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3.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4.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5.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6.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7.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8.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9.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0.xml" ContentType="application/vnd.openxmlformats-officedocument.theme+xml"/>
  <Override PartName="/ppt/tags/tag2.xml" ContentType="application/vnd.openxmlformats-officedocument.presentationml.tags+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48" r:id="rId5"/>
    <p:sldMasterId id="2147483733" r:id="rId6"/>
    <p:sldMasterId id="2147483739" r:id="rId7"/>
    <p:sldMasterId id="2147483778" r:id="rId8"/>
    <p:sldMasterId id="2147483809" r:id="rId9"/>
    <p:sldMasterId id="2147483824" r:id="rId10"/>
    <p:sldMasterId id="2147483837" r:id="rId11"/>
    <p:sldMasterId id="2147483852" r:id="rId12"/>
    <p:sldMasterId id="2147483872" r:id="rId13"/>
    <p:sldMasterId id="2147483907" r:id="rId14"/>
    <p:sldMasterId id="2147483923" r:id="rId15"/>
    <p:sldMasterId id="2147483952" r:id="rId16"/>
    <p:sldMasterId id="2147483969" r:id="rId17"/>
    <p:sldMasterId id="2147483990" r:id="rId18"/>
    <p:sldMasterId id="2147484009" r:id="rId19"/>
    <p:sldMasterId id="2147484039" r:id="rId20"/>
    <p:sldMasterId id="2147484093" r:id="rId21"/>
    <p:sldMasterId id="2147484121" r:id="rId22"/>
    <p:sldMasterId id="2147484149" r:id="rId23"/>
    <p:sldMasterId id="2147484184" r:id="rId24"/>
  </p:sldMasterIdLst>
  <p:notesMasterIdLst>
    <p:notesMasterId r:id="rId87"/>
  </p:notesMasterIdLst>
  <p:handoutMasterIdLst>
    <p:handoutMasterId r:id="rId88"/>
  </p:handoutMasterIdLst>
  <p:sldIdLst>
    <p:sldId id="502" r:id="rId25"/>
    <p:sldId id="408" r:id="rId26"/>
    <p:sldId id="483" r:id="rId27"/>
    <p:sldId id="484" r:id="rId28"/>
    <p:sldId id="486" r:id="rId29"/>
    <p:sldId id="492" r:id="rId30"/>
    <p:sldId id="498" r:id="rId31"/>
    <p:sldId id="489" r:id="rId32"/>
    <p:sldId id="499" r:id="rId33"/>
    <p:sldId id="349" r:id="rId34"/>
    <p:sldId id="416" r:id="rId35"/>
    <p:sldId id="415" r:id="rId36"/>
    <p:sldId id="417" r:id="rId37"/>
    <p:sldId id="520" r:id="rId38"/>
    <p:sldId id="350" r:id="rId39"/>
    <p:sldId id="543" r:id="rId40"/>
    <p:sldId id="554" r:id="rId41"/>
    <p:sldId id="356" r:id="rId42"/>
    <p:sldId id="540" r:id="rId43"/>
    <p:sldId id="357" r:id="rId44"/>
    <p:sldId id="358" r:id="rId45"/>
    <p:sldId id="505" r:id="rId46"/>
    <p:sldId id="363" r:id="rId47"/>
    <p:sldId id="439" r:id="rId48"/>
    <p:sldId id="519" r:id="rId49"/>
    <p:sldId id="440" r:id="rId50"/>
    <p:sldId id="324" r:id="rId51"/>
    <p:sldId id="361" r:id="rId52"/>
    <p:sldId id="362" r:id="rId53"/>
    <p:sldId id="365" r:id="rId54"/>
    <p:sldId id="507" r:id="rId55"/>
    <p:sldId id="366" r:id="rId56"/>
    <p:sldId id="367" r:id="rId57"/>
    <p:sldId id="368" r:id="rId58"/>
    <p:sldId id="371" r:id="rId59"/>
    <p:sldId id="508" r:id="rId60"/>
    <p:sldId id="509" r:id="rId61"/>
    <p:sldId id="510" r:id="rId62"/>
    <p:sldId id="370" r:id="rId63"/>
    <p:sldId id="325" r:id="rId64"/>
    <p:sldId id="516" r:id="rId65"/>
    <p:sldId id="517" r:id="rId66"/>
    <p:sldId id="558" r:id="rId67"/>
    <p:sldId id="530" r:id="rId68"/>
    <p:sldId id="518" r:id="rId69"/>
    <p:sldId id="376" r:id="rId70"/>
    <p:sldId id="377" r:id="rId71"/>
    <p:sldId id="378" r:id="rId72"/>
    <p:sldId id="380" r:id="rId73"/>
    <p:sldId id="526" r:id="rId74"/>
    <p:sldId id="527" r:id="rId75"/>
    <p:sldId id="531" r:id="rId76"/>
    <p:sldId id="414" r:id="rId77"/>
    <p:sldId id="560" r:id="rId78"/>
    <p:sldId id="556" r:id="rId79"/>
    <p:sldId id="557" r:id="rId80"/>
    <p:sldId id="545" r:id="rId81"/>
    <p:sldId id="548" r:id="rId82"/>
    <p:sldId id="549" r:id="rId83"/>
    <p:sldId id="546" r:id="rId84"/>
    <p:sldId id="536" r:id="rId85"/>
    <p:sldId id="422" r:id="rId86"/>
  </p:sldIdLst>
  <p:sldSz cx="9144000" cy="5143500" type="screen16x9"/>
  <p:notesSz cx="7010400" cy="9296400"/>
  <p:defaultTextStyle>
    <a:defPPr rtl="0">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31">
          <p15:clr>
            <a:srgbClr val="A4A3A4"/>
          </p15:clr>
        </p15:guide>
        <p15:guide id="2" orient="horz" pos="2762">
          <p15:clr>
            <a:srgbClr val="A4A3A4"/>
          </p15:clr>
        </p15:guide>
        <p15:guide id="3" orient="horz" pos="990">
          <p15:clr>
            <a:srgbClr val="A4A3A4"/>
          </p15:clr>
        </p15:guide>
        <p15:guide id="4" orient="horz" pos="3104">
          <p15:clr>
            <a:srgbClr val="A4A3A4"/>
          </p15:clr>
        </p15:guide>
        <p15:guide id="5" orient="horz" pos="566">
          <p15:clr>
            <a:srgbClr val="A4A3A4"/>
          </p15:clr>
        </p15:guide>
        <p15:guide id="6" orient="horz" pos="2639">
          <p15:clr>
            <a:srgbClr val="A4A3A4"/>
          </p15:clr>
        </p15:guide>
        <p15:guide id="7" orient="horz" pos="758">
          <p15:clr>
            <a:srgbClr val="A4A3A4"/>
          </p15:clr>
        </p15:guide>
        <p15:guide id="8" orient="horz" pos="145">
          <p15:clr>
            <a:srgbClr val="A4A3A4"/>
          </p15:clr>
        </p15:guide>
        <p15:guide id="9" orient="horz" pos="1688">
          <p15:clr>
            <a:srgbClr val="A4A3A4"/>
          </p15:clr>
        </p15:guide>
        <p15:guide id="10" orient="horz" pos="2828">
          <p15:clr>
            <a:srgbClr val="A4A3A4"/>
          </p15:clr>
        </p15:guide>
        <p15:guide id="11" pos="5630">
          <p15:clr>
            <a:srgbClr val="A4A3A4"/>
          </p15:clr>
        </p15:guide>
        <p15:guide id="12" pos="3788">
          <p15:clr>
            <a:srgbClr val="A4A3A4"/>
          </p15:clr>
        </p15:guide>
        <p15:guide id="13" pos="2906">
          <p15:clr>
            <a:srgbClr val="A4A3A4"/>
          </p15:clr>
        </p15:guide>
        <p15:guide id="14" pos="3674">
          <p15:clr>
            <a:srgbClr val="A4A3A4"/>
          </p15:clr>
        </p15:guide>
        <p15:guide id="15" pos="3901">
          <p15:clr>
            <a:srgbClr val="A4A3A4"/>
          </p15:clr>
        </p15:guide>
        <p15:guide id="16" pos="3018">
          <p15:clr>
            <a:srgbClr val="A4A3A4"/>
          </p15:clr>
        </p15:guide>
        <p15:guide id="17" pos="2791">
          <p15:clr>
            <a:srgbClr val="A4A3A4"/>
          </p15:clr>
        </p15:guide>
        <p15:guide id="18" pos="159">
          <p15:clr>
            <a:srgbClr val="A4A3A4"/>
          </p15:clr>
        </p15:guide>
        <p15:guide id="19" pos="1847">
          <p15:clr>
            <a:srgbClr val="A4A3A4"/>
          </p15:clr>
        </p15:guide>
        <p15:guide id="20" orient="horz" pos="292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ie Barlow" initials="" lastIdx="6" clrIdx="0"/>
  <p:cmAuthor id="1" name="Carol LaRosa" initials="CL" lastIdx="2"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AD60"/>
    <a:srgbClr val="5DBC60"/>
    <a:srgbClr val="EDBC49"/>
    <a:srgbClr val="B4225A"/>
    <a:srgbClr val="B1B4B6"/>
    <a:srgbClr val="C12E5D"/>
    <a:srgbClr val="F7F7F7"/>
    <a:srgbClr val="EDEEF0"/>
    <a:srgbClr val="F0F0F0"/>
    <a:srgbClr val="D4D6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93" autoAdjust="0"/>
    <p:restoredTop sz="85163" autoAdjust="0"/>
  </p:normalViewPr>
  <p:slideViewPr>
    <p:cSldViewPr snapToGrid="0">
      <p:cViewPr varScale="1">
        <p:scale>
          <a:sx n="93" d="100"/>
          <a:sy n="93" d="100"/>
        </p:scale>
        <p:origin x="1315" y="77"/>
      </p:cViewPr>
      <p:guideLst>
        <p:guide orient="horz" pos="1831"/>
        <p:guide orient="horz" pos="2762"/>
        <p:guide orient="horz" pos="990"/>
        <p:guide orient="horz" pos="3104"/>
        <p:guide orient="horz" pos="566"/>
        <p:guide orient="horz" pos="2639"/>
        <p:guide orient="horz" pos="758"/>
        <p:guide orient="horz" pos="145"/>
        <p:guide orient="horz" pos="1688"/>
        <p:guide orient="horz" pos="2828"/>
        <p:guide pos="5630"/>
        <p:guide pos="3788"/>
        <p:guide pos="2906"/>
        <p:guide pos="3674"/>
        <p:guide pos="3901"/>
        <p:guide pos="3018"/>
        <p:guide pos="2791"/>
        <p:guide pos="159"/>
        <p:guide pos="1847"/>
        <p:guide orient="horz" pos="2922"/>
      </p:guideLst>
    </p:cSldViewPr>
  </p:slideViewPr>
  <p:outlineViewPr>
    <p:cViewPr>
      <p:scale>
        <a:sx n="33" d="100"/>
        <a:sy n="33" d="100"/>
      </p:scale>
      <p:origin x="0" y="-25675"/>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18.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commentAuthors" Target="commentAuthors.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Master" Target="slideMasters/slideMaster19.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8" Type="http://schemas.openxmlformats.org/officeDocument/2006/relationships/slideMaster" Target="slideMasters/slideMaster5.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slide" Target="slides/slide6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17.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7.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7" Type="http://schemas.openxmlformats.org/officeDocument/2006/relationships/slideMaster" Target="slideMasters/slideMaster4.xml"/><Relationship Id="rId71" Type="http://schemas.openxmlformats.org/officeDocument/2006/relationships/slide" Target="slides/slide47.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5.xml"/><Relationship Id="rId24" Type="http://schemas.openxmlformats.org/officeDocument/2006/relationships/slideMaster" Target="slideMasters/slideMaster21.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notesMaster" Target="notesMasters/notesMaster1.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pPr rtl="0"/>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pPr rtl="0"/>
            <a:r>
              <a:rPr lang="en-US" dirty="0"/>
              <a:t>7/26/2018</a:t>
            </a: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pPr rtl="0"/>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pPr rtl="0"/>
            <a:fld id="{B5D751CF-426F-9546-9000-18E529FDEBDA}" type="slidenum">
              <a:rPr lang="en-US" smtClean="0"/>
              <a:pPr/>
              <a:t>‹#›</a:t>
            </a:fld>
            <a:endParaRPr lang="en-US" dirty="0"/>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pPr rtl="0"/>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pPr rtl="0"/>
            <a:r>
              <a:rPr lang="en-US" dirty="0"/>
              <a:t>7/26/2018</a:t>
            </a:r>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rtl="0"/>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pPr rtl="0"/>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pPr rtl="0"/>
            <a:fld id="{E7F34D1A-B7E5-DE48-8EA9-859D9DE63652}" type="slidenum">
              <a:rPr lang="en-US" smtClean="0"/>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ru-RU" noProof="0" dirty="0"/>
              <a:t>EcoStruxure™ Building Operation версия 2.0.1 с изменениями</a:t>
            </a: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3582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E7F34D1A-B7E5-DE48-8EA9-859D9DE63652}" type="slidenum">
              <a:rPr lang="en-US" smtClean="0"/>
              <a:pPr/>
              <a:t>12</a:t>
            </a:fld>
            <a:endParaRPr lang="en-US" dirty="0"/>
          </a:p>
        </p:txBody>
      </p:sp>
    </p:spTree>
    <p:extLst>
      <p:ext uri="{BB962C8B-B14F-4D97-AF65-F5344CB8AC3E}">
        <p14:creationId xmlns:p14="http://schemas.microsoft.com/office/powerpoint/2010/main" val="1460357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lvl="1" defTabSz="465887" rtl="0">
              <a:defRPr/>
            </a:pPr>
            <a:endParaRPr lang="en-US" dirty="0"/>
          </a:p>
        </p:txBody>
      </p:sp>
      <p:sp>
        <p:nvSpPr>
          <p:cNvPr id="4" name="Slide Number Placeholder 3"/>
          <p:cNvSpPr>
            <a:spLocks noGrp="1"/>
          </p:cNvSpPr>
          <p:nvPr>
            <p:ph type="sldNum" sz="quarter" idx="10"/>
          </p:nvPr>
        </p:nvSpPr>
        <p:spPr/>
        <p:txBody>
          <a:bodyPr rtlCol="0"/>
          <a:lstStyle/>
          <a:p>
            <a:pPr rtl="0"/>
            <a:fld id="{E7F34D1A-B7E5-DE48-8EA9-859D9DE63652}" type="slidenum">
              <a:rPr lang="en-US" smtClean="0"/>
              <a:pPr/>
              <a:t>14</a:t>
            </a:fld>
            <a:endParaRPr lang="en-US" dirty="0"/>
          </a:p>
        </p:txBody>
      </p:sp>
    </p:spTree>
    <p:extLst>
      <p:ext uri="{BB962C8B-B14F-4D97-AF65-F5344CB8AC3E}">
        <p14:creationId xmlns:p14="http://schemas.microsoft.com/office/powerpoint/2010/main" val="1486886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69800" indent="-169800" rtl="0">
              <a:buFont typeface="Arial" panose="020B0604020202020204" pitchFamily="34" charset="0"/>
              <a:buNone/>
            </a:pPr>
            <a:r>
              <a:rPr lang="ru-RU" b="1" noProof="0" dirty="0">
                <a:solidFill>
                  <a:schemeClr val="tx1">
                    <a:lumMod val="50000"/>
                    <a:lumOff val="50000"/>
                  </a:schemeClr>
                </a:solidFill>
              </a:rPr>
              <a:t>Более быстрая и надежная связь</a:t>
            </a:r>
          </a:p>
          <a:p>
            <a:pPr marL="341181" lvl="1" indent="-171387" rtl="0"/>
            <a:r>
              <a:rPr lang="ru-RU" sz="1100" noProof="0" dirty="0"/>
              <a:t>Более быстрая IP-связь ведет к сбору большего массива данных</a:t>
            </a:r>
          </a:p>
          <a:p>
            <a:pPr marL="341181" lvl="1" indent="-171387" rtl="0"/>
            <a:r>
              <a:rPr lang="ru-RU" sz="1100" noProof="0" dirty="0"/>
              <a:t>IP-связь на уровне магистральной шины исключает «единую точку отказа»</a:t>
            </a:r>
            <a:endParaRPr lang="ru-RU" sz="600" noProof="0" dirty="0"/>
          </a:p>
          <a:p>
            <a:pPr marL="169800" indent="-169800" rtl="0">
              <a:buNone/>
            </a:pPr>
            <a:r>
              <a:rPr lang="ru-RU" b="1" noProof="0" dirty="0">
                <a:solidFill>
                  <a:schemeClr val="tx1">
                    <a:lumMod val="50000"/>
                    <a:lumOff val="50000"/>
                  </a:schemeClr>
                </a:solidFill>
              </a:rPr>
              <a:t>Простота поддержки, снижение затрат на техническое обслуживание</a:t>
            </a:r>
          </a:p>
          <a:p>
            <a:pPr marL="341181" lvl="1" indent="-171387" rtl="0"/>
            <a:r>
              <a:rPr lang="ru-RU" sz="1100" noProof="0" dirty="0"/>
              <a:t>Более простой поиск и устранение неисправностей; ускорение процессов обновления и</a:t>
            </a:r>
            <a:endParaRPr lang="ru-RU" sz="1100" baseline="0" noProof="0" dirty="0"/>
          </a:p>
          <a:p>
            <a:pPr marL="341181" lvl="1" indent="-171387" rtl="0"/>
            <a:r>
              <a:rPr lang="ru-RU" sz="1100" noProof="0" dirty="0"/>
              <a:t>исправления</a:t>
            </a:r>
          </a:p>
          <a:p>
            <a:pPr marL="169800" indent="-169800" rtl="0">
              <a:buFont typeface="Arial" panose="020B0604020202020204" pitchFamily="34" charset="0"/>
              <a:buNone/>
            </a:pPr>
            <a:r>
              <a:rPr lang="ru-RU" b="1" noProof="0" dirty="0">
                <a:solidFill>
                  <a:schemeClr val="tx1">
                    <a:lumMod val="50000"/>
                    <a:lumOff val="50000"/>
                  </a:schemeClr>
                </a:solidFill>
              </a:rPr>
              <a:t>Использование подключенных сервисов</a:t>
            </a:r>
          </a:p>
          <a:p>
            <a:pPr marL="341181" lvl="1" indent="-171387" rtl="0"/>
            <a:r>
              <a:rPr lang="ru-RU" sz="1100" noProof="0" dirty="0"/>
              <a:t>В сочетании с сервисами достигаются более значимые результаты для объекта</a:t>
            </a:r>
          </a:p>
          <a:p>
            <a:pPr marL="0" indent="0" rtl="0">
              <a:buNone/>
            </a:pPr>
            <a:r>
              <a:rPr lang="ru-RU" b="1" noProof="0" dirty="0">
                <a:solidFill>
                  <a:schemeClr val="tx1">
                    <a:lumMod val="50000"/>
                    <a:lumOff val="50000"/>
                  </a:schemeClr>
                </a:solidFill>
              </a:rPr>
              <a:t>Более гибкое архитектурное проектирование</a:t>
            </a:r>
            <a:endParaRPr lang="ru-RU" sz="500" noProof="0" dirty="0"/>
          </a:p>
          <a:p>
            <a:pPr marL="0" indent="0" rtl="0">
              <a:buNone/>
            </a:pPr>
            <a:r>
              <a:rPr lang="ru-RU" b="1" noProof="0" dirty="0">
                <a:solidFill>
                  <a:schemeClr val="tx1">
                    <a:lumMod val="50000"/>
                    <a:lumOff val="50000"/>
                  </a:schemeClr>
                </a:solidFill>
              </a:rPr>
              <a:t>Более высокий уровень кибербезопасности</a:t>
            </a:r>
          </a:p>
          <a:p>
            <a:pPr marL="285750" indent="-115888" rtl="0"/>
            <a:r>
              <a:rPr lang="ru-RU" sz="1100" noProof="0" dirty="0"/>
              <a:t>Функции кибербезопасности более эффективны на уровне магистральной шины</a:t>
            </a:r>
          </a:p>
          <a:p>
            <a:pPr rtl="0"/>
            <a:endParaRPr lang="ru-RU" noProof="0" dirty="0"/>
          </a:p>
        </p:txBody>
      </p:sp>
      <p:sp>
        <p:nvSpPr>
          <p:cNvPr id="4" name="Slide Number Placeholder 3"/>
          <p:cNvSpPr>
            <a:spLocks noGrp="1"/>
          </p:cNvSpPr>
          <p:nvPr>
            <p:ph type="sldNum" sz="quarter" idx="10"/>
          </p:nvPr>
        </p:nvSpPr>
        <p:spPr/>
        <p:txBody>
          <a:bodyPr rtlCol="0"/>
          <a:lstStyle/>
          <a:p>
            <a:pPr rtl="0"/>
            <a:fld id="{E7F34D1A-B7E5-DE48-8EA9-859D9DE63652}" type="slidenum">
              <a:rPr lang="en-US" smtClean="0"/>
              <a:pPr/>
              <a:t>17</a:t>
            </a:fld>
            <a:endParaRPr lang="en-US" dirty="0"/>
          </a:p>
        </p:txBody>
      </p:sp>
    </p:spTree>
    <p:extLst>
      <p:ext uri="{BB962C8B-B14F-4D97-AF65-F5344CB8AC3E}">
        <p14:creationId xmlns:p14="http://schemas.microsoft.com/office/powerpoint/2010/main" val="250329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marL="0" marR="0" lvl="0" indent="0" algn="r" defTabSz="430073"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30073"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0774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E7F34D1A-B7E5-DE48-8EA9-859D9DE63652}" type="slidenum">
              <a:rPr lang="en-US" smtClean="0"/>
              <a:pPr/>
              <a:t>20</a:t>
            </a:fld>
            <a:endParaRPr lang="en-US" dirty="0"/>
          </a:p>
        </p:txBody>
      </p:sp>
    </p:spTree>
    <p:extLst>
      <p:ext uri="{BB962C8B-B14F-4D97-AF65-F5344CB8AC3E}">
        <p14:creationId xmlns:p14="http://schemas.microsoft.com/office/powerpoint/2010/main" val="2750771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ru" dirty="0"/>
              <a:t>Более подробную информацию о контролере SmartX AS-P см. в PA-00445.</a:t>
            </a:r>
          </a:p>
          <a:p>
            <a:pPr defTabSz="465887" rtl="0"/>
            <a:endParaRPr lang="en-US" dirty="0">
              <a:solidFill>
                <a:srgbClr val="000000"/>
              </a:solidFill>
            </a:endParaRPr>
          </a:p>
        </p:txBody>
      </p:sp>
      <p:sp>
        <p:nvSpPr>
          <p:cNvPr id="4" name="Slide Number Placeholder 3"/>
          <p:cNvSpPr>
            <a:spLocks noGrp="1"/>
          </p:cNvSpPr>
          <p:nvPr>
            <p:ph type="sldNum" sz="quarter" idx="10"/>
          </p:nvPr>
        </p:nvSpPr>
        <p:spPr/>
        <p:txBody>
          <a:bodyPr rtlCol="0"/>
          <a:lstStyle/>
          <a:p>
            <a:pPr rtl="0"/>
            <a:fld id="{E7F34D1A-B7E5-DE48-8EA9-859D9DE63652}" type="slidenum">
              <a:rPr lang="en-US" smtClean="0"/>
              <a:pPr/>
              <a:t>22</a:t>
            </a:fld>
            <a:endParaRPr lang="en-US" dirty="0"/>
          </a:p>
        </p:txBody>
      </p:sp>
    </p:spTree>
    <p:extLst>
      <p:ext uri="{BB962C8B-B14F-4D97-AF65-F5344CB8AC3E}">
        <p14:creationId xmlns:p14="http://schemas.microsoft.com/office/powerpoint/2010/main" val="3507064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ru" dirty="0"/>
              <a:t>Давайте подробнее рассмотрим предлагаемые нами функции кибербезопасности.</a:t>
            </a:r>
            <a:endParaRPr lang="en-US" dirty="0"/>
          </a:p>
        </p:txBody>
      </p:sp>
      <p:sp>
        <p:nvSpPr>
          <p:cNvPr id="4" name="Slide Number Placeholder 3"/>
          <p:cNvSpPr>
            <a:spLocks noGrp="1"/>
          </p:cNvSpPr>
          <p:nvPr>
            <p:ph type="sldNum" sz="quarter" idx="10"/>
          </p:nvPr>
        </p:nvSpPr>
        <p:spPr/>
        <p:txBody>
          <a:bodyPr rtlCol="0"/>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9354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ru" dirty="0"/>
              <a:t>С ресурса «Quotes Gate»</a:t>
            </a:r>
          </a:p>
        </p:txBody>
      </p:sp>
      <p:sp>
        <p:nvSpPr>
          <p:cNvPr id="4" name="Slide Number Placeholder 3"/>
          <p:cNvSpPr>
            <a:spLocks noGrp="1"/>
          </p:cNvSpPr>
          <p:nvPr>
            <p:ph type="sldNum" sz="quarter" idx="10"/>
          </p:nvPr>
        </p:nvSpPr>
        <p:spPr/>
        <p:txBody>
          <a:bodyPr rtlCol="0"/>
          <a:lstStyle/>
          <a:p>
            <a:pPr marL="0" marR="0" lvl="0" indent="0" defTabSz="914400"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41887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ru"/>
              <a:t>Из v1.9</a:t>
            </a:r>
          </a:p>
        </p:txBody>
      </p:sp>
      <p:sp>
        <p:nvSpPr>
          <p:cNvPr id="4" name="Slide Number Placeholder 3"/>
          <p:cNvSpPr>
            <a:spLocks noGrp="1"/>
          </p:cNvSpPr>
          <p:nvPr>
            <p:ph type="sldNum" sz="quarter" idx="10"/>
          </p:nvPr>
        </p:nvSpPr>
        <p:spPr/>
        <p:txBody>
          <a:bodyPr rtlCol="0"/>
          <a:lstStyle/>
          <a:p>
            <a:pPr rtl="0"/>
            <a:fld id="{E7F34D1A-B7E5-DE48-8EA9-859D9DE63652}" type="slidenum">
              <a:rPr lang="en-US" smtClean="0"/>
              <a:pPr/>
              <a:t>31</a:t>
            </a:fld>
            <a:endParaRPr lang="en-US" dirty="0"/>
          </a:p>
        </p:txBody>
      </p:sp>
    </p:spTree>
    <p:extLst>
      <p:ext uri="{BB962C8B-B14F-4D97-AF65-F5344CB8AC3E}">
        <p14:creationId xmlns:p14="http://schemas.microsoft.com/office/powerpoint/2010/main" val="356469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ru-RU" noProof="0" dirty="0"/>
              <a:t>Из v1.9</a:t>
            </a:r>
            <a:br>
              <a:rPr lang="ru-RU" noProof="0" dirty="0"/>
            </a:br>
            <a:r>
              <a:rPr lang="ru-RU" noProof="0" dirty="0"/>
              <a:t>Идеально подходит для создания более крупных систем (масштабируемость); теперь более надежный; теперь скопируйте и вставьте. </a:t>
            </a:r>
          </a:p>
          <a:p>
            <a:pPr rtl="0"/>
            <a:endParaRPr lang="en-US" dirty="0"/>
          </a:p>
          <a:p>
            <a:pPr rtl="0"/>
            <a:r>
              <a:rPr lang="ru" dirty="0"/>
              <a:t>Раньше установщикам приходилось экспортировать файл configur., использовать текстовый редактор, чтобы обновить пути поиска файлов и заголовки для каждого дублирования, а затем снова импортировать. </a:t>
            </a:r>
          </a:p>
          <a:p>
            <a:pPr rtl="0"/>
            <a:r>
              <a:rPr lang="ru" dirty="0"/>
              <a:t>Не защищен от ошибок </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marL="0" marR="0" lvl="0" indent="0" defTabSz="914400"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77654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ru-RU" sz="1200" kern="1200" noProof="0" dirty="0">
                <a:solidFill>
                  <a:schemeClr val="tx1"/>
                </a:solidFill>
                <a:effectLst/>
                <a:latin typeface="+mn-lt"/>
                <a:ea typeface="+mn-ea"/>
                <a:cs typeface="+mn-cs"/>
              </a:rPr>
              <a:t>Я хотел бы начать разговор с краткого обсуждения городов и проблем, с которыми они сталкиваются. Все больше людей во всем мире живут и работают в городских центрах. </a:t>
            </a:r>
          </a:p>
          <a:p>
            <a:pPr rtl="0"/>
            <a:r>
              <a:rPr lang="ru-RU" sz="1200" kern="1200" noProof="0" dirty="0">
                <a:solidFill>
                  <a:schemeClr val="tx1"/>
                </a:solidFill>
                <a:effectLst/>
                <a:latin typeface="+mn-lt"/>
                <a:ea typeface="+mn-ea"/>
                <a:cs typeface="+mn-cs"/>
              </a:rPr>
              <a:t> </a:t>
            </a:r>
          </a:p>
          <a:p>
            <a:pPr rtl="0"/>
            <a:r>
              <a:rPr lang="ru-RU" sz="1200" kern="1200" noProof="0" dirty="0">
                <a:solidFill>
                  <a:schemeClr val="tx1"/>
                </a:solidFill>
                <a:effectLst/>
                <a:latin typeface="+mn-lt"/>
                <a:ea typeface="+mn-ea"/>
                <a:cs typeface="+mn-cs"/>
              </a:rPr>
              <a:t>Только задумайтесь: в сравнении с 2014 годом к середине этого века в городах мира будет проживать дополнительно еще 2,5 миллиарда человек, т. е. в городах будет проживать 65 % населения мира.</a:t>
            </a:r>
          </a:p>
          <a:p>
            <a:pPr rtl="0"/>
            <a:r>
              <a:rPr lang="ru-RU" sz="1200" kern="1200" noProof="0" dirty="0">
                <a:solidFill>
                  <a:schemeClr val="tx1"/>
                </a:solidFill>
                <a:effectLst/>
                <a:latin typeface="+mn-lt"/>
                <a:ea typeface="+mn-ea"/>
                <a:cs typeface="+mn-cs"/>
              </a:rPr>
              <a:t>В принципе это похоже на добавление 10 Гонконгов ежегодно в течение следующих 30 лет.</a:t>
            </a:r>
          </a:p>
          <a:p>
            <a:pPr rtl="0"/>
            <a:r>
              <a:rPr lang="ru-RU" sz="1200" kern="1200" noProof="0" dirty="0">
                <a:solidFill>
                  <a:schemeClr val="tx1"/>
                </a:solidFill>
                <a:effectLst/>
                <a:latin typeface="+mn-lt"/>
                <a:ea typeface="+mn-ea"/>
                <a:cs typeface="+mn-cs"/>
              </a:rPr>
              <a:t> </a:t>
            </a:r>
          </a:p>
          <a:p>
            <a:pPr rtl="0"/>
            <a:r>
              <a:rPr lang="ru-RU" sz="1200" kern="1200" noProof="0" dirty="0">
                <a:solidFill>
                  <a:schemeClr val="tx1"/>
                </a:solidFill>
                <a:effectLst/>
                <a:latin typeface="+mn-lt"/>
                <a:ea typeface="+mn-ea"/>
                <a:cs typeface="+mn-cs"/>
              </a:rPr>
              <a:t>Людям понадобится электричество, чтобы в их комнатах был свет, питание для устройств </a:t>
            </a:r>
            <a:br>
              <a:rPr lang="ru-RU" sz="1200" kern="1200" noProof="0" dirty="0">
                <a:solidFill>
                  <a:schemeClr val="tx1"/>
                </a:solidFill>
                <a:effectLst/>
                <a:latin typeface="+mn-lt"/>
                <a:ea typeface="+mn-ea"/>
                <a:cs typeface="+mn-cs"/>
              </a:rPr>
            </a:br>
            <a:r>
              <a:rPr lang="ru-RU" sz="1200" kern="1200" noProof="0" dirty="0">
                <a:solidFill>
                  <a:schemeClr val="tx1"/>
                </a:solidFill>
                <a:effectLst/>
                <a:latin typeface="+mn-lt"/>
                <a:ea typeface="+mn-ea"/>
                <a:cs typeface="+mn-cs"/>
              </a:rPr>
              <a:t>и энергия для электромобилей. Это означает, что к 2040 году потребление электроэнергии </a:t>
            </a:r>
            <a:br>
              <a:rPr lang="ru-RU" sz="1200" kern="1200" noProof="0" dirty="0">
                <a:solidFill>
                  <a:schemeClr val="tx1"/>
                </a:solidFill>
                <a:effectLst/>
                <a:latin typeface="+mn-lt"/>
                <a:ea typeface="+mn-ea"/>
                <a:cs typeface="+mn-cs"/>
              </a:rPr>
            </a:br>
            <a:r>
              <a:rPr lang="ru-RU" sz="1200" kern="1200" noProof="0" dirty="0">
                <a:solidFill>
                  <a:schemeClr val="tx1"/>
                </a:solidFill>
                <a:effectLst/>
                <a:latin typeface="+mn-lt"/>
                <a:ea typeface="+mn-ea"/>
                <a:cs typeface="+mn-cs"/>
              </a:rPr>
              <a:t>в зданиях вырастет на 80 процентов.</a:t>
            </a:r>
          </a:p>
          <a:p>
            <a:pPr rtl="0"/>
            <a:r>
              <a:rPr lang="ru-RU" sz="1200" kern="1200" noProof="0" dirty="0">
                <a:solidFill>
                  <a:schemeClr val="tx1"/>
                </a:solidFill>
                <a:effectLst/>
                <a:latin typeface="+mn-lt"/>
                <a:ea typeface="+mn-ea"/>
                <a:cs typeface="+mn-cs"/>
              </a:rPr>
              <a:t> </a:t>
            </a:r>
          </a:p>
          <a:p>
            <a:pPr rtl="0"/>
            <a:r>
              <a:rPr lang="ru-RU" sz="1200" kern="1200" noProof="0" dirty="0">
                <a:solidFill>
                  <a:schemeClr val="tx1"/>
                </a:solidFill>
                <a:effectLst/>
                <a:latin typeface="+mn-lt"/>
                <a:ea typeface="+mn-ea"/>
                <a:cs typeface="+mn-cs"/>
              </a:rPr>
              <a:t>Вывод: по мере приближения будущего наши здания должны быть эффективными, продуктивными и ресурсосберегающими.</a:t>
            </a:r>
            <a:endParaRPr lang="ru-RU" altLang="en-US" noProof="0" dirty="0"/>
          </a:p>
          <a:p>
            <a:pPr rtl="0">
              <a:spcBef>
                <a:spcPct val="0"/>
              </a:spcBef>
            </a:pPr>
            <a:endParaRPr lang="ru-RU" altLang="en-US" noProof="0" dirty="0"/>
          </a:p>
          <a:p>
            <a:pPr marL="228600" indent="-228600" rtl="0">
              <a:spcBef>
                <a:spcPct val="0"/>
              </a:spcBef>
              <a:buAutoNum type="arabicPeriod"/>
            </a:pPr>
            <a:r>
              <a:rPr lang="ru-RU" noProof="0" dirty="0"/>
              <a:t>Население: к 2050 году городское население в мире вырастет до 66 %, что составит 6,3 млрд человек. Это дополнительные 2,5 миллиарда человек в период с 2014 по 2050 годы. Города, которые существуют сегодня, увеличатся, а в развивающихся странах будут появляться новые города.</a:t>
            </a:r>
          </a:p>
          <a:p>
            <a:pPr marL="0" indent="0" rtl="0">
              <a:spcBef>
                <a:spcPct val="0"/>
              </a:spcBef>
              <a:buNone/>
            </a:pPr>
            <a:r>
              <a:rPr lang="ru-RU" noProof="0" dirty="0"/>
              <a:t>(Источник: http://www.un.org/en/development/desa/news/population/world-urbanization-prospects-2014.html)</a:t>
            </a:r>
          </a:p>
          <a:p>
            <a:pPr marL="0" indent="0" rtl="0">
              <a:spcBef>
                <a:spcPct val="0"/>
              </a:spcBef>
              <a:buNone/>
            </a:pPr>
            <a:endParaRPr lang="ru-RU" altLang="en-US" noProof="0" dirty="0"/>
          </a:p>
          <a:p>
            <a:pPr marL="0" marR="0" lvl="0" indent="0" algn="l" defTabSz="457184" rtl="0" eaLnBrk="1" fontAlgn="auto" latinLnBrk="0" hangingPunct="1">
              <a:lnSpc>
                <a:spcPct val="100000"/>
              </a:lnSpc>
              <a:spcBef>
                <a:spcPct val="0"/>
              </a:spcBef>
              <a:spcAft>
                <a:spcPts val="0"/>
              </a:spcAft>
              <a:buClrTx/>
              <a:buSzTx/>
              <a:buFontTx/>
              <a:buNone/>
              <a:tabLst/>
              <a:defRPr/>
            </a:pPr>
            <a:r>
              <a:rPr lang="ru-RU" noProof="0" dirty="0"/>
              <a:t>2. С 152 млрд кв. м в 2014 году до 172 млрд кв. м в 2024 году.</a:t>
            </a:r>
          </a:p>
          <a:p>
            <a:pPr marL="0" marR="0" lvl="0" indent="0" algn="l" defTabSz="457184" rtl="0" eaLnBrk="1" fontAlgn="auto" latinLnBrk="0" hangingPunct="1">
              <a:lnSpc>
                <a:spcPct val="100000"/>
              </a:lnSpc>
              <a:spcBef>
                <a:spcPct val="0"/>
              </a:spcBef>
              <a:spcAft>
                <a:spcPts val="0"/>
              </a:spcAft>
              <a:buClrTx/>
              <a:buSzTx/>
              <a:buFontTx/>
              <a:buNone/>
              <a:tabLst/>
              <a:defRPr/>
            </a:pPr>
            <a:r>
              <a:rPr lang="ru-RU" noProof="0" dirty="0"/>
              <a:t>https://www.navigantresearch.com/newsroom/the-global-building-stock-is-expected-to-increase-to-171-6-billion-square-meters-by-2024</a:t>
            </a:r>
          </a:p>
          <a:p>
            <a:pPr marL="0" marR="0" lvl="0" indent="0" algn="l" defTabSz="457184" rtl="0" eaLnBrk="1" fontAlgn="auto" latinLnBrk="0" hangingPunct="1">
              <a:lnSpc>
                <a:spcPct val="100000"/>
              </a:lnSpc>
              <a:spcBef>
                <a:spcPct val="0"/>
              </a:spcBef>
              <a:spcAft>
                <a:spcPts val="0"/>
              </a:spcAft>
              <a:buClrTx/>
              <a:buSzTx/>
              <a:buFontTx/>
              <a:buNone/>
              <a:tabLst/>
              <a:defRPr/>
            </a:pPr>
            <a:endParaRPr lang="ru-RU" noProof="0" dirty="0"/>
          </a:p>
          <a:p>
            <a:pPr marL="0" marR="0" lvl="0" indent="0" algn="l" defTabSz="457184" rtl="0" eaLnBrk="1" fontAlgn="auto" latinLnBrk="0" hangingPunct="1">
              <a:lnSpc>
                <a:spcPct val="100000"/>
              </a:lnSpc>
              <a:spcBef>
                <a:spcPct val="0"/>
              </a:spcBef>
              <a:spcAft>
                <a:spcPts val="0"/>
              </a:spcAft>
              <a:buClrTx/>
              <a:buSzTx/>
              <a:buFontTx/>
              <a:buNone/>
              <a:tabLst/>
              <a:defRPr/>
            </a:pPr>
            <a:r>
              <a:rPr lang="ru-RU" noProof="0" dirty="0"/>
              <a:t>3. Потребление</a:t>
            </a:r>
            <a:r>
              <a:rPr lang="ru-RU" sz="1200" noProof="0" dirty="0"/>
              <a:t> электричества в зданиях </a:t>
            </a:r>
            <a:r>
              <a:rPr lang="ru-RU" sz="1200" b="1" noProof="0" dirty="0">
                <a:solidFill>
                  <a:schemeClr val="accent4"/>
                </a:solidFill>
              </a:rPr>
              <a:t>вырастет на 80 %</a:t>
            </a:r>
          </a:p>
          <a:p>
            <a:pPr marL="0" marR="0" lvl="0" indent="0" algn="l" defTabSz="457184" rtl="0" eaLnBrk="1" fontAlgn="auto" latinLnBrk="0" hangingPunct="1">
              <a:lnSpc>
                <a:spcPct val="100000"/>
              </a:lnSpc>
              <a:spcBef>
                <a:spcPct val="0"/>
              </a:spcBef>
              <a:spcAft>
                <a:spcPts val="0"/>
              </a:spcAft>
              <a:buClrTx/>
              <a:buSzTx/>
              <a:buFontTx/>
              <a:buNone/>
              <a:tabLst/>
              <a:defRPr/>
            </a:pPr>
            <a:r>
              <a:rPr lang="ru-RU" sz="1200" b="0" noProof="0" dirty="0">
                <a:solidFill>
                  <a:schemeClr val="accent4"/>
                </a:solidFill>
              </a:rPr>
              <a:t>Международное энергетическое агентство (МЭА)</a:t>
            </a:r>
            <a:endParaRPr lang="ru-RU" altLang="en-US" noProof="0" dirty="0"/>
          </a:p>
          <a:p>
            <a:pPr marL="0" marR="0" lvl="0" indent="0" algn="l" defTabSz="457184" rtl="0" eaLnBrk="1" fontAlgn="auto" latinLnBrk="0" hangingPunct="1">
              <a:lnSpc>
                <a:spcPct val="100000"/>
              </a:lnSpc>
              <a:spcBef>
                <a:spcPct val="0"/>
              </a:spcBef>
              <a:spcAft>
                <a:spcPts val="0"/>
              </a:spcAft>
              <a:buClrTx/>
              <a:buSzTx/>
              <a:buFontTx/>
              <a:buNone/>
              <a:tabLst/>
              <a:defRPr/>
            </a:pPr>
            <a:endParaRPr lang="ru-RU" noProof="0" dirty="0"/>
          </a:p>
          <a:p>
            <a:pPr marL="0" marR="0" lvl="0" indent="0" algn="l" defTabSz="457184" rtl="0" eaLnBrk="1" fontAlgn="auto" latinLnBrk="0" hangingPunct="1">
              <a:lnSpc>
                <a:spcPct val="100000"/>
              </a:lnSpc>
              <a:spcBef>
                <a:spcPct val="0"/>
              </a:spcBef>
              <a:spcAft>
                <a:spcPts val="0"/>
              </a:spcAft>
              <a:buClrTx/>
              <a:buSzTx/>
              <a:buFontTx/>
              <a:buNone/>
              <a:tabLst/>
              <a:defRPr/>
            </a:pPr>
            <a:r>
              <a:rPr lang="ru-RU" noProof="0" dirty="0"/>
              <a:t>4. Тенденции в урбанизации </a:t>
            </a:r>
          </a:p>
          <a:p>
            <a:pPr marL="0" marR="0" lvl="0" indent="0" algn="l" defTabSz="457184" rtl="0" eaLnBrk="1" fontAlgn="auto" latinLnBrk="0" hangingPunct="1">
              <a:lnSpc>
                <a:spcPct val="100000"/>
              </a:lnSpc>
              <a:spcBef>
                <a:spcPct val="0"/>
              </a:spcBef>
              <a:spcAft>
                <a:spcPts val="0"/>
              </a:spcAft>
              <a:buClrTx/>
              <a:buSzTx/>
              <a:buFontTx/>
              <a:buNone/>
              <a:tabLst/>
              <a:defRPr/>
            </a:pPr>
            <a:r>
              <a:rPr lang="ru-RU" noProof="0" dirty="0"/>
              <a:t>https://esa.un.org/unpd/wup/Publications/Files/WUP2014-Highlights.pdf</a:t>
            </a:r>
          </a:p>
          <a:p>
            <a:pPr marL="0" marR="0" lvl="0" indent="0" algn="l" defTabSz="457184" rtl="0" eaLnBrk="1" fontAlgn="auto" latinLnBrk="0" hangingPunct="1">
              <a:lnSpc>
                <a:spcPct val="100000"/>
              </a:lnSpc>
              <a:spcBef>
                <a:spcPct val="0"/>
              </a:spcBef>
              <a:spcAft>
                <a:spcPts val="0"/>
              </a:spcAft>
              <a:buClrTx/>
              <a:buSzTx/>
              <a:buFontTx/>
              <a:buNone/>
              <a:tabLst/>
              <a:defRPr/>
            </a:pPr>
            <a:endParaRPr lang="ru-RU" noProof="0" dirty="0"/>
          </a:p>
          <a:p>
            <a:pPr marL="0" indent="0" rtl="0">
              <a:spcBef>
                <a:spcPct val="0"/>
              </a:spcBef>
              <a:buNone/>
            </a:pPr>
            <a:endParaRPr lang="ru-RU" altLang="en-US" noProof="0" dirty="0"/>
          </a:p>
          <a:p>
            <a:pPr rtl="0"/>
            <a:endParaRPr lang="ru-RU" noProof="0" dirty="0"/>
          </a:p>
        </p:txBody>
      </p:sp>
      <p:sp>
        <p:nvSpPr>
          <p:cNvPr id="4" name="Slide Number Placeholder 3"/>
          <p:cNvSpPr>
            <a:spLocks noGrp="1"/>
          </p:cNvSpPr>
          <p:nvPr>
            <p:ph type="sldNum" sz="quarter" idx="10"/>
          </p:nvPr>
        </p:nvSpPr>
        <p:spPr/>
        <p:txBody>
          <a:bodyPr rtlCol="0"/>
          <a:lstStyle/>
          <a:p>
            <a:pPr marL="0" marR="0" lvl="0" indent="0" algn="r" defTabSz="456918"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18"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1491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ru"/>
              <a:t>Из v1.9</a:t>
            </a:r>
          </a:p>
        </p:txBody>
      </p:sp>
      <p:sp>
        <p:nvSpPr>
          <p:cNvPr id="4" name="Slide Number Placeholder 3"/>
          <p:cNvSpPr>
            <a:spLocks noGrp="1"/>
          </p:cNvSpPr>
          <p:nvPr>
            <p:ph type="sldNum" sz="quarter" idx="10"/>
          </p:nvPr>
        </p:nvSpPr>
        <p:spPr/>
        <p:txBody>
          <a:bodyPr rtlCol="0"/>
          <a:lstStyle/>
          <a:p>
            <a:pPr marL="0" marR="0" lvl="0" indent="0" defTabSz="914400"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68065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ru" dirty="0"/>
              <a:t>Из v1.9</a:t>
            </a:r>
          </a:p>
        </p:txBody>
      </p:sp>
      <p:sp>
        <p:nvSpPr>
          <p:cNvPr id="4" name="Slide Number Placeholder 3"/>
          <p:cNvSpPr>
            <a:spLocks noGrp="1"/>
          </p:cNvSpPr>
          <p:nvPr>
            <p:ph type="sldNum" sz="quarter" idx="10"/>
          </p:nvPr>
        </p:nvSpPr>
        <p:spPr/>
        <p:txBody>
          <a:bodyPr rtlCol="0"/>
          <a:lstStyle/>
          <a:p>
            <a:pPr rtl="0"/>
            <a:fld id="{E7F34D1A-B7E5-DE48-8EA9-859D9DE63652}" type="slidenum">
              <a:rPr lang="en-US" smtClean="0"/>
              <a:pPr/>
              <a:t>38</a:t>
            </a:fld>
            <a:endParaRPr lang="en-US" dirty="0"/>
          </a:p>
        </p:txBody>
      </p:sp>
    </p:spTree>
    <p:extLst>
      <p:ext uri="{BB962C8B-B14F-4D97-AF65-F5344CB8AC3E}">
        <p14:creationId xmlns:p14="http://schemas.microsoft.com/office/powerpoint/2010/main" val="2771031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lvl="1" defTabSz="465887" rtl="0">
              <a:defRPr/>
            </a:pPr>
            <a:endParaRPr lang="en-US" dirty="0"/>
          </a:p>
        </p:txBody>
      </p:sp>
      <p:sp>
        <p:nvSpPr>
          <p:cNvPr id="4" name="Slide Number Placeholder 3"/>
          <p:cNvSpPr>
            <a:spLocks noGrp="1"/>
          </p:cNvSpPr>
          <p:nvPr>
            <p:ph type="sldNum" sz="quarter" idx="10"/>
          </p:nvPr>
        </p:nvSpPr>
        <p:spPr/>
        <p:txBody>
          <a:bodyPr rtlCol="0"/>
          <a:lstStyle/>
          <a:p>
            <a:pPr rtl="0"/>
            <a:fld id="{E7F34D1A-B7E5-DE48-8EA9-859D9DE63652}" type="slidenum">
              <a:rPr lang="en-US" smtClean="0"/>
              <a:pPr/>
              <a:t>40</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E7F34D1A-B7E5-DE48-8EA9-859D9DE63652}" type="slidenum">
              <a:rPr lang="en-US" smtClean="0"/>
              <a:pPr/>
              <a:t>41</a:t>
            </a:fld>
            <a:endParaRPr lang="en-US" dirty="0"/>
          </a:p>
        </p:txBody>
      </p:sp>
    </p:spTree>
    <p:extLst>
      <p:ext uri="{BB962C8B-B14F-4D97-AF65-F5344CB8AC3E}">
        <p14:creationId xmlns:p14="http://schemas.microsoft.com/office/powerpoint/2010/main" val="2115335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E7F34D1A-B7E5-DE48-8EA9-859D9DE63652}" type="slidenum">
              <a:rPr lang="en-US" smtClean="0"/>
              <a:pPr rtl="0"/>
              <a:t>42</a:t>
            </a:fld>
            <a:endParaRPr lang="en-US" dirty="0"/>
          </a:p>
        </p:txBody>
      </p:sp>
    </p:spTree>
    <p:extLst>
      <p:ext uri="{BB962C8B-B14F-4D97-AF65-F5344CB8AC3E}">
        <p14:creationId xmlns:p14="http://schemas.microsoft.com/office/powerpoint/2010/main" val="2746183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128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Tree>
    <p:extLst>
      <p:ext uri="{BB962C8B-B14F-4D97-AF65-F5344CB8AC3E}">
        <p14:creationId xmlns:p14="http://schemas.microsoft.com/office/powerpoint/2010/main" val="397612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E7F34D1A-B7E5-DE48-8EA9-859D9DE63652}" type="slidenum">
              <a:rPr lang="en-US" smtClean="0"/>
              <a:pPr rtl="0"/>
              <a:t>45</a:t>
            </a:fld>
            <a:endParaRPr lang="en-US" dirty="0"/>
          </a:p>
        </p:txBody>
      </p:sp>
    </p:spTree>
    <p:extLst>
      <p:ext uri="{BB962C8B-B14F-4D97-AF65-F5344CB8AC3E}">
        <p14:creationId xmlns:p14="http://schemas.microsoft.com/office/powerpoint/2010/main" val="4164189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defTabSz="465887" rtl="0"/>
            <a:r>
              <a:rPr lang="ru-RU" noProof="0" dirty="0"/>
              <a:t>Более подробную информацию о контролере SmartX AS-P см. в PA-00445.</a:t>
            </a:r>
          </a:p>
          <a:p>
            <a:pPr rtl="0"/>
            <a:endParaRPr lang="en-US" dirty="0"/>
          </a:p>
        </p:txBody>
      </p:sp>
      <p:sp>
        <p:nvSpPr>
          <p:cNvPr id="4" name="Slide Number Placeholder 3"/>
          <p:cNvSpPr>
            <a:spLocks noGrp="1"/>
          </p:cNvSpPr>
          <p:nvPr>
            <p:ph type="sldNum" sz="quarter" idx="10"/>
          </p:nvPr>
        </p:nvSpPr>
        <p:spPr/>
        <p:txBody>
          <a:bodyPr rtlCol="0"/>
          <a:lstStyle/>
          <a:p>
            <a:pPr rtl="0"/>
            <a:fld id="{E7F34D1A-B7E5-DE48-8EA9-859D9DE63652}" type="slidenum">
              <a:rPr lang="en-US" smtClean="0"/>
              <a:pPr/>
              <a:t>46</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defTabSz="465887" rtl="0"/>
            <a:r>
              <a:rPr lang="ru-RU" noProof="0" dirty="0"/>
              <a:t>Более подробную информацию о контролере SmartX AS-P см. в PA-00445.</a:t>
            </a:r>
          </a:p>
          <a:p>
            <a:pPr rtl="0"/>
            <a:endParaRPr lang="en-US" dirty="0"/>
          </a:p>
        </p:txBody>
      </p:sp>
      <p:sp>
        <p:nvSpPr>
          <p:cNvPr id="4" name="Slide Number Placeholder 3"/>
          <p:cNvSpPr>
            <a:spLocks noGrp="1"/>
          </p:cNvSpPr>
          <p:nvPr>
            <p:ph type="sldNum" sz="quarter" idx="10"/>
          </p:nvPr>
        </p:nvSpPr>
        <p:spPr/>
        <p:txBody>
          <a:bodyPr rtlCol="0"/>
          <a:lstStyle/>
          <a:p>
            <a:pPr rtl="0"/>
            <a:fld id="{E7F34D1A-B7E5-DE48-8EA9-859D9DE63652}" type="slidenum">
              <a:rPr lang="en-US" smtClean="0"/>
              <a:pPr/>
              <a:t>47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ru-RU" sz="1200" kern="1200" noProof="0" dirty="0">
                <a:solidFill>
                  <a:schemeClr val="tx1"/>
                </a:solidFill>
                <a:effectLst/>
                <a:latin typeface="+mn-lt"/>
                <a:ea typeface="+mn-ea"/>
                <a:cs typeface="+mn-cs"/>
              </a:rPr>
              <a:t>Во-вторых, переход к цифровым технологиям носит повсеместный характер.</a:t>
            </a:r>
          </a:p>
          <a:p>
            <a:pPr rtl="0"/>
            <a:endParaRPr lang="ru-RU" sz="1200" kern="1200" noProof="0" dirty="0">
              <a:solidFill>
                <a:schemeClr val="tx1"/>
              </a:solidFill>
              <a:effectLst/>
              <a:latin typeface="+mn-lt"/>
              <a:ea typeface="+mn-ea"/>
              <a:cs typeface="+mn-cs"/>
            </a:endParaRPr>
          </a:p>
          <a:p>
            <a:pPr rtl="0"/>
            <a:r>
              <a:rPr lang="ru-RU" sz="1200" kern="1200" noProof="0" dirty="0">
                <a:solidFill>
                  <a:schemeClr val="tx1"/>
                </a:solidFill>
                <a:effectLst/>
                <a:latin typeface="+mn-lt"/>
                <a:ea typeface="+mn-ea"/>
                <a:cs typeface="+mn-cs"/>
              </a:rPr>
              <a:t>Рост данных, информации и подключенных устройств является экспоненциальным.</a:t>
            </a:r>
          </a:p>
          <a:p>
            <a:pPr rtl="0"/>
            <a:r>
              <a:rPr lang="ru-RU" sz="1200" kern="1200" noProof="0" dirty="0">
                <a:solidFill>
                  <a:schemeClr val="tx1"/>
                </a:solidFill>
                <a:effectLst/>
                <a:latin typeface="+mn-lt"/>
                <a:ea typeface="+mn-ea"/>
                <a:cs typeface="+mn-cs"/>
              </a:rPr>
              <a:t> </a:t>
            </a:r>
          </a:p>
          <a:p>
            <a:pPr rtl="0"/>
            <a:r>
              <a:rPr lang="ru-RU" sz="1200" kern="1200" noProof="0" dirty="0">
                <a:solidFill>
                  <a:schemeClr val="tx1"/>
                </a:solidFill>
                <a:effectLst/>
                <a:latin typeface="+mn-lt"/>
                <a:ea typeface="+mn-ea"/>
                <a:cs typeface="+mn-cs"/>
              </a:rPr>
              <a:t>В 2014 году в зданиях по всему миру насчитывалось около 1,7 млрд подключенных устройств, </a:t>
            </a:r>
            <a:br>
              <a:rPr lang="ru-RU" sz="1200" kern="1200" noProof="0" dirty="0">
                <a:solidFill>
                  <a:schemeClr val="tx1"/>
                </a:solidFill>
                <a:effectLst/>
                <a:latin typeface="+mn-lt"/>
                <a:ea typeface="+mn-ea"/>
                <a:cs typeface="+mn-cs"/>
              </a:rPr>
            </a:br>
            <a:r>
              <a:rPr lang="ru-RU" sz="1200" kern="1200" noProof="0" dirty="0">
                <a:solidFill>
                  <a:schemeClr val="tx1"/>
                </a:solidFill>
                <a:effectLst/>
                <a:latin typeface="+mn-lt"/>
                <a:ea typeface="+mn-ea"/>
                <a:cs typeface="+mn-cs"/>
              </a:rPr>
              <a:t>к 2020 году это число достигнет 5,5 млрд. Сюда относится все от столов и мусорных баков </a:t>
            </a:r>
            <a:br>
              <a:rPr lang="ru-RU" sz="1200" kern="1200" noProof="0" dirty="0">
                <a:solidFill>
                  <a:schemeClr val="tx1"/>
                </a:solidFill>
                <a:effectLst/>
                <a:latin typeface="+mn-lt"/>
                <a:ea typeface="+mn-ea"/>
                <a:cs typeface="+mn-cs"/>
              </a:rPr>
            </a:br>
            <a:r>
              <a:rPr lang="ru-RU" sz="1200" kern="1200" noProof="0" dirty="0">
                <a:solidFill>
                  <a:schemeClr val="tx1"/>
                </a:solidFill>
                <a:effectLst/>
                <a:latin typeface="+mn-lt"/>
                <a:ea typeface="+mn-ea"/>
                <a:cs typeface="+mn-cs"/>
              </a:rPr>
              <a:t>до освещения и обеспечения безопасности, что потребует:</a:t>
            </a:r>
          </a:p>
          <a:p>
            <a:pPr lvl="0" rtl="0"/>
            <a:r>
              <a:rPr lang="ru-RU" sz="1200" kern="1200" noProof="0" dirty="0">
                <a:solidFill>
                  <a:schemeClr val="tx1"/>
                </a:solidFill>
                <a:effectLst/>
                <a:latin typeface="+mn-lt"/>
                <a:ea typeface="+mn-ea"/>
                <a:cs typeface="+mn-cs"/>
              </a:rPr>
              <a:t>больше датчиков;</a:t>
            </a:r>
          </a:p>
          <a:p>
            <a:pPr lvl="0" rtl="0"/>
            <a:r>
              <a:rPr lang="ru-RU" sz="1200" kern="1200" noProof="0" dirty="0">
                <a:solidFill>
                  <a:schemeClr val="tx1"/>
                </a:solidFill>
                <a:effectLst/>
                <a:latin typeface="+mn-lt"/>
                <a:ea typeface="+mn-ea"/>
                <a:cs typeface="+mn-cs"/>
              </a:rPr>
              <a:t>больше данных;</a:t>
            </a:r>
          </a:p>
          <a:p>
            <a:pPr lvl="0" rtl="0"/>
            <a:r>
              <a:rPr lang="ru-RU" sz="1200" kern="1200" noProof="0" dirty="0">
                <a:solidFill>
                  <a:schemeClr val="tx1"/>
                </a:solidFill>
                <a:effectLst/>
                <a:latin typeface="+mn-lt"/>
                <a:ea typeface="+mn-ea"/>
                <a:cs typeface="+mn-cs"/>
              </a:rPr>
              <a:t>с машинным обучением, искусственным интеллектом, больше аналитической информации.</a:t>
            </a:r>
          </a:p>
          <a:p>
            <a:pPr rtl="0"/>
            <a:r>
              <a:rPr lang="ru-RU" sz="1200" kern="1200" noProof="0" dirty="0">
                <a:solidFill>
                  <a:schemeClr val="tx1"/>
                </a:solidFill>
                <a:effectLst/>
                <a:latin typeface="+mn-lt"/>
                <a:ea typeface="+mn-ea"/>
                <a:cs typeface="+mn-cs"/>
              </a:rPr>
              <a:t> </a:t>
            </a:r>
          </a:p>
          <a:p>
            <a:pPr rtl="0"/>
            <a:r>
              <a:rPr lang="ru-RU" sz="1200" kern="1200" noProof="0" dirty="0">
                <a:solidFill>
                  <a:schemeClr val="tx1"/>
                </a:solidFill>
                <a:effectLst/>
                <a:latin typeface="+mn-lt"/>
                <a:ea typeface="+mn-ea"/>
                <a:cs typeface="+mn-cs"/>
              </a:rPr>
              <a:t>Переход к цифровым технологиям станет катализатором значительного роста эффективности</a:t>
            </a:r>
          </a:p>
          <a:p>
            <a:pPr rtl="0">
              <a:spcBef>
                <a:spcPct val="0"/>
              </a:spcBef>
            </a:pPr>
            <a:endParaRPr lang="ru-RU" altLang="en-US" sz="1200" b="0" i="0" kern="1200" noProof="0" dirty="0">
              <a:solidFill>
                <a:schemeClr val="tx1"/>
              </a:solidFill>
              <a:effectLst/>
              <a:latin typeface="+mn-lt"/>
              <a:ea typeface="+mn-ea"/>
              <a:cs typeface="+mn-cs"/>
            </a:endParaRPr>
          </a:p>
          <a:p>
            <a:pPr rtl="0">
              <a:spcBef>
                <a:spcPct val="0"/>
              </a:spcBef>
            </a:pPr>
            <a:r>
              <a:rPr lang="ru-RU" sz="1200" b="0" i="0" kern="1200" noProof="0" dirty="0">
                <a:solidFill>
                  <a:schemeClr val="tx1"/>
                </a:solidFill>
                <a:effectLst/>
                <a:latin typeface="+mn-lt"/>
                <a:ea typeface="+mn-ea"/>
                <a:cs typeface="+mn-cs"/>
              </a:rPr>
              <a:t>ИСТОЧНИКИ:</a:t>
            </a:r>
          </a:p>
          <a:p>
            <a:pPr rtl="0">
              <a:spcBef>
                <a:spcPct val="0"/>
              </a:spcBef>
            </a:pPr>
            <a:r>
              <a:rPr lang="ru-RU" sz="1200" b="0" i="0" kern="1200" noProof="0" dirty="0">
                <a:solidFill>
                  <a:schemeClr val="tx1"/>
                </a:solidFill>
                <a:effectLst/>
                <a:latin typeface="+mn-lt"/>
                <a:ea typeface="+mn-ea"/>
                <a:cs typeface="+mn-cs"/>
              </a:rPr>
              <a:t>к 2020 году: &gt; 30 % подключенных устройств в каждом здании Memori: большие объемы данных в коммерческих зданиях: рынок Интернета вещей в зданиях за 2014–2018 годы</a:t>
            </a:r>
            <a:endParaRPr lang="ru-RU" altLang="en-US" noProof="0" dirty="0"/>
          </a:p>
        </p:txBody>
      </p:sp>
      <p:sp>
        <p:nvSpPr>
          <p:cNvPr id="4" name="Slide Number Placeholder 3"/>
          <p:cNvSpPr>
            <a:spLocks noGrp="1"/>
          </p:cNvSpPr>
          <p:nvPr>
            <p:ph type="sldNum" sz="quarter" idx="10"/>
          </p:nvPr>
        </p:nvSpPr>
        <p:spPr/>
        <p:txBody>
          <a:bodyPr rtlCol="0"/>
          <a:lstStyle/>
          <a:p>
            <a:pPr marL="0" marR="0" lvl="0" indent="0" algn="r" defTabSz="456918"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18"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9657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defTabSz="465887" rtl="0"/>
            <a:r>
              <a:rPr lang="ru-RU" noProof="0" dirty="0"/>
              <a:t>Более подробную информацию о контролере SmartX AD см. в PA-00506.</a:t>
            </a:r>
          </a:p>
          <a:p>
            <a:pPr defTabSz="465887" rtl="0"/>
            <a:r>
              <a:rPr lang="ru-RU" noProof="0" dirty="0"/>
              <a:t>https://ecobuilding.schneider-electric.com/search?documentUUID=c55750ee-2122-45e0-a082-6e1f81498e96&amp;title=AD%20v2%20-%20SmartX%20Controller%20-%20Advanced%20Display%20- %20SmartStruxure%20Solution%20-%20PA-00506</a:t>
            </a:r>
          </a:p>
          <a:p>
            <a:pPr defTabSz="465887" rtl="0"/>
            <a:endParaRPr lang="en-US" dirty="0"/>
          </a:p>
          <a:p>
            <a:pPr rtl="0"/>
            <a:endParaRPr lang="en-US" b="1" dirty="0"/>
          </a:p>
        </p:txBody>
      </p:sp>
      <p:sp>
        <p:nvSpPr>
          <p:cNvPr id="4" name="Slide Number Placeholder 3"/>
          <p:cNvSpPr>
            <a:spLocks noGrp="1"/>
          </p:cNvSpPr>
          <p:nvPr>
            <p:ph type="sldNum" sz="quarter" idx="10"/>
          </p:nvPr>
        </p:nvSpPr>
        <p:spPr/>
        <p:txBody>
          <a:bodyPr rtlCol="0"/>
          <a:lstStyle/>
          <a:p>
            <a:pPr rtl="0"/>
            <a:fld id="{E7F34D1A-B7E5-DE48-8EA9-859D9DE63652}" type="slidenum">
              <a:rPr lang="en-US" smtClean="0"/>
              <a:pPr/>
              <a:t>48</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ru-RU" noProof="0" dirty="0"/>
              <a:t>Давайте подробнее рассмотрим предлагаемые нами замечательные новые подключаемые продукты.</a:t>
            </a:r>
          </a:p>
        </p:txBody>
      </p:sp>
      <p:sp>
        <p:nvSpPr>
          <p:cNvPr id="4" name="Slide Number Placeholder 3"/>
          <p:cNvSpPr>
            <a:spLocks noGrp="1"/>
          </p:cNvSpPr>
          <p:nvPr>
            <p:ph type="sldNum" sz="quarter" idx="10"/>
          </p:nvPr>
        </p:nvSpPr>
        <p:spPr/>
        <p:txBody>
          <a:bodyPr rtlCol="0"/>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6718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ru-RU" sz="1100" noProof="0" dirty="0"/>
              <a:t>Building Advisor помогает повысить комфорт для жильцов и снизить эксплуатационные расходы. </a:t>
            </a:r>
          </a:p>
          <a:p>
            <a:pPr rtl="0"/>
            <a:r>
              <a:rPr lang="ru-RU" sz="1100" noProof="0" dirty="0"/>
              <a:t>При этом Building Advisor помогает повысить ценность активов ваших зданий, поскольку</a:t>
            </a:r>
          </a:p>
          <a:p>
            <a:pPr lvl="0" rtl="0"/>
            <a:r>
              <a:rPr lang="ru-RU" sz="1100" noProof="0" dirty="0"/>
              <a:t>здание получает дополнительную наценку за применение «зеленых» и «комфортных» решений.</a:t>
            </a:r>
          </a:p>
          <a:p>
            <a:pPr lvl="0" rtl="0"/>
            <a:r>
              <a:rPr lang="ru-RU" sz="1100" noProof="0" dirty="0"/>
              <a:t>Улучшенное техническое обслуживание означает более длительный срок службы и, следовательно, более высокую ценность</a:t>
            </a:r>
          </a:p>
          <a:p>
            <a:pPr rtl="0"/>
            <a:r>
              <a:rPr lang="ru-RU" sz="1100" noProof="0" dirty="0"/>
              <a:t> </a:t>
            </a:r>
          </a:p>
          <a:p>
            <a:pPr rtl="0"/>
            <a:r>
              <a:rPr lang="ru-RU" sz="1100" noProof="0" dirty="0"/>
              <a:t> </a:t>
            </a:r>
          </a:p>
          <a:p>
            <a:pPr rtl="0"/>
            <a:r>
              <a:rPr lang="ru-RU" sz="1100" noProof="0" dirty="0"/>
              <a:t>Ключевые функции Building Advisor:</a:t>
            </a:r>
          </a:p>
          <a:p>
            <a:pPr rtl="0"/>
            <a:r>
              <a:rPr lang="ru-RU" sz="1100" noProof="0" dirty="0"/>
              <a:t> </a:t>
            </a:r>
          </a:p>
          <a:p>
            <a:pPr rtl="0"/>
            <a:r>
              <a:rPr lang="ru-RU" sz="1100" b="1" noProof="0" dirty="0"/>
              <a:t>1 и 2. МОНИТОРИНГ И АНАЛИТИКА:</a:t>
            </a:r>
            <a:endParaRPr lang="ru-RU" sz="1100" noProof="0" dirty="0"/>
          </a:p>
          <a:p>
            <a:pPr rtl="0"/>
            <a:r>
              <a:rPr lang="ru-RU" sz="1100" noProof="0" dirty="0"/>
              <a:t>&gt; Building Advisor обеспечивает автоматическое обнаружение неисправностей и диагностику для выявления неисправного оборудования, а также предоставляет возможности настройки параметров управления со значительным потенциалом экономии;</a:t>
            </a:r>
          </a:p>
          <a:p>
            <a:pPr rtl="0"/>
            <a:r>
              <a:rPr lang="ru-RU" sz="1100" noProof="0" dirty="0"/>
              <a:t>&gt; он может обнаруживать проблемы на уровне оборудования, а также на уровне системы и определять шаги для решения проблем с анализом их основных причин. Это означает меньше времени на проведение диагностики на месте и больше времени на устранение проблемы; </a:t>
            </a:r>
          </a:p>
          <a:p>
            <a:pPr rtl="0"/>
            <a:r>
              <a:rPr lang="ru-RU" sz="1100" noProof="0" dirty="0"/>
              <a:t>&gt; вы можете найти все свои данные в одном месте, будь то для одного здания или всего портфеля.</a:t>
            </a:r>
          </a:p>
          <a:p>
            <a:pPr rtl="0"/>
            <a:r>
              <a:rPr lang="ru-RU" sz="1100" noProof="0" dirty="0"/>
              <a:t> </a:t>
            </a:r>
          </a:p>
          <a:p>
            <a:pPr rtl="0"/>
            <a:r>
              <a:rPr lang="ru-RU" sz="1100" b="1" noProof="0" dirty="0"/>
              <a:t>3. ОТЧЕТЫ:</a:t>
            </a:r>
            <a:endParaRPr lang="ru-RU" sz="1100" noProof="0" dirty="0"/>
          </a:p>
          <a:p>
            <a:pPr rtl="0"/>
            <a:r>
              <a:rPr lang="ru-RU" sz="1100" noProof="0" dirty="0"/>
              <a:t>&gt; регулярные отчеты, в которых обобщаются основные тенденции и состояние работоспособности вашего объекта с углубленным анализом проблем верхнего уровня, отсортированных по критичности и категории, комментариями экспертов и анализом возврата инвестиций в отношении рекомендуемых действий.</a:t>
            </a:r>
          </a:p>
          <a:p>
            <a:pPr rtl="0"/>
            <a:r>
              <a:rPr lang="ru-RU" sz="1100" noProof="0" dirty="0"/>
              <a:t> </a:t>
            </a:r>
          </a:p>
          <a:p>
            <a:pPr rtl="0"/>
            <a:r>
              <a:rPr lang="ru-RU" sz="1100" b="1" noProof="0" dirty="0"/>
              <a:t>4. УДАЛЕННАЯ ПОДДЕРЖКА:</a:t>
            </a:r>
            <a:endParaRPr lang="ru-RU" sz="1100" noProof="0" dirty="0"/>
          </a:p>
          <a:p>
            <a:pPr rtl="0"/>
            <a:r>
              <a:rPr lang="ru-RU" sz="1100" noProof="0" dirty="0"/>
              <a:t>&gt; 24 часа в сутки 7 дней в неделю управление аварийной сигнализацией и решение проблем. </a:t>
            </a:r>
          </a:p>
          <a:p>
            <a:pPr rtl="0"/>
            <a:r>
              <a:rPr lang="ru-RU" sz="1100" noProof="0" dirty="0"/>
              <a:t> </a:t>
            </a:r>
          </a:p>
          <a:p>
            <a:pPr rtl="0"/>
            <a:r>
              <a:rPr lang="ru-RU" sz="1100" b="1" noProof="0" dirty="0"/>
              <a:t>5. РЕШЕНИЕ ВОПРОСОВ НА ОБЪЕКТЕ:</a:t>
            </a:r>
            <a:endParaRPr lang="ru-RU" sz="1100" noProof="0" dirty="0"/>
          </a:p>
          <a:p>
            <a:pPr rtl="0"/>
            <a:r>
              <a:rPr lang="ru-RU" sz="1100" noProof="0" dirty="0"/>
              <a:t>&gt; сертифицированные и обученные технические специалисты, доступные по мере необходимости для оказания поддержки вашей команде на местах для проведения профилактических и реактивных вмешательств.</a:t>
            </a:r>
          </a:p>
          <a:p>
            <a:pPr rtl="0"/>
            <a:r>
              <a:rPr lang="ru-RU" sz="1100" noProof="0" dirty="0"/>
              <a:t> </a:t>
            </a:r>
          </a:p>
          <a:p>
            <a:pPr rtl="0"/>
            <a:r>
              <a:rPr lang="ru-RU" sz="1100" b="1" noProof="0" dirty="0"/>
              <a:t>+++++++++Результат+++++++++++++</a:t>
            </a:r>
            <a:endParaRPr lang="ru-RU" sz="1100" noProof="0" dirty="0"/>
          </a:p>
          <a:p>
            <a:pPr rtl="0"/>
            <a:r>
              <a:rPr lang="ru-RU" sz="1100" noProof="0" dirty="0"/>
              <a:t>&gt; Building Advisor был успешно внедрен на нескольких объектах по всему миру. Благодаря Building Advisor персонал объекта обнаруживает, что они могут диагностировать и устранять проблемы, возникающие с оборудованием ОВиК, о которых они даже не знали. Преимущества для таких объектов: 33%-е снижение числа жалоб, связанных с уровнем комфорта, 20%-е сокращение сумм в счетах за электроэнергию и 29%-е уменьшение случаев незапланированного технического обслуживания.</a:t>
            </a:r>
          </a:p>
          <a:p>
            <a:pPr rtl="0"/>
            <a:r>
              <a:rPr lang="ru-RU" sz="1100" noProof="0" dirty="0"/>
              <a:t> </a:t>
            </a:r>
          </a:p>
          <a:p>
            <a:pPr rtl="0"/>
            <a:endParaRPr lang="ru-RU" noProof="0" dirty="0"/>
          </a:p>
        </p:txBody>
      </p:sp>
      <p:sp>
        <p:nvSpPr>
          <p:cNvPr id="4" name="Slide Number Placeholder 3"/>
          <p:cNvSpPr>
            <a:spLocks noGrp="1"/>
          </p:cNvSpPr>
          <p:nvPr>
            <p:ph type="sldNum" sz="quarter" idx="10"/>
          </p:nvPr>
        </p:nvSpPr>
        <p:spPr/>
        <p:txBody>
          <a:bodyPr rtlCol="0"/>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7394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rtlCol="0"/>
          <a:lstStyle/>
          <a:p>
            <a:pPr rtl="0"/>
            <a:r>
              <a:rPr lang="ru"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rtlCol="0"/>
          <a:lstStyle/>
          <a:p>
            <a:pPr marL="0" marR="0" lvl="0" indent="0" algn="r" defTabSz="456918"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18" rtl="0" eaLnBrk="1" fontAlgn="auto" latinLnBrk="0" hangingPunct="1">
                <a:lnSpc>
                  <a:spcPct val="100000"/>
                </a:lnSpc>
                <a:spcBef>
                  <a:spcPts val="0"/>
                </a:spcBef>
                <a:spcAft>
                  <a:spcPts val="0"/>
                </a:spcAft>
                <a:buClrTx/>
                <a:buSzTx/>
                <a:buFontTx/>
                <a:buNone/>
                <a:tabLst/>
                <a:defRPr/>
              </a:pPr>
              <a:t>52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1787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lvl="1" defTabSz="465887" rtl="0">
              <a:defRPr/>
            </a:pPr>
            <a:endParaRPr lang="en-US" dirty="0"/>
          </a:p>
        </p:txBody>
      </p:sp>
      <p:sp>
        <p:nvSpPr>
          <p:cNvPr id="4" name="Slide Number Placeholder 3"/>
          <p:cNvSpPr>
            <a:spLocks noGrp="1"/>
          </p:cNvSpPr>
          <p:nvPr>
            <p:ph type="sldNum" sz="quarter" idx="10"/>
          </p:nvPr>
        </p:nvSpPr>
        <p:spPr/>
        <p:txBody>
          <a:bodyPr rtlCol="0"/>
          <a:lstStyle/>
          <a:p>
            <a:pPr rtl="0"/>
            <a:fld id="{E7F34D1A-B7E5-DE48-8EA9-859D9DE63652}" type="slidenum">
              <a:rPr lang="en-US" smtClean="0"/>
              <a:pPr/>
              <a:t>53</a:t>
            </a:fld>
            <a:endParaRPr lang="en-US" dirty="0"/>
          </a:p>
        </p:txBody>
      </p:sp>
    </p:spTree>
    <p:extLst>
      <p:ext uri="{BB962C8B-B14F-4D97-AF65-F5344CB8AC3E}">
        <p14:creationId xmlns:p14="http://schemas.microsoft.com/office/powerpoint/2010/main" val="2832518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5875" lvl="0" indent="0" rtl="0">
              <a:buNone/>
            </a:pPr>
            <a:endParaRPr lang="en-US" sz="1200" b="1" dirty="0"/>
          </a:p>
          <a:p>
            <a:pPr marL="15875" lvl="0" indent="0" rtl="0">
              <a:buNone/>
            </a:pPr>
            <a:r>
              <a:rPr lang="ru-RU" sz="1200" b="1" noProof="0" dirty="0"/>
              <a:t>Устойчивость</a:t>
            </a:r>
            <a:endParaRPr lang="ru-RU" sz="1200" noProof="0" dirty="0"/>
          </a:p>
          <a:p>
            <a:pPr lvl="0" rtl="0"/>
            <a:r>
              <a:rPr lang="ru-RU" sz="1200" noProof="0" dirty="0"/>
              <a:t>Проектирование и настройка высокоустойчивой сетевой архитектуры с использованием резервных каналов и протоколов высокоскоростного связующего дерева (RSTP).</a:t>
            </a:r>
          </a:p>
          <a:p>
            <a:pPr lvl="0" rtl="0"/>
            <a:r>
              <a:rPr lang="ru-RU" sz="1200" noProof="0" dirty="0"/>
              <a:t>Быстрое и эффективное выявление и решение проблем с повышением видимости системы с помощью стандартных средств диагностики сети.</a:t>
            </a:r>
          </a:p>
          <a:p>
            <a:pPr marL="15875" indent="0" rtl="0">
              <a:buNone/>
            </a:pPr>
            <a:endParaRPr lang="ru-RU" sz="1200" b="1" noProof="0" dirty="0"/>
          </a:p>
          <a:p>
            <a:pPr marL="15875" indent="0" rtl="0">
              <a:buNone/>
            </a:pPr>
            <a:r>
              <a:rPr lang="ru-RU" sz="1200" b="1" noProof="0" dirty="0"/>
              <a:t>Легкость управления</a:t>
            </a:r>
            <a:endParaRPr lang="ru-RU" sz="1200" noProof="0" dirty="0"/>
          </a:p>
          <a:p>
            <a:pPr lvl="0" rtl="0"/>
            <a:r>
              <a:rPr lang="ru-RU" sz="1200" noProof="0" dirty="0"/>
              <a:t>Сокращение затрат и упрощение системы управления зданием с помощью одной конвергентной сети вместо двух отдельных сетей для эксплуатационных и информационных технологий. </a:t>
            </a:r>
          </a:p>
          <a:p>
            <a:pPr lvl="0" rtl="0"/>
            <a:r>
              <a:rPr lang="ru-RU" sz="1200" noProof="0" dirty="0"/>
              <a:t>Легкий ввод в эксплуатацию коммутаторов, подключенных к сетевой шине Ethernet по технологии «включай и работай», с полностью автоматической конфигурацией – даже без практического применения IP.</a:t>
            </a:r>
            <a:br>
              <a:rPr lang="ru-RU" sz="1200" noProof="0" dirty="0"/>
            </a:br>
            <a:endParaRPr lang="ru-RU" sz="1200" noProof="0" dirty="0"/>
          </a:p>
          <a:p>
            <a:pPr marL="15875" indent="0" rtl="0">
              <a:buNone/>
            </a:pPr>
            <a:r>
              <a:rPr lang="ru-RU" sz="1200" b="1" noProof="0" dirty="0"/>
              <a:t>Безопасный</a:t>
            </a:r>
            <a:endParaRPr lang="ru-RU" sz="1200" noProof="0" dirty="0"/>
          </a:p>
          <a:p>
            <a:pPr rtl="0"/>
            <a:r>
              <a:rPr lang="ru-RU" sz="1200" noProof="0" dirty="0"/>
              <a:t>Применение надежных решений для ИТ-безопасности в системе управления зданием с целью ее защиты от несанкционированного доступа и вредоносного ПО, а также защиты ИТ-сети от атак через сеть системы управления зданием с помощью архитектуры защиты от угроз Cisco Industrial Threat Defense.</a:t>
            </a:r>
          </a:p>
          <a:p>
            <a:pPr rtl="0"/>
            <a:endParaRPr lang="ru-RU" noProof="0" dirty="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21399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ru-RU" sz="1200" kern="1200" noProof="0" dirty="0">
                <a:solidFill>
                  <a:schemeClr val="tx1"/>
                </a:solidFill>
                <a:effectLst/>
                <a:latin typeface="+mn-lt"/>
                <a:ea typeface="+mn-ea"/>
                <a:cs typeface="+mn-cs"/>
              </a:rPr>
              <a:t>Все это обуславливает профессиональные успехи, признание и присутствие в более чем одном миллионе зданий по всему миру. </a:t>
            </a:r>
          </a:p>
          <a:p>
            <a:pPr rtl="0"/>
            <a:r>
              <a:rPr lang="ru-RU" sz="1200" kern="1200" noProof="0" dirty="0">
                <a:solidFill>
                  <a:schemeClr val="tx1"/>
                </a:solidFill>
                <a:effectLst/>
                <a:latin typeface="+mn-lt"/>
                <a:ea typeface="+mn-ea"/>
                <a:cs typeface="+mn-cs"/>
              </a:rPr>
              <a:t>Мы очень гордимся тем, что занимаем первое место за последние несколько лет в рейтингах Navigant и Verdantix в области управления зданиями и энергопотреблением. </a:t>
            </a:r>
          </a:p>
          <a:p>
            <a:pPr rtl="0"/>
            <a:r>
              <a:rPr lang="ru-RU" sz="1200" kern="1200" noProof="0" dirty="0">
                <a:solidFill>
                  <a:schemeClr val="tx1"/>
                </a:solidFill>
                <a:effectLst/>
                <a:latin typeface="+mn-lt"/>
                <a:ea typeface="+mn-ea"/>
                <a:cs typeface="+mn-cs"/>
              </a:rPr>
              <a:t>Кроме того, мы имели честь участвовать в обслуживании нескольких ВЫДАЮЩИХСЯ зданий, таких как Edge, и большинства высокотехнологичных ведущих центров обработки данных в мире.</a:t>
            </a:r>
          </a:p>
          <a:p>
            <a:pPr rtl="0"/>
            <a:r>
              <a:rPr lang="ru-RU" sz="1200" kern="1200" noProof="0" dirty="0">
                <a:solidFill>
                  <a:schemeClr val="tx1"/>
                </a:solidFill>
                <a:effectLst/>
                <a:latin typeface="+mn-lt"/>
                <a:ea typeface="+mn-ea"/>
                <a:cs typeface="+mn-cs"/>
              </a:rPr>
              <a:t> </a:t>
            </a:r>
          </a:p>
          <a:p>
            <a:pPr rtl="0"/>
            <a:r>
              <a:rPr lang="ru-RU" sz="1200" kern="1200" noProof="0" dirty="0">
                <a:solidFill>
                  <a:schemeClr val="tx1"/>
                </a:solidFill>
                <a:effectLst/>
                <a:latin typeface="+mn-lt"/>
                <a:ea typeface="+mn-ea"/>
                <a:cs typeface="+mn-cs"/>
              </a:rPr>
              <a:t>Шнейдер Электрик берет на себя обязательство преобразовать ваше здание – помочь воплотить в жизнь ваши смелые идеи.</a:t>
            </a:r>
          </a:p>
          <a:p>
            <a:pPr rtl="0"/>
            <a:r>
              <a:rPr lang="ru-RU" sz="1200" kern="1200" noProof="0" dirty="0">
                <a:solidFill>
                  <a:schemeClr val="tx1"/>
                </a:solidFill>
                <a:effectLst/>
                <a:latin typeface="+mn-lt"/>
                <a:ea typeface="+mn-ea"/>
                <a:cs typeface="+mn-cs"/>
              </a:rPr>
              <a:t>Для получения дополнительной информации я приглашаю всех вас посетить наш Инновационный центр для получения персональной экскурсии, чтобы увидеть наше ПО EcoStruxure Building в действии.</a:t>
            </a:r>
          </a:p>
          <a:p>
            <a:pPr rtl="0"/>
            <a:r>
              <a:rPr lang="ru-RU" sz="1200" kern="1200" noProof="0" dirty="0">
                <a:solidFill>
                  <a:schemeClr val="tx1"/>
                </a:solidFill>
                <a:effectLst/>
                <a:latin typeface="+mn-lt"/>
                <a:ea typeface="+mn-ea"/>
                <a:cs typeface="+mn-cs"/>
              </a:rPr>
              <a:t> </a:t>
            </a:r>
          </a:p>
          <a:p>
            <a:pPr rtl="0"/>
            <a:r>
              <a:rPr lang="ru-RU" sz="1200" kern="1200" noProof="0" dirty="0">
                <a:solidFill>
                  <a:schemeClr val="tx1"/>
                </a:solidFill>
                <a:effectLst/>
                <a:latin typeface="+mn-lt"/>
                <a:ea typeface="+mn-ea"/>
                <a:cs typeface="+mn-cs"/>
              </a:rPr>
              <a:t>Кайнэм и я хотим еще раз поблагодарить вас за то, что вы присоединились сегодня к нам. </a:t>
            </a:r>
            <a:br>
              <a:rPr lang="ru-RU" sz="1200" kern="1200" noProof="0" dirty="0">
                <a:solidFill>
                  <a:schemeClr val="tx1"/>
                </a:solidFill>
                <a:effectLst/>
                <a:latin typeface="+mn-lt"/>
                <a:ea typeface="+mn-ea"/>
                <a:cs typeface="+mn-cs"/>
              </a:rPr>
            </a:br>
            <a:r>
              <a:rPr lang="ru-RU" sz="1200" kern="1200" noProof="0" dirty="0">
                <a:solidFill>
                  <a:schemeClr val="tx1"/>
                </a:solidFill>
                <a:effectLst/>
                <a:latin typeface="+mn-lt"/>
                <a:ea typeface="+mn-ea"/>
                <a:cs typeface="+mn-cs"/>
              </a:rPr>
              <a:t>Мы по-настоящему ценим интерес, проявленный вами к нашему решению EcoStruxure.</a:t>
            </a:r>
          </a:p>
          <a:p>
            <a:pPr rtl="0">
              <a:lnSpc>
                <a:spcPct val="115000"/>
              </a:lnSpc>
            </a:pPr>
            <a:endParaRPr lang="en-US" sz="1700" dirty="0">
              <a:ea typeface="Calibri"/>
              <a:cs typeface="Times New Roman"/>
            </a:endParaRPr>
          </a:p>
        </p:txBody>
      </p:sp>
      <p:sp>
        <p:nvSpPr>
          <p:cNvPr id="4" name="Slide Number Placeholder 3"/>
          <p:cNvSpPr>
            <a:spLocks noGrp="1"/>
          </p:cNvSpPr>
          <p:nvPr>
            <p:ph type="sldNum" sz="quarter" idx="10"/>
          </p:nvPr>
        </p:nvSpPr>
        <p:spPr/>
        <p:txBody>
          <a:bodyPr rtlCol="0"/>
          <a:lstStyle/>
          <a:p>
            <a:pPr marL="0" marR="0" lvl="0" indent="0" algn="r" defTabSz="456918"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18"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26776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E7F34D1A-B7E5-DE48-8EA9-859D9DE63652}" type="slidenum">
              <a:rPr lang="en-US" smtClean="0"/>
              <a:pPr/>
              <a:t>62</a:t>
            </a:fld>
            <a:endParaRPr lang="en-US" dirty="0"/>
          </a:p>
        </p:txBody>
      </p:sp>
    </p:spTree>
    <p:extLst>
      <p:ext uri="{BB962C8B-B14F-4D97-AF65-F5344CB8AC3E}">
        <p14:creationId xmlns:p14="http://schemas.microsoft.com/office/powerpoint/2010/main" val="1468849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ru-RU" sz="1100" noProof="0" dirty="0"/>
              <a:t>Когда речь идет об огромных возможностях, созданных в результате перехода к цифровым технологиям, следует отметить, что существует три основные области для их применения:</a:t>
            </a:r>
          </a:p>
          <a:p>
            <a:pPr lvl="0" rtl="0"/>
            <a:r>
              <a:rPr lang="ru-RU" sz="1100" noProof="0" dirty="0"/>
              <a:t>простое внедрение технологии;</a:t>
            </a:r>
          </a:p>
          <a:p>
            <a:pPr lvl="0" rtl="0"/>
            <a:r>
              <a:rPr lang="ru-RU" sz="1100" noProof="0" dirty="0"/>
              <a:t>эксплуатационная и энергетическая эффективность;</a:t>
            </a:r>
          </a:p>
          <a:p>
            <a:pPr lvl="0" rtl="0"/>
            <a:r>
              <a:rPr lang="ru-RU" sz="1100" noProof="0" dirty="0"/>
              <a:t>повышение производительности персонала.</a:t>
            </a:r>
          </a:p>
          <a:p>
            <a:pPr rtl="0"/>
            <a:r>
              <a:rPr lang="ru-RU" sz="1100" noProof="0" dirty="0"/>
              <a:t> </a:t>
            </a:r>
          </a:p>
          <a:p>
            <a:pPr rtl="0"/>
            <a:r>
              <a:rPr lang="ru-RU" sz="1100" noProof="0" dirty="0"/>
              <a:t>Знаете ли вы, что здания обладают самым высоким нераскрытым потенциалом энергоэффективности в 82 % среди секторов? Что вполне логично: при наличии открытого совместного программного обеспечением и большого количества аналитических данных здания готовы к улучшению управления энергопотреблением.</a:t>
            </a:r>
          </a:p>
          <a:p>
            <a:pPr rtl="0"/>
            <a:r>
              <a:rPr lang="ru-RU" sz="1100" noProof="0" dirty="0"/>
              <a:t> </a:t>
            </a:r>
          </a:p>
          <a:p>
            <a:pPr rtl="0"/>
            <a:r>
              <a:rPr lang="ru-RU" sz="1100" noProof="0" dirty="0"/>
              <a:t>А теперь представьте: 75 процентов стоимости жизненного цикла здания приходится на его техническое обслуживание и эксплуатацию. Используя активный подход вместо пассивного в отношении технического обслуживания, а также аналитику и глубокие знания, можно значительно повысить эффективность эксплуатации зданий, включая дистанционное техническое обслуживание, снижение числа сбоев, сокращение времени простоев...</a:t>
            </a:r>
          </a:p>
          <a:p>
            <a:pPr rtl="0"/>
            <a:r>
              <a:rPr lang="ru-RU" sz="1100" noProof="0" dirty="0"/>
              <a:t> </a:t>
            </a:r>
          </a:p>
          <a:p>
            <a:pPr rtl="0"/>
            <a:r>
              <a:rPr lang="ru-RU" sz="1100" noProof="0" dirty="0"/>
              <a:t>Знаете ли вы, что с помощью здания можно повысить производительность жильцов на целых </a:t>
            </a:r>
            <a:br>
              <a:rPr lang="ru-RU" sz="1100" noProof="0" dirty="0"/>
            </a:br>
            <a:r>
              <a:rPr lang="ru-RU" sz="1100" noProof="0" dirty="0"/>
              <a:t>11 процентов только за счет улучшения вентиляции? И это только начало.</a:t>
            </a:r>
          </a:p>
          <a:p>
            <a:pPr rtl="0"/>
            <a:r>
              <a:rPr lang="ru-RU" sz="1100" noProof="0" dirty="0"/>
              <a:t> </a:t>
            </a:r>
          </a:p>
          <a:p>
            <a:pPr rtl="0"/>
            <a:r>
              <a:rPr lang="ru-RU" sz="1100" noProof="0" dirty="0"/>
              <a:t>Решение вопросов энергетической и эксплуатационной эффективности ведет к оптимальным и более комфортным условиям внутри здания. Объединив это с впечатляющим и привлекательным пользовательским интерфейсом, можно добиться потрясающих результатов: повысить производительность и взаимодействие сотрудников ... улучить качество ухода за пациентами в медицинских учреждениях ... повысить удовлетворенность и лояльность постояльцев в гостиницах.</a:t>
            </a:r>
          </a:p>
          <a:p>
            <a:pPr rtl="0"/>
            <a:r>
              <a:rPr lang="ru-RU" sz="1100" noProof="0" dirty="0"/>
              <a:t> </a:t>
            </a:r>
          </a:p>
          <a:p>
            <a:pPr rtl="0"/>
            <a:r>
              <a:rPr lang="ru-RU" sz="1100" noProof="0" dirty="0"/>
              <a:t>ИСТОЧНИКИ:</a:t>
            </a:r>
          </a:p>
          <a:p>
            <a:pPr rtl="0"/>
            <a:r>
              <a:rPr lang="ru-RU" sz="1100" noProof="0" dirty="0"/>
              <a:t>82%-й нераскрытый потенциал энергоэффективности в зданиях: внутренние презентации Шнейдер Электрик</a:t>
            </a:r>
          </a:p>
          <a:p>
            <a:pPr rtl="0"/>
            <a:r>
              <a:rPr lang="ru-RU" sz="1100" noProof="0" dirty="0"/>
              <a:t>Интернет вещей и искусственный интеллект – 20%-я экономия в год: Шнейдер Электрик: стратегия предупредительного технического обслуживания для эксплуатации зданий: улучшенный подход</a:t>
            </a:r>
          </a:p>
          <a:p>
            <a:pPr rtl="0"/>
            <a:r>
              <a:rPr lang="ru-RU" sz="1100" noProof="0" dirty="0"/>
              <a:t>Более индивидуальный и комфортных опыт, ведущий к росту производительности на 11 % с улучшенной вентиляцией: http://www.worldgbc.org/sites/default/files/compressed_WorldGBC_Health_Wellbeing__Productivity_Full_Report_Dbl_Med_Res_Feb_2015.pdf </a:t>
            </a:r>
          </a:p>
        </p:txBody>
      </p:sp>
      <p:sp>
        <p:nvSpPr>
          <p:cNvPr id="4" name="Slide Number Placeholder 3"/>
          <p:cNvSpPr>
            <a:spLocks noGrp="1"/>
          </p:cNvSpPr>
          <p:nvPr>
            <p:ph type="sldNum" sz="quarter" idx="10"/>
          </p:nvPr>
        </p:nvSpPr>
        <p:spPr/>
        <p:txBody>
          <a:bodyPr rtlCol="0"/>
          <a:lstStyle/>
          <a:p>
            <a:pPr marL="0" marR="0" lvl="0" indent="0" algn="r" defTabSz="429823"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29823"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1170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ru-RU" sz="1200" kern="1200" noProof="0" dirty="0">
                <a:solidFill>
                  <a:schemeClr val="tx1"/>
                </a:solidFill>
                <a:effectLst/>
                <a:latin typeface="+mn-lt"/>
                <a:ea typeface="+mn-ea"/>
                <a:cs typeface="+mn-cs"/>
              </a:rPr>
              <a:t>БОЛЕЕ ПОДРОБНО – СМ. ПРЕЗЕНТАЦИЮ LAURENT В POWER POINT ****</a:t>
            </a:r>
            <a:br>
              <a:rPr lang="ru-RU" sz="1200" kern="1200" noProof="0" dirty="0">
                <a:solidFill>
                  <a:schemeClr val="tx1"/>
                </a:solidFill>
                <a:effectLst/>
                <a:latin typeface="+mn-lt"/>
                <a:ea typeface="+mn-ea"/>
                <a:cs typeface="+mn-cs"/>
              </a:rPr>
            </a:br>
            <a:endParaRPr lang="ru-RU" sz="1200" kern="1200" noProof="0" dirty="0">
              <a:solidFill>
                <a:schemeClr val="tx1"/>
              </a:solidFill>
              <a:effectLst/>
              <a:latin typeface="+mn-lt"/>
              <a:ea typeface="+mn-ea"/>
              <a:cs typeface="+mn-cs"/>
            </a:endParaRPr>
          </a:p>
          <a:p>
            <a:pPr rtl="0"/>
            <a:r>
              <a:rPr lang="ru-RU" sz="1200" kern="1200" noProof="0" dirty="0">
                <a:solidFill>
                  <a:schemeClr val="tx1"/>
                </a:solidFill>
                <a:effectLst/>
                <a:latin typeface="+mn-lt"/>
                <a:ea typeface="+mn-ea"/>
                <a:cs typeface="+mn-cs"/>
              </a:rPr>
              <a:t>Мы можем достичь всестороннего роста ценности зданий.</a:t>
            </a:r>
          </a:p>
          <a:p>
            <a:pPr rtl="0"/>
            <a:r>
              <a:rPr lang="ru-RU" sz="1200" kern="1200" noProof="0" dirty="0">
                <a:solidFill>
                  <a:schemeClr val="tx1"/>
                </a:solidFill>
                <a:effectLst/>
                <a:latin typeface="+mn-lt"/>
                <a:ea typeface="+mn-ea"/>
                <a:cs typeface="+mn-cs"/>
              </a:rPr>
              <a:t>- Во-первых, мы помогаем создавать привлекательные здания. Здания, которые обеспечивают комфортную среду для своих обитателей, помогают сделать их продуктивными и в конечном итоге преобразуются в привлекательные места.</a:t>
            </a:r>
          </a:p>
          <a:p>
            <a:pPr rtl="0"/>
            <a:r>
              <a:rPr lang="ru-RU" sz="1200" kern="1200" noProof="0" dirty="0">
                <a:solidFill>
                  <a:schemeClr val="tx1"/>
                </a:solidFill>
                <a:effectLst/>
                <a:latin typeface="+mn-lt"/>
                <a:ea typeface="+mn-ea"/>
                <a:cs typeface="+mn-cs"/>
              </a:rPr>
              <a:t>- Во-вторых, мы помогаем достичь новые уровни эффективности. Эффективность, которая выходит за рамки преимуществ, получаемых от традиционной автоматизации, на основе подключаемых продуктов, большого объема данных и аналитики.</a:t>
            </a:r>
          </a:p>
          <a:p>
            <a:pPr rtl="0"/>
            <a:r>
              <a:rPr lang="ru-RU" sz="1200" kern="1200" noProof="0" dirty="0">
                <a:solidFill>
                  <a:schemeClr val="tx1"/>
                </a:solidFill>
                <a:effectLst/>
                <a:latin typeface="+mn-lt"/>
                <a:ea typeface="+mn-ea"/>
                <a:cs typeface="+mn-cs"/>
              </a:rPr>
              <a:t>- Мы также помогаем создавать по-настоящему ресурсосберегающие здания. Здания с ограниченными углеродными выбросами и оптимальной энергоэффективностью, </a:t>
            </a:r>
            <a:r>
              <a:rPr lang="ru-RU" noProof="0" dirty="0"/>
              <a:t>при этом достигается экономия энергии в размере ~30–50 %, которая сегодня часто не используется.</a:t>
            </a:r>
            <a:endParaRPr lang="ru-RU" sz="1200" kern="1200" noProof="0" dirty="0">
              <a:solidFill>
                <a:schemeClr val="tx1"/>
              </a:solidFill>
              <a:effectLst/>
              <a:latin typeface="+mn-lt"/>
              <a:ea typeface="+mn-ea"/>
              <a:cs typeface="+mn-cs"/>
            </a:endParaRPr>
          </a:p>
          <a:p>
            <a:pPr rtl="0"/>
            <a:r>
              <a:rPr lang="ru-RU" sz="1200" kern="1200" noProof="0" dirty="0">
                <a:solidFill>
                  <a:schemeClr val="tx1"/>
                </a:solidFill>
                <a:effectLst/>
                <a:latin typeface="+mn-lt"/>
                <a:ea typeface="+mn-ea"/>
                <a:cs typeface="+mn-cs"/>
              </a:rPr>
              <a:t>- Наконец, мы помогаем создавать более простые здания, которые легче, быстрее и дешевле устанавливать. Это приносит пользу нашим партнерам, а в конечном счете ведет к полной цепочке создания ценности.</a:t>
            </a:r>
          </a:p>
          <a:p>
            <a:pPr rtl="0"/>
            <a:r>
              <a:rPr lang="ru-RU" sz="1200" kern="1200" noProof="0" dirty="0">
                <a:solidFill>
                  <a:schemeClr val="tx1"/>
                </a:solidFill>
                <a:effectLst/>
                <a:latin typeface="+mn-lt"/>
                <a:ea typeface="+mn-ea"/>
                <a:cs typeface="+mn-cs"/>
              </a:rPr>
              <a:t> </a:t>
            </a:r>
            <a:endParaRPr lang="ru-RU" noProof="0" dirty="0"/>
          </a:p>
          <a:p>
            <a:pPr rtl="0"/>
            <a:endParaRPr lang="ru-RU" noProof="0" dirty="0"/>
          </a:p>
          <a:p>
            <a:pPr lvl="0" defTabSz="457184" rtl="0">
              <a:defRPr/>
            </a:pPr>
            <a:endParaRPr lang="ru-RU" sz="1200" noProof="0" dirty="0"/>
          </a:p>
          <a:p>
            <a:pPr lvl="0" defTabSz="457184" rtl="0">
              <a:defRPr/>
            </a:pPr>
            <a:endParaRPr lang="ru-RU" sz="1200" noProof="0" dirty="0"/>
          </a:p>
          <a:p>
            <a:pPr rtl="0"/>
            <a:endParaRPr lang="ru-RU" sz="1200" noProof="0" dirty="0"/>
          </a:p>
          <a:p>
            <a:pPr rtl="0"/>
            <a:endParaRPr lang="ru-RU" sz="1200" noProof="0" dirty="0"/>
          </a:p>
        </p:txBody>
      </p:sp>
      <p:sp>
        <p:nvSpPr>
          <p:cNvPr id="4" name="Slide Number Placeholder 3"/>
          <p:cNvSpPr>
            <a:spLocks noGrp="1"/>
          </p:cNvSpPr>
          <p:nvPr>
            <p:ph type="sldNum" sz="quarter" idx="10"/>
          </p:nvPr>
        </p:nvSpPr>
        <p:spPr/>
        <p:txBody>
          <a:bodyPr rtlCol="0"/>
          <a:lstStyle/>
          <a:p>
            <a:pPr marL="0" marR="0" lvl="0" indent="0" algn="r" defTabSz="456918"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18"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0931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800" noProof="0" dirty="0">
                <a:solidFill>
                  <a:srgbClr val="3DCD58"/>
                </a:solidFill>
                <a:latin typeface="Arial Rounded MT Pro" charset="0"/>
                <a:ea typeface="Arial Rounded MT Pro" charset="0"/>
                <a:cs typeface="Arial Rounded MT Pro" charset="0"/>
              </a:rPr>
              <a:t>Как мы это делаем? С помощью EcoStruxure Building</a:t>
            </a:r>
            <a:r>
              <a:rPr lang="ru-RU" sz="800" baseline="0" noProof="0" dirty="0">
                <a:solidFill>
                  <a:srgbClr val="3DCD58"/>
                </a:solidFill>
                <a:latin typeface="Arial Rounded MT Pro" charset="0"/>
                <a:ea typeface="Arial Rounded MT Pro" charset="0"/>
                <a:cs typeface="Arial Rounded MT Pro" charset="0"/>
              </a:rPr>
              <a:t> –</a:t>
            </a:r>
            <a:r>
              <a:rPr lang="ru-RU" sz="800" noProof="0" dirty="0">
                <a:solidFill>
                  <a:srgbClr val="3DCD58"/>
                </a:solidFill>
                <a:latin typeface="Arial Rounded MT Pro" charset="0"/>
                <a:ea typeface="Arial Rounded MT Pro" charset="0"/>
                <a:cs typeface="Arial Rounded MT Pro" charset="0"/>
              </a:rPr>
              <a:t> открытой инновационной платформы для зданий. </a:t>
            </a:r>
            <a:r>
              <a:rPr lang="ru-RU" sz="800" noProof="0" dirty="0"/>
              <a:t>EcoStruxure Building состоит из множества предложений на всех уровнях системы инноваций Шнейдер Электрик. И, как было сказано, система открыта для интеграции с другими доменами EcoStruxure и сторонними системами. Это сочетание безопасных, масштабируемых и глобальных программ, которые обеспечивают инновации на каждом уровне. </a:t>
            </a:r>
            <a:endParaRPr lang="ru-RU" sz="800" noProof="0" dirty="0">
              <a:solidFill>
                <a:srgbClr val="3DCD58"/>
              </a:solidFill>
              <a:latin typeface="Arial Rounded MT Pro" charset="0"/>
              <a:ea typeface="Arial Rounded MT Pro" charset="0"/>
              <a:cs typeface="Arial Rounded MT Pro" charset="0"/>
            </a:endParaRPr>
          </a:p>
        </p:txBody>
      </p:sp>
      <p:sp>
        <p:nvSpPr>
          <p:cNvPr id="4" name="Slide Number Placeholder 3"/>
          <p:cNvSpPr>
            <a:spLocks noGrp="1"/>
          </p:cNvSpPr>
          <p:nvPr>
            <p:ph type="sldNum" sz="quarter" idx="10"/>
          </p:nvPr>
        </p:nvSpPr>
        <p:spPr/>
        <p:txBody>
          <a:bodyPr rtlCol="0"/>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8037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ru-RU" noProof="0" dirty="0"/>
              <a:t>В этой презентации мы подробно расскажем о наших предложениях, включая главные характеристики новинок:</a:t>
            </a:r>
          </a:p>
          <a:p>
            <a:pPr lvl="0" rtl="0">
              <a:defRPr/>
            </a:pPr>
            <a:br>
              <a:rPr lang="ru-RU" b="1" noProof="0" dirty="0"/>
            </a:br>
            <a:r>
              <a:rPr lang="ru-RU" b="1" noProof="0" dirty="0"/>
              <a:t>1. Контролеры SmartX IP и комнатные датчики SmartX.</a:t>
            </a:r>
            <a:r>
              <a:rPr lang="ru-RU" noProof="0" dirty="0"/>
              <a:t> Эти устройства обеспечивают масштабные возможности подключения в эпоху Интернета вещей, позволяя передавать данные с подключенного оборудования, быстрее диагностировать и решать проблемы, вводить в эксплуатацию с помощью мобильных телефонов (не нужно носить ноутбуки, документы и лестницы для завершения ввода в эксплуатацию!), при этом команды системных интеграторов могут сэкономить до 30 % времени при проектировании и вводе в эксплуатацию.</a:t>
            </a:r>
            <a:br>
              <a:rPr lang="ru-RU" noProof="0" dirty="0"/>
            </a:br>
            <a:endParaRPr lang="ru-RU" noProof="0" dirty="0">
              <a:latin typeface="Arial"/>
            </a:endParaRPr>
          </a:p>
          <a:p>
            <a:pPr marL="0" marR="0" lvl="0" indent="0" algn="l" defTabSz="456918" rtl="0" eaLnBrk="1" fontAlgn="auto" latinLnBrk="0" hangingPunct="1">
              <a:lnSpc>
                <a:spcPct val="100000"/>
              </a:lnSpc>
              <a:spcBef>
                <a:spcPts val="0"/>
              </a:spcBef>
              <a:spcAft>
                <a:spcPts val="0"/>
              </a:spcAft>
              <a:buClrTx/>
              <a:buSzTx/>
              <a:buFontTx/>
              <a:buNone/>
              <a:tabLst/>
              <a:defRPr/>
            </a:pPr>
            <a:r>
              <a:rPr lang="ru-RU" b="1" noProof="0" dirty="0">
                <a:latin typeface="Arial"/>
              </a:rPr>
              <a:t>2.</a:t>
            </a:r>
            <a:r>
              <a:rPr lang="ru-RU" noProof="0" dirty="0">
                <a:latin typeface="Arial"/>
              </a:rPr>
              <a:t> </a:t>
            </a:r>
            <a:r>
              <a:rPr lang="ru-RU" b="1" noProof="0" dirty="0"/>
              <a:t>EcoStruxure Building Operation version 2.0</a:t>
            </a:r>
            <a:r>
              <a:rPr lang="ru-RU" b="0" baseline="0" noProof="0" dirty="0"/>
              <a:t> –</a:t>
            </a:r>
            <a:r>
              <a:rPr lang="ru-RU" noProof="0" dirty="0"/>
              <a:t> центр периферийного управления системы EcoStruxure Building. Это следующее поколение интегрированного программного обеспечения для управления зданиями с открытой платформой, позволяющей легко взаимодействовать с другими системами в здании, или можно использовать данные для создания инновационных приложений.</a:t>
            </a:r>
          </a:p>
          <a:p>
            <a:pPr rtl="0"/>
            <a:r>
              <a:rPr lang="ru-RU" noProof="0" dirty="0"/>
              <a:t> </a:t>
            </a:r>
          </a:p>
          <a:p>
            <a:pPr rtl="0"/>
            <a:r>
              <a:rPr lang="ru-RU" noProof="0" dirty="0"/>
              <a:t>Еще более примечательным является то, что эта версия предназначена для мобильных устройств. Теперь команды по управлению объектами могут получить доступ к информации о зданиях в любое время и в любом месте, на ноутбуке, планшете или смартфоне. При этом теперь программное обеспечение применяется для систем предприятия, размер которых </a:t>
            </a:r>
            <a:r>
              <a:rPr lang="ru-RU" i="1" noProof="0" dirty="0"/>
              <a:t>в десять раз больше</a:t>
            </a:r>
            <a:r>
              <a:rPr lang="ru-RU" noProof="0" dirty="0"/>
              <a:t>, чем раньше. ПО позволяет получать визуальное представление о крупных кампусах или зданиях по всему миру! </a:t>
            </a:r>
          </a:p>
          <a:p>
            <a:pPr rtl="0"/>
            <a:br>
              <a:rPr lang="ru-RU" sz="1200" b="0" noProof="0" dirty="0">
                <a:latin typeface="Arial"/>
              </a:rPr>
            </a:br>
            <a:r>
              <a:rPr lang="ru-RU" sz="1200" b="1" noProof="0" dirty="0">
                <a:latin typeface="Arial"/>
              </a:rPr>
              <a:t>3</a:t>
            </a:r>
            <a:r>
              <a:rPr lang="ru-RU" b="1" noProof="0" dirty="0"/>
              <a:t>. И EcoStruxure Building Advisor. </a:t>
            </a:r>
            <a:r>
              <a:rPr lang="ru-RU" noProof="0" dirty="0"/>
              <a:t>Предоставляя глубокую аналитическую информацию, выводы из анализа работы механического оборудования, а также удаленные данные ученых и экспертов в области обслуживания, это ПО позволяет команде по управлению объектами решать проблемы до их возникновения или решать их быстрее. Это означает, что вы можете уменьшить незапланированное обслуживание на 29 % и уменьшить число жалоб жильцов на 33 %.</a:t>
            </a:r>
          </a:p>
          <a:p>
            <a:pPr marL="228600" lvl="0" indent="-228600" rtl="0">
              <a:buFontTx/>
              <a:buAutoNum type="arabicPeriod"/>
              <a:defRPr/>
            </a:pPr>
            <a:endParaRPr lang="ru-RU" noProof="0" dirty="0"/>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20FD7F8-9439-8B46-AFB6-FC1A61532C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59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ru-RU" kern="0" noProof="0" dirty="0">
                <a:solidFill>
                  <a:schemeClr val="accent1"/>
                </a:solidFill>
              </a:rPr>
              <a:t>Напомним, что основное внимание уделяется трем основным потребностям клиентов:</a:t>
            </a:r>
          </a:p>
          <a:p>
            <a:pPr rtl="0"/>
            <a:endParaRPr lang="ru-RU" kern="0" noProof="0" dirty="0">
              <a:solidFill>
                <a:schemeClr val="accent1"/>
              </a:solidFill>
            </a:endParaRPr>
          </a:p>
          <a:p>
            <a:pPr marL="161283" indent="-161283" rtl="0">
              <a:buFont typeface="Arial" panose="020B0604020202020204" pitchFamily="34" charset="0"/>
              <a:buChar char="•"/>
            </a:pPr>
            <a:r>
              <a:rPr lang="ru-RU" kern="0" noProof="0" dirty="0">
                <a:solidFill>
                  <a:schemeClr val="accent1"/>
                </a:solidFill>
              </a:rPr>
              <a:t>максимальное повышение эффективности зданий;</a:t>
            </a:r>
          </a:p>
          <a:p>
            <a:pPr marL="161283" indent="-161283" rtl="0">
              <a:buFont typeface="Arial" panose="020B0604020202020204" pitchFamily="34" charset="0"/>
              <a:buChar char="•"/>
            </a:pPr>
            <a:r>
              <a:rPr lang="ru-RU" kern="0" noProof="0" dirty="0">
                <a:solidFill>
                  <a:schemeClr val="accent1"/>
                </a:solidFill>
              </a:rPr>
              <a:t>оптимизация комфорта и производительности людей в здании;</a:t>
            </a:r>
          </a:p>
          <a:p>
            <a:pPr marL="161283" indent="-161283" rtl="0">
              <a:buFont typeface="Arial" panose="020B0604020202020204" pitchFamily="34" charset="0"/>
              <a:buChar char="•"/>
            </a:pPr>
            <a:r>
              <a:rPr lang="ru-RU" kern="0" noProof="0" dirty="0">
                <a:solidFill>
                  <a:schemeClr val="accent1"/>
                </a:solidFill>
              </a:rPr>
              <a:t>и повышение общей ценности здания.</a:t>
            </a:r>
          </a:p>
          <a:p>
            <a:pPr rtl="0"/>
            <a:endParaRPr lang="ru-RU" kern="0" noProof="0" dirty="0">
              <a:solidFill>
                <a:schemeClr val="accent1"/>
              </a:solidFill>
            </a:endParaRPr>
          </a:p>
          <a:p>
            <a:pPr rtl="0"/>
            <a:r>
              <a:rPr lang="ru-RU" kern="0" noProof="0" dirty="0"/>
              <a:t>Все эти задачи сводятся к необходимости оказания помощи клиентам такими производителями систем, как Шнейдер Электрик, при внедрении инноваций в 3 основных областях.</a:t>
            </a:r>
          </a:p>
          <a:p>
            <a:pPr rtl="0"/>
            <a:r>
              <a:rPr lang="ru-RU" kern="0" noProof="0" dirty="0"/>
              <a:t>Во-первых, крайне важно максимизировать эффективность зданий. Этот процесс включает в себя повышение эффективности на всех этапах жизненного цикла здания. Он может начаться рано на стадии </a:t>
            </a:r>
            <a:r>
              <a:rPr lang="ru-RU" i="1" kern="0" noProof="0" dirty="0"/>
              <a:t>проектирования</a:t>
            </a:r>
            <a:r>
              <a:rPr lang="ru-RU" kern="0" noProof="0" dirty="0"/>
              <a:t> здания, на которой использование технологий BIM и различных методов моделирования энергопотребления помогает оптимизировать проект еще до его создания. Он входит в стадию </a:t>
            </a:r>
            <a:r>
              <a:rPr lang="ru-RU" i="1" kern="0" noProof="0" dirty="0"/>
              <a:t>строительства</a:t>
            </a:r>
            <a:r>
              <a:rPr lang="ru-RU" kern="0" noProof="0" dirty="0"/>
              <a:t>, для которой Шнейдер Электрик разрабатывает рабочие процессы, инструменты и стандарты, нацеленные на ускорение внедрения до 30 %, что делает умные здания доступными для большего количества проектов. Потенциальные возможности энергосбережения в зданиях на этапе </a:t>
            </a:r>
            <a:r>
              <a:rPr lang="ru-RU" i="1" kern="0" noProof="0" dirty="0"/>
              <a:t>эксплуатации </a:t>
            </a:r>
            <a:r>
              <a:rPr lang="ru-RU" kern="0" noProof="0" dirty="0"/>
              <a:t>хорошо понятны, при этом дальнейшая интеграция с другими системами зданий позволяет добиться еще большей эффективности. </a:t>
            </a:r>
          </a:p>
          <a:p>
            <a:pPr rtl="0"/>
            <a:endParaRPr lang="ru-RU" kern="0" noProof="0" dirty="0"/>
          </a:p>
          <a:p>
            <a:pPr rtl="0"/>
            <a:r>
              <a:rPr lang="ru-RU" kern="0" noProof="0" dirty="0"/>
              <a:t>Во-вторых, здания и их системы должны быть настроены и скоординированы так, чтобы повысить комфорт и в конечном итоге – производительность для жильцов. Люди в зданиях являются самым ценным и важным ресурсом, поэтому воздействие на них имеет исключительный потенциал для повышения ценности.</a:t>
            </a:r>
          </a:p>
          <a:p>
            <a:pPr rtl="0"/>
            <a:br>
              <a:rPr lang="ru-RU" kern="0" noProof="0" dirty="0"/>
            </a:br>
            <a:r>
              <a:rPr lang="ru-RU" kern="0" noProof="0" dirty="0"/>
              <a:t>И, наконец, за счет увеличения ценности владельцев зданий операторы и застройщики могут легко обосновать свои инвестиции в создание более умных и подключенных зданий, благодаря получению доходности за счет не только большей экономии энергии, но и за счет повышения сбережений, эффективности и ценности на всех этапах жизненного цикла здания.</a:t>
            </a:r>
          </a:p>
          <a:p>
            <a:pPr rtl="0"/>
            <a:endParaRPr lang="ru-RU" kern="0" noProof="0" dirty="0">
              <a:solidFill>
                <a:schemeClr val="accent1"/>
              </a:solidFill>
            </a:endParaRPr>
          </a:p>
          <a:p>
            <a:pPr rtl="0"/>
            <a:endParaRPr lang="ru-RU" kern="0" noProof="0" dirty="0">
              <a:solidFill>
                <a:schemeClr val="accent1"/>
              </a:solidFill>
            </a:endParaRPr>
          </a:p>
        </p:txBody>
      </p:sp>
      <p:sp>
        <p:nvSpPr>
          <p:cNvPr id="4" name="Slide Number Placeholder 3"/>
          <p:cNvSpPr>
            <a:spLocks noGrp="1"/>
          </p:cNvSpPr>
          <p:nvPr>
            <p:ph type="sldNum" sz="quarter" idx="10"/>
          </p:nvPr>
        </p:nvSpPr>
        <p:spPr/>
        <p:txBody>
          <a:bodyPr rtlCol="0"/>
          <a:lstStyle/>
          <a:p>
            <a:pPr marL="0" marR="0" lvl="0" indent="0" algn="r" defTabSz="860176"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700" b="0" i="0" u="none" strike="noStrike" kern="0" cap="none" spc="0" normalizeH="0" baseline="0" noProof="0">
                <a:ln>
                  <a:noFill/>
                </a:ln>
                <a:solidFill>
                  <a:prstClr val="black"/>
                </a:solidFill>
                <a:effectLst/>
                <a:uLnTx/>
                <a:uFillTx/>
                <a:latin typeface="Calibri"/>
                <a:ea typeface="+mn-ea"/>
                <a:cs typeface="+mn-cs"/>
              </a:rPr>
              <a:pPr marL="0" marR="0" lvl="0" indent="0" algn="r" defTabSz="860176" rtl="0" eaLnBrk="1" fontAlgn="auto" latinLnBrk="0" hangingPunct="1">
                <a:lnSpc>
                  <a:spcPct val="100000"/>
                </a:lnSpc>
                <a:spcBef>
                  <a:spcPts val="0"/>
                </a:spcBef>
                <a:spcAft>
                  <a:spcPts val="0"/>
                </a:spcAft>
                <a:buClrTx/>
                <a:buSzTx/>
                <a:buFontTx/>
                <a:buNone/>
                <a:tabLst/>
                <a:defRPr/>
              </a:pPr>
              <a:t>9</a:t>
            </a:fld>
            <a:endParaRPr kumimoji="0" lang="en-US" sz="17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9405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E7F34D1A-B7E5-DE48-8EA9-859D9DE63652}" type="slidenum">
              <a:rPr lang="en-US" smtClean="0"/>
              <a:pPr/>
              <a:t>11</a:t>
            </a:fld>
            <a:endParaRPr lang="en-US" dirty="0"/>
          </a:p>
        </p:txBody>
      </p:sp>
    </p:spTree>
    <p:extLst>
      <p:ext uri="{BB962C8B-B14F-4D97-AF65-F5344CB8AC3E}">
        <p14:creationId xmlns:p14="http://schemas.microsoft.com/office/powerpoint/2010/main" val="221383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4.emf"/><Relationship Id="rId4" Type="http://schemas.openxmlformats.org/officeDocument/2006/relationships/oleObject" Target="../embeddings/oleObject2.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0" y="0"/>
            <a:ext cx="9144000" cy="4381500"/>
          </a:xfrm>
          <a:prstGeom prst="rect">
            <a:avLst/>
          </a:prstGeom>
          <a:solidFill>
            <a:srgbClr val="8E8F93">
              <a:alpha val="20000"/>
            </a:srgbClr>
          </a:solidFill>
        </p:spPr>
        <p:txBody>
          <a:bodyPr rtlCol="0"/>
          <a:lstStyle>
            <a:lvl1pPr marL="0" indent="0">
              <a:buNone/>
              <a:defRPr sz="1050">
                <a:solidFill>
                  <a:schemeClr val="accent2">
                    <a:lumMod val="60000"/>
                    <a:lumOff val="40000"/>
                  </a:schemeClr>
                </a:solidFill>
              </a:defRPr>
            </a:lvl1pPr>
          </a:lstStyle>
          <a:p>
            <a:pPr rtl="0"/>
            <a:r>
              <a:rPr lang="ru"/>
              <a:t>Drag Your Image Here</a:t>
            </a:r>
          </a:p>
        </p:txBody>
      </p:sp>
      <p:sp>
        <p:nvSpPr>
          <p:cNvPr id="8" name="Title 1"/>
          <p:cNvSpPr>
            <a:spLocks noGrp="1"/>
          </p:cNvSpPr>
          <p:nvPr>
            <p:ph type="ctrTitle" hasCustomPrompt="1"/>
          </p:nvPr>
        </p:nvSpPr>
        <p:spPr>
          <a:xfrm>
            <a:off x="252414" y="1971244"/>
            <a:ext cx="8673872" cy="553998"/>
          </a:xfrm>
          <a:prstGeom prst="rect">
            <a:avLst/>
          </a:prstGeom>
        </p:spPr>
        <p:txBody>
          <a:bodyPr lIns="0" tIns="0" rIns="0" bIns="0" rtlCol="0" anchor="ctr" anchorCtr="0">
            <a:spAutoFit/>
          </a:bodyPr>
          <a:lstStyle>
            <a:lvl1pPr marL="0" indent="0" algn="l">
              <a:buFont typeface="Arial"/>
              <a:buNone/>
              <a:defRPr sz="3600">
                <a:solidFill>
                  <a:schemeClr val="tx2"/>
                </a:solidFill>
              </a:defRPr>
            </a:lvl1pPr>
          </a:lstStyle>
          <a:p>
            <a:pPr rtl="0"/>
            <a:r>
              <a:rPr lang="ru"/>
              <a:t>Click To Edit Master Title Style</a:t>
            </a:r>
          </a:p>
        </p:txBody>
      </p:sp>
      <p:sp>
        <p:nvSpPr>
          <p:cNvPr id="9" name="Subtitle 2"/>
          <p:cNvSpPr>
            <a:spLocks noGrp="1"/>
          </p:cNvSpPr>
          <p:nvPr>
            <p:ph type="subTitle" idx="1" hasCustomPrompt="1"/>
          </p:nvPr>
        </p:nvSpPr>
        <p:spPr>
          <a:xfrm>
            <a:off x="252414" y="2566267"/>
            <a:ext cx="8673872" cy="307777"/>
          </a:xfrm>
          <a:prstGeom prst="rect">
            <a:avLst/>
          </a:prstGeom>
        </p:spPr>
        <p:txBody>
          <a:bodyPr lIns="0" tIns="0" rIns="0" bIns="0" rtlCol="0">
            <a:spAutoFit/>
          </a:bodyPr>
          <a:lstStyle>
            <a:lvl1pPr marL="0" indent="0" algn="l">
              <a:buNone/>
              <a:defRPr sz="20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
              <a:t>Click to Edit Optional Subtitle</a:t>
            </a:r>
          </a:p>
        </p:txBody>
      </p:sp>
      <p:sp>
        <p:nvSpPr>
          <p:cNvPr id="11" name="Rectangle 10"/>
          <p:cNvSpPr/>
          <p:nvPr userDrawn="1"/>
        </p:nvSpPr>
        <p:spPr>
          <a:xfrm flipV="1">
            <a:off x="0" y="3711677"/>
            <a:ext cx="9144000" cy="675319"/>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12" name="Text Placeholder 13"/>
          <p:cNvSpPr>
            <a:spLocks noGrp="1"/>
          </p:cNvSpPr>
          <p:nvPr>
            <p:ph type="body" sz="quarter" idx="11" hasCustomPrompt="1"/>
          </p:nvPr>
        </p:nvSpPr>
        <p:spPr>
          <a:xfrm>
            <a:off x="252414" y="3954254"/>
            <a:ext cx="4360862" cy="184666"/>
          </a:xfrm>
          <a:prstGeom prst="rect">
            <a:avLst/>
          </a:prstGeom>
        </p:spPr>
        <p:txBody>
          <a:bodyPr lIns="0" tIns="0" rIns="0" bIns="0" rtlCol="0" anchor="ctr" anchorCtr="0">
            <a:spAutoFit/>
          </a:bodyPr>
          <a:lstStyle>
            <a:lvl1pPr marL="0" indent="0">
              <a:buNone/>
              <a:defRPr sz="1200">
                <a:solidFill>
                  <a:schemeClr val="bg1"/>
                </a:solidFill>
              </a:defRPr>
            </a:lvl1pPr>
          </a:lstStyle>
          <a:p>
            <a:pPr lvl="0" rtl="0"/>
            <a:r>
              <a:rPr lang="ru"/>
              <a:t>Presented by:</a:t>
            </a:r>
          </a:p>
        </p:txBody>
      </p:sp>
      <p:sp>
        <p:nvSpPr>
          <p:cNvPr id="13" name="Rectangle 12"/>
          <p:cNvSpPr/>
          <p:nvPr userDrawn="1"/>
        </p:nvSpPr>
        <p:spPr>
          <a:xfrm>
            <a:off x="0" y="4386996"/>
            <a:ext cx="9144000" cy="10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18" name="Footer Placeholder 4"/>
          <p:cNvSpPr>
            <a:spLocks noGrp="1"/>
          </p:cNvSpPr>
          <p:nvPr>
            <p:ph type="ftr" sz="quarter" idx="3"/>
          </p:nvPr>
        </p:nvSpPr>
        <p:spPr>
          <a:xfrm>
            <a:off x="252413" y="4857154"/>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pPr rtl="0"/>
            <a:r>
              <a:rPr lang="ru"/>
              <a:t>Confidential Property of Schneider Electric |</a:t>
            </a:r>
          </a:p>
        </p:txBody>
      </p:sp>
      <p:pic>
        <p:nvPicPr>
          <p:cNvPr id="15" name="Picture 14"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02201" y="4509591"/>
            <a:ext cx="1922297" cy="530004"/>
          </a:xfrm>
          <a:prstGeom prst="rect">
            <a:avLst/>
          </a:prstGeom>
        </p:spPr>
      </p:pic>
    </p:spTree>
    <p:extLst>
      <p:ext uri="{BB962C8B-B14F-4D97-AF65-F5344CB8AC3E}">
        <p14:creationId xmlns:p14="http://schemas.microsoft.com/office/powerpoint/2010/main" val="3401949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577821" cy="1231106"/>
          </a:xfrm>
          <a:prstGeom prst="rect">
            <a:avLst/>
          </a:prstGeom>
        </p:spPr>
        <p:txBody>
          <a:bodyPr lIns="0" tIns="0" rIns="0" bIns="0" rtlCol="0" anchor="t">
            <a:spAutoFit/>
          </a:bodyPr>
          <a:lstStyle>
            <a:lvl1pPr marL="0" indent="0" algn="ctr">
              <a:buFont typeface="Arial"/>
              <a:buNone/>
              <a:defRPr sz="4000">
                <a:solidFill>
                  <a:schemeClr val="accent1"/>
                </a:solidFill>
              </a:defRPr>
            </a:lvl1pPr>
          </a:lstStyle>
          <a:p>
            <a:pPr rtl="0"/>
            <a:r>
              <a:rPr lang="ru"/>
              <a:t>CLICK TO EDIT QUOTE OR CALLOUT</a:t>
            </a:r>
          </a:p>
        </p:txBody>
      </p:sp>
      <p:sp>
        <p:nvSpPr>
          <p:cNvPr id="5" name="Subtitle 2"/>
          <p:cNvSpPr>
            <a:spLocks noGrp="1"/>
          </p:cNvSpPr>
          <p:nvPr>
            <p:ph type="subTitle" idx="1" hasCustomPrompt="1"/>
          </p:nvPr>
        </p:nvSpPr>
        <p:spPr>
          <a:xfrm>
            <a:off x="252414" y="2955454"/>
            <a:ext cx="8577820" cy="307777"/>
          </a:xfrm>
          <a:prstGeom prst="rect">
            <a:avLst/>
          </a:prstGeom>
        </p:spPr>
        <p:txBody>
          <a:bodyPr lIns="0" tIns="0" rIns="0" bIns="0" rtlCol="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
              <a:t>Click To Edit Optional Subtitle</a:t>
            </a:r>
          </a:p>
        </p:txBody>
      </p:sp>
      <p:pic>
        <p:nvPicPr>
          <p:cNvPr id="10" name="Picture 9"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02201" y="4509591"/>
            <a:ext cx="1922297" cy="530004"/>
          </a:xfrm>
          <a:prstGeom prst="rect">
            <a:avLst/>
          </a:prstGeom>
        </p:spPr>
      </p:pic>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1919921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252442" y="2955473"/>
            <a:ext cx="8647111" cy="307777"/>
          </a:xfrm>
          <a:prstGeom prst="rect">
            <a:avLst/>
          </a:prstGeom>
        </p:spPr>
        <p:txBody>
          <a:bodyPr lIns="0" tIns="0" rIns="0" bIns="0" rtlCol="0">
            <a:noAutofit/>
          </a:bodyPr>
          <a:lstStyle>
            <a:lvl1pPr marL="0" indent="0" algn="ctr">
              <a:buNone/>
              <a:defRPr sz="2000">
                <a:solidFill>
                  <a:schemeClr val="accent2"/>
                </a:solidFill>
              </a:defRPr>
            </a:lvl1pPr>
            <a:lvl2pPr marL="456259" indent="0" algn="ctr">
              <a:buNone/>
              <a:defRPr>
                <a:solidFill>
                  <a:schemeClr val="tx1">
                    <a:tint val="75000"/>
                  </a:schemeClr>
                </a:solidFill>
              </a:defRPr>
            </a:lvl2pPr>
            <a:lvl3pPr marL="912514" indent="0" algn="ctr">
              <a:buNone/>
              <a:defRPr>
                <a:solidFill>
                  <a:schemeClr val="tx1">
                    <a:tint val="75000"/>
                  </a:schemeClr>
                </a:solidFill>
              </a:defRPr>
            </a:lvl3pPr>
            <a:lvl4pPr marL="1368772" indent="0" algn="ctr">
              <a:buNone/>
              <a:defRPr>
                <a:solidFill>
                  <a:schemeClr val="tx1">
                    <a:tint val="75000"/>
                  </a:schemeClr>
                </a:solidFill>
              </a:defRPr>
            </a:lvl4pPr>
            <a:lvl5pPr marL="1825027" indent="0" algn="ctr">
              <a:buNone/>
              <a:defRPr>
                <a:solidFill>
                  <a:schemeClr val="tx1">
                    <a:tint val="75000"/>
                  </a:schemeClr>
                </a:solidFill>
              </a:defRPr>
            </a:lvl5pPr>
            <a:lvl6pPr marL="2281292" indent="0" algn="ctr">
              <a:buNone/>
              <a:defRPr>
                <a:solidFill>
                  <a:schemeClr val="tx1">
                    <a:tint val="75000"/>
                  </a:schemeClr>
                </a:solidFill>
              </a:defRPr>
            </a:lvl6pPr>
            <a:lvl7pPr marL="2737545" indent="0" algn="ctr">
              <a:buNone/>
              <a:defRPr>
                <a:solidFill>
                  <a:schemeClr val="tx1">
                    <a:tint val="75000"/>
                  </a:schemeClr>
                </a:solidFill>
              </a:defRPr>
            </a:lvl7pPr>
            <a:lvl8pPr marL="3193801" indent="0" algn="ctr">
              <a:buNone/>
              <a:defRPr>
                <a:solidFill>
                  <a:schemeClr val="tx1">
                    <a:tint val="75000"/>
                  </a:schemeClr>
                </a:solidFill>
              </a:defRPr>
            </a:lvl8pPr>
            <a:lvl9pPr marL="3650057" indent="0" algn="ctr">
              <a:buNone/>
              <a:defRPr>
                <a:solidFill>
                  <a:schemeClr val="tx1">
                    <a:tint val="75000"/>
                  </a:schemeClr>
                </a:solidFill>
              </a:defRPr>
            </a:lvl9pPr>
          </a:lstStyle>
          <a:p>
            <a:pPr rtl="0"/>
            <a:r>
              <a:rPr lang="ru"/>
              <a:t>Click To Edit Optional Subtitle</a:t>
            </a:r>
          </a:p>
        </p:txBody>
      </p:sp>
      <p:sp>
        <p:nvSpPr>
          <p:cNvPr id="10"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8" name="Picture 7"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
        <p:nvSpPr>
          <p:cNvPr id="3" name="Picture Placeholder 5"/>
          <p:cNvSpPr>
            <a:spLocks noGrp="1"/>
          </p:cNvSpPr>
          <p:nvPr>
            <p:ph type="pic" sz="quarter" idx="10" hasCustomPrompt="1"/>
          </p:nvPr>
        </p:nvSpPr>
        <p:spPr>
          <a:xfrm>
            <a:off x="1" y="0"/>
            <a:ext cx="9144000" cy="5143500"/>
          </a:xfrm>
          <a:prstGeom prst="rect">
            <a:avLst/>
          </a:prstGeom>
          <a:solidFill>
            <a:srgbClr val="8E8F93">
              <a:alpha val="20000"/>
            </a:srgbClr>
          </a:solidFill>
        </p:spPr>
        <p:txBody>
          <a:bodyPr lIns="91249" tIns="45622" rIns="91249" bIns="45622" rtlCol="0"/>
          <a:lstStyle>
            <a:lvl1pPr marL="0" marR="0" indent="0" algn="l" defTabSz="456259" rtl="0" eaLnBrk="1" fontAlgn="auto" latinLnBrk="0" hangingPunct="1">
              <a:lnSpc>
                <a:spcPct val="100000"/>
              </a:lnSpc>
              <a:spcBef>
                <a:spcPct val="20000"/>
              </a:spcBef>
              <a:spcAft>
                <a:spcPts val="0"/>
              </a:spcAft>
              <a:buClrTx/>
              <a:buSzTx/>
              <a:buFont typeface="Arial"/>
              <a:buNone/>
              <a:tabLst/>
              <a:defRPr sz="1400" b="1">
                <a:solidFill>
                  <a:schemeClr val="accent6"/>
                </a:solidFill>
              </a:defRPr>
            </a:lvl1pPr>
          </a:lstStyle>
          <a:p>
            <a:pPr rtl="0"/>
            <a:r>
              <a:rPr lang="ru"/>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252413" y="1713568"/>
            <a:ext cx="8647112" cy="1231106"/>
          </a:xfrm>
          <a:prstGeom prst="rect">
            <a:avLst/>
          </a:prstGeom>
        </p:spPr>
        <p:txBody>
          <a:bodyPr lIns="0" tIns="0" rIns="0" bIns="0" rtlCol="0" anchor="t">
            <a:noAutofit/>
          </a:bodyPr>
          <a:lstStyle>
            <a:lvl1pPr marL="0" indent="0" algn="ctr">
              <a:buFont typeface="Arial"/>
              <a:buNone/>
              <a:defRPr sz="4000">
                <a:solidFill>
                  <a:schemeClr val="bg1"/>
                </a:solidFill>
              </a:defRPr>
            </a:lvl1pPr>
          </a:lstStyle>
          <a:p>
            <a:pPr rtl="0"/>
            <a:r>
              <a:rPr lang="ru"/>
              <a:t>CLICK TO EDIT QUOTE OR CALLOUT</a:t>
            </a:r>
          </a:p>
        </p:txBody>
      </p:sp>
    </p:spTree>
    <p:extLst>
      <p:ext uri="{BB962C8B-B14F-4D97-AF65-F5344CB8AC3E}">
        <p14:creationId xmlns:p14="http://schemas.microsoft.com/office/powerpoint/2010/main" val="39326979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68"/>
            <a:ext cx="8647112" cy="1231106"/>
          </a:xfrm>
          <a:prstGeom prst="rect">
            <a:avLst/>
          </a:prstGeom>
        </p:spPr>
        <p:txBody>
          <a:bodyPr lIns="0" tIns="0" rIns="0" bIns="0" rtlCol="0" anchor="t">
            <a:noAutofit/>
          </a:bodyPr>
          <a:lstStyle>
            <a:lvl1pPr marL="0" indent="0" algn="ctr">
              <a:buFont typeface="Arial"/>
              <a:buNone/>
              <a:defRPr sz="4000">
                <a:solidFill>
                  <a:schemeClr val="accent1"/>
                </a:solidFill>
              </a:defRPr>
            </a:lvl1pPr>
          </a:lstStyle>
          <a:p>
            <a:pPr rtl="0"/>
            <a:r>
              <a:rPr lang="ru"/>
              <a:t>CLICK TO EDIT QUOTE OR CALLOUT</a:t>
            </a:r>
          </a:p>
        </p:txBody>
      </p:sp>
      <p:sp>
        <p:nvSpPr>
          <p:cNvPr id="5" name="Subtitle 2"/>
          <p:cNvSpPr>
            <a:spLocks noGrp="1"/>
          </p:cNvSpPr>
          <p:nvPr>
            <p:ph type="subTitle" idx="1" hasCustomPrompt="1"/>
          </p:nvPr>
        </p:nvSpPr>
        <p:spPr>
          <a:xfrm>
            <a:off x="252442" y="2955473"/>
            <a:ext cx="8647111" cy="307777"/>
          </a:xfrm>
          <a:prstGeom prst="rect">
            <a:avLst/>
          </a:prstGeom>
        </p:spPr>
        <p:txBody>
          <a:bodyPr lIns="0" tIns="0" rIns="0" bIns="0" rtlCol="0">
            <a:noAutofit/>
          </a:bodyPr>
          <a:lstStyle>
            <a:lvl1pPr marL="0" indent="0" algn="ctr">
              <a:buNone/>
              <a:defRPr sz="2000">
                <a:solidFill>
                  <a:schemeClr val="accent2"/>
                </a:solidFill>
              </a:defRPr>
            </a:lvl1pPr>
            <a:lvl2pPr marL="456259" indent="0" algn="ctr">
              <a:buNone/>
              <a:defRPr>
                <a:solidFill>
                  <a:schemeClr val="tx1">
                    <a:tint val="75000"/>
                  </a:schemeClr>
                </a:solidFill>
              </a:defRPr>
            </a:lvl2pPr>
            <a:lvl3pPr marL="912514" indent="0" algn="ctr">
              <a:buNone/>
              <a:defRPr>
                <a:solidFill>
                  <a:schemeClr val="tx1">
                    <a:tint val="75000"/>
                  </a:schemeClr>
                </a:solidFill>
              </a:defRPr>
            </a:lvl3pPr>
            <a:lvl4pPr marL="1368772" indent="0" algn="ctr">
              <a:buNone/>
              <a:defRPr>
                <a:solidFill>
                  <a:schemeClr val="tx1">
                    <a:tint val="75000"/>
                  </a:schemeClr>
                </a:solidFill>
              </a:defRPr>
            </a:lvl4pPr>
            <a:lvl5pPr marL="1825027" indent="0" algn="ctr">
              <a:buNone/>
              <a:defRPr>
                <a:solidFill>
                  <a:schemeClr val="tx1">
                    <a:tint val="75000"/>
                  </a:schemeClr>
                </a:solidFill>
              </a:defRPr>
            </a:lvl5pPr>
            <a:lvl6pPr marL="2281292" indent="0" algn="ctr">
              <a:buNone/>
              <a:defRPr>
                <a:solidFill>
                  <a:schemeClr val="tx1">
                    <a:tint val="75000"/>
                  </a:schemeClr>
                </a:solidFill>
              </a:defRPr>
            </a:lvl6pPr>
            <a:lvl7pPr marL="2737545" indent="0" algn="ctr">
              <a:buNone/>
              <a:defRPr>
                <a:solidFill>
                  <a:schemeClr val="tx1">
                    <a:tint val="75000"/>
                  </a:schemeClr>
                </a:solidFill>
              </a:defRPr>
            </a:lvl7pPr>
            <a:lvl8pPr marL="3193801" indent="0" algn="ctr">
              <a:buNone/>
              <a:defRPr>
                <a:solidFill>
                  <a:schemeClr val="tx1">
                    <a:tint val="75000"/>
                  </a:schemeClr>
                </a:solidFill>
              </a:defRPr>
            </a:lvl8pPr>
            <a:lvl9pPr marL="3650057" indent="0" algn="ctr">
              <a:buNone/>
              <a:defRPr>
                <a:solidFill>
                  <a:schemeClr val="tx1">
                    <a:tint val="75000"/>
                  </a:schemeClr>
                </a:solidFill>
              </a:defRPr>
            </a:lvl9pPr>
          </a:lstStyle>
          <a:p>
            <a:pPr rtl="0"/>
            <a:r>
              <a:rPr lang="ru"/>
              <a:t>Click To Edit Optional Subtitle</a:t>
            </a:r>
          </a:p>
        </p:txBody>
      </p:sp>
      <p:sp>
        <p:nvSpPr>
          <p:cNvPr id="10"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4"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pic>
        <p:nvPicPr>
          <p:cNvPr id="8" name="Picture 7"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
        <p:nvSpPr>
          <p:cNvPr id="3" name="Picture Placeholder 5"/>
          <p:cNvSpPr>
            <a:spLocks noGrp="1"/>
          </p:cNvSpPr>
          <p:nvPr>
            <p:ph type="pic" sz="quarter" idx="10" hasCustomPrompt="1"/>
          </p:nvPr>
        </p:nvSpPr>
        <p:spPr>
          <a:xfrm>
            <a:off x="1" y="0"/>
            <a:ext cx="9144000" cy="5143500"/>
          </a:xfrm>
          <a:prstGeom prst="rect">
            <a:avLst/>
          </a:prstGeom>
          <a:solidFill>
            <a:srgbClr val="8E8F93">
              <a:alpha val="20000"/>
            </a:srgbClr>
          </a:solidFill>
        </p:spPr>
        <p:txBody>
          <a:bodyPr lIns="91249" tIns="45622" rIns="91249" bIns="45622" rtlCol="0"/>
          <a:lstStyle>
            <a:lvl1pPr marL="0" indent="0">
              <a:buNone/>
              <a:defRPr sz="1400" b="1">
                <a:solidFill>
                  <a:srgbClr val="00B0F0"/>
                </a:solidFill>
              </a:defRPr>
            </a:lvl1pPr>
          </a:lstStyle>
          <a:p>
            <a:pPr rtl="0"/>
            <a:r>
              <a:rPr lang="ru"/>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3402652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68"/>
            <a:ext cx="8647112" cy="1231106"/>
          </a:xfrm>
          <a:prstGeom prst="rect">
            <a:avLst/>
          </a:prstGeom>
        </p:spPr>
        <p:txBody>
          <a:bodyPr wrap="square" lIns="0" tIns="0" rIns="0" bIns="0" rtlCol="0" anchor="t">
            <a:noAutofit/>
          </a:bodyPr>
          <a:lstStyle>
            <a:lvl1pPr marL="0" indent="0" algn="ctr">
              <a:buFont typeface="Arial"/>
              <a:buNone/>
              <a:defRPr sz="4000">
                <a:solidFill>
                  <a:schemeClr val="accent1"/>
                </a:solidFill>
              </a:defRPr>
            </a:lvl1pPr>
          </a:lstStyle>
          <a:p>
            <a:pPr rtl="0"/>
            <a:r>
              <a:rPr lang="ru"/>
              <a:t>CLICK TO EDIT QUOTE OR CALLOUT</a:t>
            </a:r>
          </a:p>
        </p:txBody>
      </p:sp>
      <p:sp>
        <p:nvSpPr>
          <p:cNvPr id="5" name="Subtitle 2"/>
          <p:cNvSpPr>
            <a:spLocks noGrp="1"/>
          </p:cNvSpPr>
          <p:nvPr>
            <p:ph type="subTitle" idx="1" hasCustomPrompt="1"/>
          </p:nvPr>
        </p:nvSpPr>
        <p:spPr>
          <a:xfrm>
            <a:off x="252442" y="2955473"/>
            <a:ext cx="8647111" cy="307777"/>
          </a:xfrm>
          <a:prstGeom prst="rect">
            <a:avLst/>
          </a:prstGeom>
        </p:spPr>
        <p:txBody>
          <a:bodyPr wrap="square" lIns="0" tIns="0" rIns="0" bIns="0" rtlCol="0">
            <a:noAutofit/>
          </a:bodyPr>
          <a:lstStyle>
            <a:lvl1pPr marL="0" indent="0" algn="ctr">
              <a:buNone/>
              <a:defRPr sz="2000">
                <a:solidFill>
                  <a:schemeClr val="accent2"/>
                </a:solidFill>
              </a:defRPr>
            </a:lvl1pPr>
            <a:lvl2pPr marL="456259" indent="0" algn="ctr">
              <a:buNone/>
              <a:defRPr>
                <a:solidFill>
                  <a:schemeClr val="tx1">
                    <a:tint val="75000"/>
                  </a:schemeClr>
                </a:solidFill>
              </a:defRPr>
            </a:lvl2pPr>
            <a:lvl3pPr marL="912514" indent="0" algn="ctr">
              <a:buNone/>
              <a:defRPr>
                <a:solidFill>
                  <a:schemeClr val="tx1">
                    <a:tint val="75000"/>
                  </a:schemeClr>
                </a:solidFill>
              </a:defRPr>
            </a:lvl3pPr>
            <a:lvl4pPr marL="1368772" indent="0" algn="ctr">
              <a:buNone/>
              <a:defRPr>
                <a:solidFill>
                  <a:schemeClr val="tx1">
                    <a:tint val="75000"/>
                  </a:schemeClr>
                </a:solidFill>
              </a:defRPr>
            </a:lvl4pPr>
            <a:lvl5pPr marL="1825027" indent="0" algn="ctr">
              <a:buNone/>
              <a:defRPr>
                <a:solidFill>
                  <a:schemeClr val="tx1">
                    <a:tint val="75000"/>
                  </a:schemeClr>
                </a:solidFill>
              </a:defRPr>
            </a:lvl5pPr>
            <a:lvl6pPr marL="2281292" indent="0" algn="ctr">
              <a:buNone/>
              <a:defRPr>
                <a:solidFill>
                  <a:schemeClr val="tx1">
                    <a:tint val="75000"/>
                  </a:schemeClr>
                </a:solidFill>
              </a:defRPr>
            </a:lvl6pPr>
            <a:lvl7pPr marL="2737545" indent="0" algn="ctr">
              <a:buNone/>
              <a:defRPr>
                <a:solidFill>
                  <a:schemeClr val="tx1">
                    <a:tint val="75000"/>
                  </a:schemeClr>
                </a:solidFill>
              </a:defRPr>
            </a:lvl7pPr>
            <a:lvl8pPr marL="3193801" indent="0" algn="ctr">
              <a:buNone/>
              <a:defRPr>
                <a:solidFill>
                  <a:schemeClr val="tx1">
                    <a:tint val="75000"/>
                  </a:schemeClr>
                </a:solidFill>
              </a:defRPr>
            </a:lvl8pPr>
            <a:lvl9pPr marL="3650057" indent="0" algn="ctr">
              <a:buNone/>
              <a:defRPr>
                <a:solidFill>
                  <a:schemeClr val="tx1">
                    <a:tint val="75000"/>
                  </a:schemeClr>
                </a:solidFill>
              </a:defRPr>
            </a:lvl9pPr>
          </a:lstStyle>
          <a:p>
            <a:pPr rtl="0"/>
            <a:r>
              <a:rPr lang="ru"/>
              <a:t>Click To Edit Optional Subtitle</a:t>
            </a:r>
          </a:p>
        </p:txBody>
      </p:sp>
      <p:sp>
        <p:nvSpPr>
          <p:cNvPr id="9"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1"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13438996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3" y="1713568"/>
            <a:ext cx="8647112" cy="1231106"/>
          </a:xfrm>
          <a:prstGeom prst="rect">
            <a:avLst/>
          </a:prstGeom>
        </p:spPr>
        <p:txBody>
          <a:bodyPr lIns="0" tIns="0" rIns="0" bIns="0" rtlCol="0" anchor="t">
            <a:noAutofit/>
          </a:bodyPr>
          <a:lstStyle>
            <a:lvl1pPr marL="0" indent="0" algn="ctr">
              <a:buFont typeface="Arial"/>
              <a:buNone/>
              <a:defRPr sz="4000">
                <a:solidFill>
                  <a:schemeClr val="bg1"/>
                </a:solidFill>
              </a:defRPr>
            </a:lvl1pPr>
          </a:lstStyle>
          <a:p>
            <a:pPr rtl="0"/>
            <a:r>
              <a:rPr lang="ru"/>
              <a:t>CLICK TO EDIT QUOTE OR CALLOUT</a:t>
            </a:r>
          </a:p>
        </p:txBody>
      </p:sp>
      <p:sp>
        <p:nvSpPr>
          <p:cNvPr id="10" name="Subtitle 2"/>
          <p:cNvSpPr>
            <a:spLocks noGrp="1"/>
          </p:cNvSpPr>
          <p:nvPr>
            <p:ph type="subTitle" idx="1" hasCustomPrompt="1"/>
          </p:nvPr>
        </p:nvSpPr>
        <p:spPr>
          <a:xfrm>
            <a:off x="252442" y="2955473"/>
            <a:ext cx="8647111" cy="307777"/>
          </a:xfrm>
          <a:prstGeom prst="rect">
            <a:avLst/>
          </a:prstGeom>
        </p:spPr>
        <p:txBody>
          <a:bodyPr lIns="0" tIns="0" rIns="0" bIns="0" rtlCol="0">
            <a:noAutofit/>
          </a:bodyPr>
          <a:lstStyle>
            <a:lvl1pPr marL="0" indent="0" algn="ctr">
              <a:buNone/>
              <a:defRPr sz="2000">
                <a:solidFill>
                  <a:schemeClr val="bg1"/>
                </a:solidFill>
              </a:defRPr>
            </a:lvl1pPr>
            <a:lvl2pPr marL="456259" indent="0" algn="ctr">
              <a:buNone/>
              <a:defRPr>
                <a:solidFill>
                  <a:schemeClr val="tx1">
                    <a:tint val="75000"/>
                  </a:schemeClr>
                </a:solidFill>
              </a:defRPr>
            </a:lvl2pPr>
            <a:lvl3pPr marL="912514" indent="0" algn="ctr">
              <a:buNone/>
              <a:defRPr>
                <a:solidFill>
                  <a:schemeClr val="tx1">
                    <a:tint val="75000"/>
                  </a:schemeClr>
                </a:solidFill>
              </a:defRPr>
            </a:lvl3pPr>
            <a:lvl4pPr marL="1368772" indent="0" algn="ctr">
              <a:buNone/>
              <a:defRPr>
                <a:solidFill>
                  <a:schemeClr val="tx1">
                    <a:tint val="75000"/>
                  </a:schemeClr>
                </a:solidFill>
              </a:defRPr>
            </a:lvl4pPr>
            <a:lvl5pPr marL="1825027" indent="0" algn="ctr">
              <a:buNone/>
              <a:defRPr>
                <a:solidFill>
                  <a:schemeClr val="tx1">
                    <a:tint val="75000"/>
                  </a:schemeClr>
                </a:solidFill>
              </a:defRPr>
            </a:lvl5pPr>
            <a:lvl6pPr marL="2281292" indent="0" algn="ctr">
              <a:buNone/>
              <a:defRPr>
                <a:solidFill>
                  <a:schemeClr val="tx1">
                    <a:tint val="75000"/>
                  </a:schemeClr>
                </a:solidFill>
              </a:defRPr>
            </a:lvl6pPr>
            <a:lvl7pPr marL="2737545" indent="0" algn="ctr">
              <a:buNone/>
              <a:defRPr>
                <a:solidFill>
                  <a:schemeClr val="tx1">
                    <a:tint val="75000"/>
                  </a:schemeClr>
                </a:solidFill>
              </a:defRPr>
            </a:lvl7pPr>
            <a:lvl8pPr marL="3193801" indent="0" algn="ctr">
              <a:buNone/>
              <a:defRPr>
                <a:solidFill>
                  <a:schemeClr val="tx1">
                    <a:tint val="75000"/>
                  </a:schemeClr>
                </a:solidFill>
              </a:defRPr>
            </a:lvl8pPr>
            <a:lvl9pPr marL="3650057" indent="0" algn="ctr">
              <a:buNone/>
              <a:defRPr>
                <a:solidFill>
                  <a:schemeClr val="tx1">
                    <a:tint val="75000"/>
                  </a:schemeClr>
                </a:solidFill>
              </a:defRPr>
            </a:lvl9pPr>
          </a:lstStyle>
          <a:p>
            <a:pPr rtl="0"/>
            <a:r>
              <a:rPr lang="ru"/>
              <a:t>Click To Edit Optional Subtitle</a:t>
            </a:r>
          </a:p>
        </p:txBody>
      </p:sp>
      <p:sp>
        <p:nvSpPr>
          <p:cNvPr id="14"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5"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11" name="Picture 10"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75053" y="4508542"/>
            <a:ext cx="2018707" cy="556586"/>
          </a:xfrm>
          <a:prstGeom prst="rect">
            <a:avLst/>
          </a:prstGeom>
        </p:spPr>
      </p:pic>
    </p:spTree>
    <p:extLst>
      <p:ext uri="{BB962C8B-B14F-4D97-AF65-F5344CB8AC3E}">
        <p14:creationId xmlns:p14="http://schemas.microsoft.com/office/powerpoint/2010/main" val="7363089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747907" y="4857185"/>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9" name="Footer Placeholder 4"/>
          <p:cNvSpPr>
            <a:spLocks noGrp="1"/>
          </p:cNvSpPr>
          <p:nvPr>
            <p:ph type="ftr" sz="quarter" idx="3"/>
          </p:nvPr>
        </p:nvSpPr>
        <p:spPr>
          <a:xfrm>
            <a:off x="252414" y="4857184"/>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7" name="Picture 6"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05969" y="4510061"/>
            <a:ext cx="1907005" cy="525789"/>
          </a:xfrm>
          <a:prstGeom prst="rect">
            <a:avLst/>
          </a:prstGeom>
        </p:spPr>
      </p:pic>
      <p:sp>
        <p:nvSpPr>
          <p:cNvPr id="12" name="Title 1"/>
          <p:cNvSpPr>
            <a:spLocks noGrp="1"/>
          </p:cNvSpPr>
          <p:nvPr>
            <p:ph type="title" hasCustomPrompt="1"/>
          </p:nvPr>
        </p:nvSpPr>
        <p:spPr>
          <a:xfrm>
            <a:off x="1" y="2041077"/>
            <a:ext cx="9144000" cy="867640"/>
          </a:xfrm>
          <a:prstGeom prst="rect">
            <a:avLst/>
          </a:prstGeom>
          <a:solidFill>
            <a:schemeClr val="tx2">
              <a:alpha val="80000"/>
            </a:schemeClr>
          </a:solidFill>
        </p:spPr>
        <p:txBody>
          <a:bodyPr lIns="251448" tIns="0" rIns="0" bIns="0" rtlCol="0" anchor="ctr" anchorCtr="0"/>
          <a:lstStyle>
            <a:lvl1pPr algn="l">
              <a:defRPr sz="2400" baseline="0">
                <a:solidFill>
                  <a:srgbClr val="FFFFFF"/>
                </a:solidFill>
              </a:defRPr>
            </a:lvl1pPr>
          </a:lstStyle>
          <a:p>
            <a:pPr rtl="0"/>
            <a:r>
              <a:rPr lang="ru"/>
              <a:t>Click To Edit Section Title</a:t>
            </a:r>
          </a:p>
        </p:txBody>
      </p:sp>
      <p:sp>
        <p:nvSpPr>
          <p:cNvPr id="13" name="Text Placeholder 9"/>
          <p:cNvSpPr>
            <a:spLocks noGrp="1"/>
          </p:cNvSpPr>
          <p:nvPr>
            <p:ph type="body" sz="quarter" idx="11" hasCustomPrompt="1"/>
          </p:nvPr>
        </p:nvSpPr>
        <p:spPr>
          <a:xfrm>
            <a:off x="1" y="2900411"/>
            <a:ext cx="9144000" cy="373063"/>
          </a:xfrm>
          <a:prstGeom prst="rect">
            <a:avLst/>
          </a:prstGeom>
          <a:solidFill>
            <a:schemeClr val="tx2"/>
          </a:solidFill>
        </p:spPr>
        <p:txBody>
          <a:bodyPr lIns="251448" tIns="0" rIns="0" bIns="0" rtlCol="0" anchor="ctr" anchorCtr="0"/>
          <a:lstStyle>
            <a:lvl1pPr marL="0" indent="0">
              <a:buNone/>
              <a:defRPr sz="1200" baseline="0">
                <a:solidFill>
                  <a:schemeClr val="bg1"/>
                </a:solidFill>
              </a:defRPr>
            </a:lvl1pPr>
          </a:lstStyle>
          <a:p>
            <a:pPr lvl="0" rtl="0"/>
            <a:r>
              <a:rPr lang="ru"/>
              <a:t>Click To Edit Optional Subtitle</a:t>
            </a:r>
          </a:p>
        </p:txBody>
      </p:sp>
      <p:sp>
        <p:nvSpPr>
          <p:cNvPr id="10" name="Picture Placeholder 5"/>
          <p:cNvSpPr>
            <a:spLocks noGrp="1"/>
          </p:cNvSpPr>
          <p:nvPr>
            <p:ph type="pic" sz="quarter" idx="10" hasCustomPrompt="1"/>
          </p:nvPr>
        </p:nvSpPr>
        <p:spPr>
          <a:xfrm>
            <a:off x="1" y="0"/>
            <a:ext cx="9144000" cy="5143500"/>
          </a:xfrm>
          <a:prstGeom prst="rect">
            <a:avLst/>
          </a:prstGeom>
          <a:solidFill>
            <a:srgbClr val="8E8F93">
              <a:alpha val="20000"/>
            </a:srgbClr>
          </a:solidFill>
        </p:spPr>
        <p:txBody>
          <a:bodyPr lIns="91249" tIns="45622" rIns="91249" bIns="45622" rtlCol="0"/>
          <a:lstStyle>
            <a:lvl1pPr marL="0" indent="0">
              <a:buNone/>
              <a:defRPr sz="1400" b="1">
                <a:solidFill>
                  <a:schemeClr val="accent6"/>
                </a:solidFill>
              </a:defRPr>
            </a:lvl1pPr>
          </a:lstStyle>
          <a:p>
            <a:pPr rtl="0"/>
            <a:r>
              <a:rPr lang="ru"/>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5902970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2769140" y="1958663"/>
            <a:ext cx="3559382" cy="981372"/>
          </a:xfrm>
          <a:prstGeom prst="rect">
            <a:avLst/>
          </a:prstGeom>
        </p:spPr>
      </p:pic>
    </p:spTree>
    <p:extLst>
      <p:ext uri="{BB962C8B-B14F-4D97-AF65-F5344CB8AC3E}">
        <p14:creationId xmlns:p14="http://schemas.microsoft.com/office/powerpoint/2010/main" val="40422328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711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7498" y="268552"/>
            <a:ext cx="8329022" cy="449948"/>
          </a:xfrm>
          <a:prstGeom prst="rect">
            <a:avLst/>
          </a:prstGeom>
        </p:spPr>
        <p:txBody>
          <a:bodyPr lIns="0" tIns="0" rIns="0" bIns="0" rtlCol="0"/>
          <a:lstStyle>
            <a:lvl1pPr>
              <a:defRPr sz="1700" b="1" i="0">
                <a:solidFill>
                  <a:schemeClr val="bg1"/>
                </a:solidFill>
                <a:latin typeface="Arial"/>
                <a:cs typeface="Arial"/>
              </a:defRPr>
            </a:lvl1pPr>
          </a:lstStyle>
          <a:p>
            <a:pPr rtl="0"/>
            <a:endParaRPr/>
          </a:p>
        </p:txBody>
      </p:sp>
      <p:sp>
        <p:nvSpPr>
          <p:cNvPr id="3" name="Holder 3"/>
          <p:cNvSpPr>
            <a:spLocks noGrp="1"/>
          </p:cNvSpPr>
          <p:nvPr>
            <p:ph type="body" idx="1"/>
          </p:nvPr>
        </p:nvSpPr>
        <p:spPr>
          <a:xfrm>
            <a:off x="392143" y="1787665"/>
            <a:ext cx="8359728" cy="2583590"/>
          </a:xfrm>
          <a:prstGeom prst="rect">
            <a:avLst/>
          </a:prstGeom>
        </p:spPr>
        <p:txBody>
          <a:bodyPr lIns="0" tIns="0" rIns="0" bIns="0" rtlCol="0"/>
          <a:lstStyle>
            <a:lvl1pPr>
              <a:defRPr sz="1700" b="1" i="0">
                <a:solidFill>
                  <a:schemeClr val="bg1"/>
                </a:solidFill>
                <a:latin typeface="Arial"/>
                <a:cs typeface="Arial"/>
              </a:defRPr>
            </a:lvl1pPr>
          </a:lstStyle>
          <a:p>
            <a:pPr rtl="0"/>
            <a:endParaRPr/>
          </a:p>
        </p:txBody>
      </p:sp>
      <p:sp>
        <p:nvSpPr>
          <p:cNvPr id="4" name="Holder 4"/>
          <p:cNvSpPr>
            <a:spLocks noGrp="1"/>
          </p:cNvSpPr>
          <p:nvPr>
            <p:ph type="ftr" sz="quarter" idx="5"/>
          </p:nvPr>
        </p:nvSpPr>
        <p:spPr>
          <a:xfrm>
            <a:off x="3108960" y="4783457"/>
            <a:ext cx="2926080" cy="257175"/>
          </a:xfrm>
          <a:prstGeom prst="rect">
            <a:avLst/>
          </a:prstGeom>
        </p:spPr>
        <p:txBody>
          <a:bodyPr lIns="0" tIns="0" rIns="0" bIns="0" rtlCol="0"/>
          <a:lstStyle>
            <a:lvl1pPr algn="ctr" defTabSz="456243">
              <a:defRPr>
                <a:solidFill>
                  <a:schemeClr val="tx1">
                    <a:tint val="75000"/>
                  </a:schemeClr>
                </a:solidFill>
              </a:defRPr>
            </a:lvl1pPr>
          </a:lstStyle>
          <a:p>
            <a:pPr rtl="0"/>
            <a:endParaRPr lang="en-US">
              <a:solidFill>
                <a:prstClr val="black">
                  <a:tint val="75000"/>
                </a:prstClr>
              </a:solidFill>
            </a:endParaRPr>
          </a:p>
        </p:txBody>
      </p:sp>
      <p:sp>
        <p:nvSpPr>
          <p:cNvPr id="5" name="Holder 5"/>
          <p:cNvSpPr>
            <a:spLocks noGrp="1"/>
          </p:cNvSpPr>
          <p:nvPr>
            <p:ph type="dt" sz="half" idx="6"/>
          </p:nvPr>
        </p:nvSpPr>
        <p:spPr>
          <a:xfrm>
            <a:off x="457200" y="4783457"/>
            <a:ext cx="2103120" cy="257175"/>
          </a:xfrm>
          <a:prstGeom prst="rect">
            <a:avLst/>
          </a:prstGeom>
        </p:spPr>
        <p:txBody>
          <a:bodyPr lIns="0" tIns="0" rIns="0" bIns="0" rtlCol="0"/>
          <a:lstStyle>
            <a:lvl1pPr algn="l" defTabSz="456243">
              <a:defRPr>
                <a:solidFill>
                  <a:schemeClr val="tx1">
                    <a:tint val="75000"/>
                  </a:schemeClr>
                </a:solidFill>
              </a:defRPr>
            </a:lvl1pPr>
          </a:lstStyle>
          <a:p>
            <a:pPr rtl="0"/>
            <a:r>
              <a:rPr lang="en-US">
                <a:solidFill>
                  <a:prstClr val="black">
                    <a:tint val="75000"/>
                  </a:prstClr>
                </a:solidFill>
              </a:rPr>
              <a:t>7/26/2018</a:t>
            </a:r>
          </a:p>
        </p:txBody>
      </p:sp>
      <p:sp>
        <p:nvSpPr>
          <p:cNvPr id="6" name="Holder 6"/>
          <p:cNvSpPr>
            <a:spLocks noGrp="1"/>
          </p:cNvSpPr>
          <p:nvPr>
            <p:ph type="sldNum" sz="quarter" idx="7"/>
          </p:nvPr>
        </p:nvSpPr>
        <p:spPr>
          <a:xfrm>
            <a:off x="6583681" y="4783457"/>
            <a:ext cx="2103120" cy="257175"/>
          </a:xfrm>
          <a:prstGeom prst="rect">
            <a:avLst/>
          </a:prstGeom>
        </p:spPr>
        <p:txBody>
          <a:bodyPr lIns="0" tIns="0" rIns="0" bIns="0" rtlCol="0"/>
          <a:lstStyle>
            <a:lvl1pPr algn="r" defTabSz="456243">
              <a:defRPr>
                <a:solidFill>
                  <a:schemeClr val="tx1">
                    <a:tint val="75000"/>
                  </a:schemeClr>
                </a:solidFill>
              </a:defRPr>
            </a:lvl1pPr>
          </a:lstStyle>
          <a:p>
            <a:pPr rtl="0"/>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4946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lIns="91382" tIns="45691" rIns="91382" bIns="45691" rtlCol="0"/>
          <a:lstStyle>
            <a:lvl1pPr marL="0" indent="0">
              <a:buNone/>
              <a:defRPr sz="1100">
                <a:solidFill>
                  <a:schemeClr val="accent2">
                    <a:lumMod val="60000"/>
                    <a:lumOff val="40000"/>
                  </a:schemeClr>
                </a:solidFill>
              </a:defRPr>
            </a:lvl1pPr>
          </a:lstStyle>
          <a:p>
            <a:pPr rtl="0"/>
            <a:r>
              <a:rPr lang="ru"/>
              <a:t>Drag Your Image Here</a:t>
            </a:r>
          </a:p>
        </p:txBody>
      </p:sp>
      <p:sp>
        <p:nvSpPr>
          <p:cNvPr id="3" name="Title 1"/>
          <p:cNvSpPr>
            <a:spLocks noGrp="1"/>
          </p:cNvSpPr>
          <p:nvPr>
            <p:ph type="title" hasCustomPrompt="1"/>
          </p:nvPr>
        </p:nvSpPr>
        <p:spPr>
          <a:xfrm>
            <a:off x="0" y="1981323"/>
            <a:ext cx="9144000" cy="3162191"/>
          </a:xfrm>
          <a:prstGeom prst="rect">
            <a:avLst/>
          </a:prstGeom>
          <a:solidFill>
            <a:schemeClr val="tx2"/>
          </a:solidFill>
        </p:spPr>
        <p:txBody>
          <a:bodyPr lIns="251847" tIns="251847" rIns="251847" bIns="251847" rtlCol="0" anchor="t" anchorCtr="0"/>
          <a:lstStyle>
            <a:lvl1pPr algn="l">
              <a:defRPr sz="2400" baseline="0">
                <a:solidFill>
                  <a:srgbClr val="FFFFFF"/>
                </a:solidFill>
              </a:defRPr>
            </a:lvl1pPr>
          </a:lstStyle>
          <a:p>
            <a:pPr rtl="0"/>
            <a:r>
              <a:rPr lang="ru"/>
              <a:t>Click To Edit Section Title</a:t>
            </a:r>
          </a:p>
        </p:txBody>
      </p:sp>
      <p:sp>
        <p:nvSpPr>
          <p:cNvPr id="4" name="Text Placeholder 9"/>
          <p:cNvSpPr>
            <a:spLocks noGrp="1"/>
          </p:cNvSpPr>
          <p:nvPr>
            <p:ph type="body" sz="quarter" idx="11" hasCustomPrompt="1"/>
          </p:nvPr>
        </p:nvSpPr>
        <p:spPr>
          <a:xfrm>
            <a:off x="0" y="1608260"/>
            <a:ext cx="9144000" cy="373063"/>
          </a:xfrm>
          <a:prstGeom prst="rect">
            <a:avLst/>
          </a:prstGeom>
          <a:solidFill>
            <a:schemeClr val="tx2">
              <a:alpha val="80000"/>
            </a:schemeClr>
          </a:solidFill>
        </p:spPr>
        <p:txBody>
          <a:bodyPr lIns="251847" tIns="0" rIns="251847" bIns="0" rtlCol="0" anchor="ctr" anchorCtr="0"/>
          <a:lstStyle>
            <a:lvl1pPr marL="0" indent="0">
              <a:buNone/>
              <a:defRPr sz="1200" baseline="0">
                <a:solidFill>
                  <a:schemeClr val="bg1"/>
                </a:solidFill>
              </a:defRPr>
            </a:lvl1pPr>
          </a:lstStyle>
          <a:p>
            <a:pPr lvl="0" rtl="0"/>
            <a:r>
              <a:rPr lang="ru"/>
              <a:t>Click To Edit Optional Subtitle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25296" y="4601873"/>
            <a:ext cx="1800991" cy="446646"/>
          </a:xfrm>
          <a:prstGeom prst="rect">
            <a:avLst/>
          </a:prstGeom>
        </p:spPr>
      </p:pic>
      <p:sp>
        <p:nvSpPr>
          <p:cNvPr id="12" name="Slide Number Placeholder 5"/>
          <p:cNvSpPr>
            <a:spLocks noGrp="1"/>
          </p:cNvSpPr>
          <p:nvPr>
            <p:ph type="sldNum" sz="quarter" idx="4"/>
          </p:nvPr>
        </p:nvSpPr>
        <p:spPr>
          <a:xfrm>
            <a:off x="1747892" y="4857170"/>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7" y="4857169"/>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30984098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70" y="1203345"/>
            <a:ext cx="4172656" cy="2711063"/>
          </a:xfrm>
          <a:prstGeom prst="rect">
            <a:avLst/>
          </a:prstGeom>
        </p:spPr>
        <p:txBody>
          <a:bodyPr lIns="68562" tIns="34282" rIns="68562" bIns="34282"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25" name="Text Placeholder 11"/>
          <p:cNvSpPr>
            <a:spLocks noGrp="1"/>
          </p:cNvSpPr>
          <p:nvPr>
            <p:ph type="body" sz="quarter" idx="13" hasCustomPrompt="1"/>
          </p:nvPr>
        </p:nvSpPr>
        <p:spPr>
          <a:xfrm>
            <a:off x="4791076" y="4066304"/>
            <a:ext cx="4100514" cy="123111"/>
          </a:xfrm>
          <a:prstGeom prst="rect">
            <a:avLst/>
          </a:prstGeom>
        </p:spPr>
        <p:txBody>
          <a:bodyPr lIns="0" tIns="0" rIns="0" bIns="0" rtlCol="0" anchor="b" anchorCtr="0">
            <a:noAutofit/>
          </a:bodyPr>
          <a:lstStyle>
            <a:lvl1pPr marL="15850" indent="0">
              <a:buNone/>
              <a:defRPr sz="800" baseline="0">
                <a:solidFill>
                  <a:srgbClr val="8E8F93"/>
                </a:solidFill>
              </a:defRPr>
            </a:lvl1pPr>
          </a:lstStyle>
          <a:p>
            <a:pPr lvl="0" rtl="0"/>
            <a:r>
              <a:rPr lang="ru"/>
              <a:t>Optional description / context goes here</a:t>
            </a:r>
          </a:p>
        </p:txBody>
      </p:sp>
      <p:sp>
        <p:nvSpPr>
          <p:cNvPr id="28" name="Text Placeholder 11"/>
          <p:cNvSpPr>
            <a:spLocks noGrp="1"/>
          </p:cNvSpPr>
          <p:nvPr>
            <p:ph type="body" sz="quarter" idx="15" hasCustomPrompt="1"/>
          </p:nvPr>
        </p:nvSpPr>
        <p:spPr>
          <a:xfrm>
            <a:off x="252414" y="4066304"/>
            <a:ext cx="4178298" cy="123111"/>
          </a:xfrm>
          <a:prstGeom prst="rect">
            <a:avLst/>
          </a:prstGeom>
        </p:spPr>
        <p:txBody>
          <a:bodyPr lIns="0" tIns="0" rIns="0" bIns="0" rtlCol="0" anchor="b" anchorCtr="0">
            <a:noAutofit/>
          </a:bodyPr>
          <a:lstStyle>
            <a:lvl1pPr marL="15850"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22"/>
          </p:nvPr>
        </p:nvSpPr>
        <p:spPr>
          <a:xfrm>
            <a:off x="247547" y="1209317"/>
            <a:ext cx="4172656" cy="2711063"/>
          </a:xfrm>
          <a:prstGeom prst="rect">
            <a:avLst/>
          </a:prstGeom>
        </p:spPr>
        <p:txBody>
          <a:bodyPr lIns="68562" tIns="34282" rIns="68562" bIns="34282"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0"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1" name="Footer Placeholder 4"/>
          <p:cNvSpPr>
            <a:spLocks noGrp="1"/>
          </p:cNvSpPr>
          <p:nvPr>
            <p:ph type="ftr" sz="quarter" idx="3"/>
          </p:nvPr>
        </p:nvSpPr>
        <p:spPr>
          <a:xfrm>
            <a:off x="252414" y="4857184"/>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3" name="Text Placeholder 11"/>
          <p:cNvSpPr>
            <a:spLocks noGrp="1"/>
          </p:cNvSpPr>
          <p:nvPr>
            <p:ph type="body" sz="quarter" idx="32"/>
          </p:nvPr>
        </p:nvSpPr>
        <p:spPr>
          <a:xfrm>
            <a:off x="252413" y="230203"/>
            <a:ext cx="8647112" cy="369332"/>
          </a:xfrm>
          <a:prstGeom prst="rect">
            <a:avLst/>
          </a:prstGeom>
        </p:spPr>
        <p:txBody>
          <a:bodyPr lIns="68562" tIns="34282" rIns="68562" bIns="34282"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3" y="683374"/>
            <a:ext cx="8647112" cy="253916"/>
          </a:xfrm>
          <a:prstGeom prst="rect">
            <a:avLst/>
          </a:prstGeom>
        </p:spPr>
        <p:txBody>
          <a:bodyPr lIns="68562" tIns="34282" rIns="68562" bIns="34282" rtlCol="0">
            <a:noAutofit/>
          </a:bodyPr>
          <a:lstStyle>
            <a:lvl1pPr marL="358021" indent="-342172">
              <a:buFontTx/>
              <a:buNone/>
              <a:defRPr sz="1600" baseline="0">
                <a:solidFill>
                  <a:schemeClr val="accent1"/>
                </a:solidFill>
              </a:defRPr>
            </a:lvl1pPr>
            <a:lvl2pPr marL="407132" indent="-228129">
              <a:buFontTx/>
              <a:buNone/>
              <a:defRPr/>
            </a:lvl2pPr>
            <a:lvl3pPr marL="586148" indent="-228129">
              <a:buFontTx/>
              <a:buNone/>
              <a:defRPr/>
            </a:lvl3pPr>
            <a:lvl4pPr marL="766741" indent="-228129">
              <a:buFontTx/>
              <a:buNone/>
              <a:defRPr/>
            </a:lvl4pPr>
            <a:lvl5pPr marL="937826" indent="-228129">
              <a:buFontTx/>
              <a:buNone/>
              <a:defRPr/>
            </a:lvl5pPr>
          </a:lstStyle>
          <a:p>
            <a:pPr lvl="0" rtl="0"/>
            <a:r>
              <a:rPr lang="ru"/>
              <a:t>Click to edit Master text styles</a:t>
            </a:r>
          </a:p>
        </p:txBody>
      </p:sp>
    </p:spTree>
    <p:extLst>
      <p:ext uri="{BB962C8B-B14F-4D97-AF65-F5344CB8AC3E}">
        <p14:creationId xmlns:p14="http://schemas.microsoft.com/office/powerpoint/2010/main" val="3972928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3" y="1713559"/>
            <a:ext cx="8577821" cy="1231106"/>
          </a:xfrm>
          <a:prstGeom prst="rect">
            <a:avLst/>
          </a:prstGeom>
        </p:spPr>
        <p:txBody>
          <a:bodyPr lIns="0" tIns="0" rIns="0" bIns="0" rtlCol="0" anchor="t">
            <a:spAutoFit/>
          </a:bodyPr>
          <a:lstStyle>
            <a:lvl1pPr marL="0" indent="0" algn="ctr">
              <a:buFont typeface="Arial"/>
              <a:buNone/>
              <a:defRPr sz="4000">
                <a:solidFill>
                  <a:schemeClr val="bg1"/>
                </a:solidFill>
              </a:defRPr>
            </a:lvl1pPr>
          </a:lstStyle>
          <a:p>
            <a:pPr rtl="0"/>
            <a:r>
              <a:rPr lang="ru"/>
              <a:t>CLICK TO EDIT QUOTE OR CALLOUT</a:t>
            </a:r>
          </a:p>
        </p:txBody>
      </p:sp>
      <p:sp>
        <p:nvSpPr>
          <p:cNvPr id="10" name="Subtitle 2"/>
          <p:cNvSpPr>
            <a:spLocks noGrp="1"/>
          </p:cNvSpPr>
          <p:nvPr>
            <p:ph type="subTitle" idx="1" hasCustomPrompt="1"/>
          </p:nvPr>
        </p:nvSpPr>
        <p:spPr>
          <a:xfrm>
            <a:off x="252414" y="2955454"/>
            <a:ext cx="8577820" cy="307777"/>
          </a:xfrm>
          <a:prstGeom prst="rect">
            <a:avLst/>
          </a:prstGeom>
        </p:spPr>
        <p:txBody>
          <a:bodyPr lIns="0" tIns="0" rIns="0" bIns="0" rtlCol="0">
            <a:sp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
              <a:t>Click To Edit Optional Subtitle</a:t>
            </a:r>
          </a:p>
        </p:txBody>
      </p:sp>
      <p:pic>
        <p:nvPicPr>
          <p:cNvPr id="8" name="Picture 7" descr="schneider_LIO_White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05947" y="4521136"/>
            <a:ext cx="1907005" cy="506914"/>
          </a:xfrm>
          <a:prstGeom prst="rect">
            <a:avLst/>
          </a:prstGeom>
        </p:spPr>
      </p:pic>
      <p:sp>
        <p:nvSpPr>
          <p:cNvPr id="1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2451089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5"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8" name="Content Placeholder 2"/>
          <p:cNvSpPr>
            <a:spLocks noGrp="1"/>
          </p:cNvSpPr>
          <p:nvPr>
            <p:ph sz="quarter" idx="31"/>
          </p:nvPr>
        </p:nvSpPr>
        <p:spPr>
          <a:xfrm>
            <a:off x="258055" y="1203325"/>
            <a:ext cx="8679570" cy="3176589"/>
          </a:xfrm>
          <a:prstGeom prst="rect">
            <a:avLst/>
          </a:prstGeom>
        </p:spPr>
        <p:txBody>
          <a:bodyPr wrap="square"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Text Placeholder 11"/>
          <p:cNvSpPr>
            <a:spLocks noGrp="1"/>
          </p:cNvSpPr>
          <p:nvPr>
            <p:ph type="body" sz="quarter" idx="32"/>
          </p:nvPr>
        </p:nvSpPr>
        <p:spPr>
          <a:xfrm>
            <a:off x="252413" y="230188"/>
            <a:ext cx="8647112" cy="369332"/>
          </a:xfrm>
          <a:prstGeom prst="rect">
            <a:avLst/>
          </a:prstGeo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3" y="683368"/>
            <a:ext cx="8647112" cy="253916"/>
          </a:xfrm>
          <a:prstGeom prst="rect">
            <a:avLst/>
          </a:prstGeom>
        </p:spPr>
        <p:txBody>
          <a:bodyPr rtlCol="0"/>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
        <p:nvSpPr>
          <p:cNvPr id="7" name="Rectangle 6"/>
          <p:cNvSpPr/>
          <p:nvPr userDrawn="1"/>
        </p:nvSpPr>
        <p:spPr>
          <a:xfrm>
            <a:off x="7097486" y="4499429"/>
            <a:ext cx="2046514" cy="644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pl-PL"/>
          </a:p>
        </p:txBody>
      </p:sp>
      <p:pic>
        <p:nvPicPr>
          <p:cNvPr id="9" name="Picture 8"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88738" y="4494997"/>
            <a:ext cx="2041798" cy="562953"/>
          </a:xfrm>
          <a:prstGeom prst="rect">
            <a:avLst/>
          </a:prstGeom>
          <a:noFill/>
          <a:ln>
            <a:noFill/>
          </a:ln>
        </p:spPr>
      </p:pic>
    </p:spTree>
    <p:extLst>
      <p:ext uri="{BB962C8B-B14F-4D97-AF65-F5344CB8AC3E}">
        <p14:creationId xmlns:p14="http://schemas.microsoft.com/office/powerpoint/2010/main" val="197389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4783457"/>
            <a:ext cx="2926080" cy="257175"/>
          </a:xfrm>
          <a:prstGeom prst="rect">
            <a:avLst/>
          </a:prstGeom>
        </p:spPr>
        <p:txBody>
          <a:bodyPr lIns="0" tIns="0" rIns="0" bIns="0" rtlCol="0"/>
          <a:lstStyle>
            <a:lvl1pPr algn="ctr" defTabSz="456243">
              <a:defRPr>
                <a:solidFill>
                  <a:schemeClr val="tx1">
                    <a:tint val="75000"/>
                  </a:schemeClr>
                </a:solidFill>
              </a:defRPr>
            </a:lvl1pPr>
          </a:lstStyle>
          <a:p>
            <a:pPr marL="0" marR="0" lvl="0" indent="0" algn="ctr" defTabSz="45624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Holder 3"/>
          <p:cNvSpPr>
            <a:spLocks noGrp="1"/>
          </p:cNvSpPr>
          <p:nvPr>
            <p:ph type="dt" sz="half" idx="6"/>
          </p:nvPr>
        </p:nvSpPr>
        <p:spPr>
          <a:xfrm>
            <a:off x="457200" y="4783457"/>
            <a:ext cx="2103120" cy="257175"/>
          </a:xfrm>
          <a:prstGeom prst="rect">
            <a:avLst/>
          </a:prstGeom>
        </p:spPr>
        <p:txBody>
          <a:bodyPr lIns="0" tIns="0" rIns="0" bIns="0" rtlCol="0"/>
          <a:lstStyle>
            <a:lvl1pPr algn="l" defTabSz="456243">
              <a:defRPr>
                <a:solidFill>
                  <a:schemeClr val="tx1">
                    <a:tint val="75000"/>
                  </a:schemeClr>
                </a:solidFill>
              </a:defRPr>
            </a:lvl1pPr>
          </a:lstStyle>
          <a:p>
            <a:pPr marL="0" marR="0" lvl="0" indent="0" algn="l" defTabSz="45624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tint val="75000"/>
                  </a:prstClr>
                </a:solidFill>
                <a:effectLst/>
                <a:uLnTx/>
                <a:uFillTx/>
                <a:latin typeface="Arial"/>
                <a:ea typeface="+mn-ea"/>
                <a:cs typeface="+mn-cs"/>
              </a:rPr>
              <a:t>7/26/2018</a:t>
            </a:r>
          </a:p>
        </p:txBody>
      </p:sp>
      <p:sp>
        <p:nvSpPr>
          <p:cNvPr id="4" name="Holder 4"/>
          <p:cNvSpPr>
            <a:spLocks noGrp="1"/>
          </p:cNvSpPr>
          <p:nvPr>
            <p:ph type="sldNum" sz="quarter" idx="7"/>
          </p:nvPr>
        </p:nvSpPr>
        <p:spPr>
          <a:xfrm>
            <a:off x="6583681" y="4783457"/>
            <a:ext cx="2103120" cy="257175"/>
          </a:xfrm>
          <a:prstGeom prst="rect">
            <a:avLst/>
          </a:prstGeom>
        </p:spPr>
        <p:txBody>
          <a:bodyPr lIns="0" tIns="0" rIns="0" bIns="0" rtlCol="0"/>
          <a:lstStyle>
            <a:lvl1pPr algn="r" defTabSz="456243">
              <a:defRPr>
                <a:solidFill>
                  <a:schemeClr val="tx1">
                    <a:tint val="75000"/>
                  </a:schemeClr>
                </a:solidFill>
              </a:defRPr>
            </a:lvl1pPr>
          </a:lstStyle>
          <a:p>
            <a:pPr marL="0" marR="0" lvl="0" indent="0" algn="r" defTabSz="45624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6243"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8888418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4"/>
            <a:ext cx="269875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69" y="4066304"/>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6" name="Content Placeholder 5"/>
          <p:cNvSpPr>
            <a:spLocks noGrp="1"/>
          </p:cNvSpPr>
          <p:nvPr>
            <p:ph sz="quarter" idx="18"/>
          </p:nvPr>
        </p:nvSpPr>
        <p:spPr>
          <a:xfrm>
            <a:off x="258068" y="1202024"/>
            <a:ext cx="5574419" cy="2300091"/>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19"/>
          </p:nvPr>
        </p:nvSpPr>
        <p:spPr>
          <a:xfrm>
            <a:off x="6192838" y="1201740"/>
            <a:ext cx="2698750" cy="2287696"/>
          </a:xfrm>
        </p:spPr>
        <p:txBody>
          <a:bodyPr rtlCol="0">
            <a:noAutofit/>
          </a:bodyPr>
          <a:lstStyle>
            <a:lvl1pPr>
              <a:defRPr sz="1200"/>
            </a:lvl1pPr>
            <a:lvl2pPr>
              <a:defRPr sz="1100"/>
            </a:lvl2pPr>
            <a:lvl3pPr>
              <a:defRPr sz="1000"/>
            </a:lvl3pPr>
            <a:lvl4pPr>
              <a:defRPr sz="1000"/>
            </a:lvl4pPr>
            <a:lvl5pPr>
              <a:defRPr sz="1000"/>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2"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3"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28788132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258055" y="1203325"/>
            <a:ext cx="8679570" cy="3176589"/>
          </a:xfrm>
        </p:spPr>
        <p:txBody>
          <a:bodyPr wrap="square"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Text Placeholder 11"/>
          <p:cNvSpPr>
            <a:spLocks noGrp="1"/>
          </p:cNvSpPr>
          <p:nvPr>
            <p:ph type="body" sz="quarter" idx="32"/>
          </p:nvPr>
        </p:nvSpPr>
        <p:spPr>
          <a:xfrm>
            <a:off x="252413" y="230188"/>
            <a:ext cx="8647112" cy="369332"/>
          </a:xfr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3" y="683368"/>
            <a:ext cx="8647112" cy="253916"/>
          </a:xfrm>
        </p:spPr>
        <p:txBody>
          <a:bodyPr rtlCol="0"/>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
        <p:nvSpPr>
          <p:cNvPr id="7" name="Rectangle 6"/>
          <p:cNvSpPr/>
          <p:nvPr userDrawn="1"/>
        </p:nvSpPr>
        <p:spPr>
          <a:xfrm>
            <a:off x="7097486" y="4499429"/>
            <a:ext cx="2046514" cy="644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pl-PL">
              <a:solidFill>
                <a:prstClr val="white"/>
              </a:solidFill>
            </a:endParaRPr>
          </a:p>
        </p:txBody>
      </p:sp>
      <p:pic>
        <p:nvPicPr>
          <p:cNvPr id="9" name="Picture 8"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88738" y="4494997"/>
            <a:ext cx="2041798" cy="562953"/>
          </a:xfrm>
          <a:prstGeom prst="rect">
            <a:avLst/>
          </a:prstGeom>
          <a:noFill/>
          <a:ln>
            <a:noFill/>
          </a:ln>
        </p:spPr>
      </p:pic>
      <p:sp>
        <p:nvSpPr>
          <p:cNvPr id="11" name="Slide Number Placeholder 5"/>
          <p:cNvSpPr txBox="1">
            <a:spLocks/>
          </p:cNvSpPr>
          <p:nvPr userDrawn="1"/>
        </p:nvSpPr>
        <p:spPr>
          <a:xfrm>
            <a:off x="1926166" y="4740624"/>
            <a:ext cx="525690" cy="92333"/>
          </a:xfrm>
          <a:prstGeom prst="rect">
            <a:avLst/>
          </a:prstGeom>
        </p:spPr>
        <p:txBody>
          <a:bodyPr vert="horz" lIns="0" tIns="0" rIns="0" bIns="0" rtlCol="0" anchor="ctr">
            <a:spAutoFit/>
          </a:bodyPr>
          <a:lstStyle>
            <a:defPPr>
              <a:defRPr lang="en-US"/>
            </a:defPPr>
            <a:lvl1pPr marL="0" algn="l" defTabSz="456918" rtl="0" eaLnBrk="1" latinLnBrk="0" hangingPunct="1">
              <a:defRPr sz="600" kern="1200">
                <a:solidFill>
                  <a:schemeClr val="bg2"/>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3" name="Footer Placeholder 4"/>
          <p:cNvSpPr txBox="1">
            <a:spLocks/>
          </p:cNvSpPr>
          <p:nvPr userDrawn="1"/>
        </p:nvSpPr>
        <p:spPr>
          <a:xfrm>
            <a:off x="430688" y="4740624"/>
            <a:ext cx="1509767" cy="92333"/>
          </a:xfrm>
          <a:prstGeom prst="rect">
            <a:avLst/>
          </a:prstGeom>
        </p:spPr>
        <p:txBody>
          <a:bodyPr vert="horz" wrap="square" lIns="0" tIns="0" rIns="0" bIns="0" rtlCol="0" anchor="ctr">
            <a:spAutoFit/>
          </a:bodyPr>
          <a:lstStyle>
            <a:defPPr>
              <a:defRPr lang="en-US"/>
            </a:defPPr>
            <a:lvl1pPr marL="0" algn="l" defTabSz="456918" rtl="0" eaLnBrk="1" latinLnBrk="0" hangingPunct="1">
              <a:defRPr sz="600" kern="1200">
                <a:solidFill>
                  <a:schemeClr val="accent1"/>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40555699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5" y="4062456"/>
            <a:ext cx="5580061"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description / context goes here</a:t>
            </a:r>
          </a:p>
        </p:txBody>
      </p:sp>
      <p:sp>
        <p:nvSpPr>
          <p:cNvPr id="4" name="Content Placeholder 3"/>
          <p:cNvSpPr>
            <a:spLocks noGrp="1"/>
          </p:cNvSpPr>
          <p:nvPr>
            <p:ph sz="quarter" idx="17"/>
          </p:nvPr>
        </p:nvSpPr>
        <p:spPr>
          <a:xfrm>
            <a:off x="252413" y="1203340"/>
            <a:ext cx="5580062" cy="271703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8" name="Text Placeholder 11"/>
          <p:cNvSpPr>
            <a:spLocks noGrp="1"/>
          </p:cNvSpPr>
          <p:nvPr>
            <p:ph type="body" sz="quarter" idx="32"/>
          </p:nvPr>
        </p:nvSpPr>
        <p:spPr>
          <a:xfrm>
            <a:off x="252413" y="230188"/>
            <a:ext cx="8647112" cy="369332"/>
          </a:xfr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1" name="Text Placeholder 13"/>
          <p:cNvSpPr>
            <a:spLocks noGrp="1"/>
          </p:cNvSpPr>
          <p:nvPr>
            <p:ph type="body" sz="quarter" idx="33"/>
          </p:nvPr>
        </p:nvSpPr>
        <p:spPr>
          <a:xfrm>
            <a:off x="252413" y="683368"/>
            <a:ext cx="8647112" cy="253916"/>
          </a:xfrm>
        </p:spPr>
        <p:txBody>
          <a:bodyPr rtlCol="0"/>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33618708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404" y="3037462"/>
            <a:ext cx="5574419" cy="1471478"/>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Text Placeholder 11"/>
          <p:cNvSpPr>
            <a:spLocks noGrp="1"/>
          </p:cNvSpPr>
          <p:nvPr>
            <p:ph type="body" sz="quarter" idx="16" hasCustomPrompt="1"/>
          </p:nvPr>
        </p:nvSpPr>
        <p:spPr>
          <a:xfrm>
            <a:off x="252428" y="2674811"/>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8" name="Text Placeholder 11"/>
          <p:cNvSpPr>
            <a:spLocks noGrp="1"/>
          </p:cNvSpPr>
          <p:nvPr>
            <p:ph type="body" sz="quarter" idx="20" hasCustomPrompt="1"/>
          </p:nvPr>
        </p:nvSpPr>
        <p:spPr>
          <a:xfrm>
            <a:off x="258071" y="4569743"/>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6" name="Content Placeholder 5"/>
          <p:cNvSpPr>
            <a:spLocks noGrp="1"/>
          </p:cNvSpPr>
          <p:nvPr>
            <p:ph sz="quarter" idx="23"/>
          </p:nvPr>
        </p:nvSpPr>
        <p:spPr>
          <a:xfrm>
            <a:off x="248024" y="1213561"/>
            <a:ext cx="5574419" cy="1370903"/>
          </a:xfrm>
        </p:spPr>
        <p:txBody>
          <a:bodyPr rtlCol="0">
            <a:noAutofit/>
          </a:bodyPr>
          <a:lstStyle>
            <a:lvl1pPr>
              <a:defRPr sz="1400"/>
            </a:lvl1pPr>
            <a:lvl5pPr>
              <a:buNone/>
              <a:defRPr/>
            </a:lvl5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0"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3"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4"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36388634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39"/>
            <a:ext cx="4172656" cy="271106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25" name="Text Placeholder 11"/>
          <p:cNvSpPr>
            <a:spLocks noGrp="1"/>
          </p:cNvSpPr>
          <p:nvPr>
            <p:ph type="body" sz="quarter" idx="13" hasCustomPrompt="1"/>
          </p:nvPr>
        </p:nvSpPr>
        <p:spPr>
          <a:xfrm>
            <a:off x="4791076" y="4066304"/>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8" name="Text Placeholder 11"/>
          <p:cNvSpPr>
            <a:spLocks noGrp="1"/>
          </p:cNvSpPr>
          <p:nvPr>
            <p:ph type="body" sz="quarter" idx="15" hasCustomPrompt="1"/>
          </p:nvPr>
        </p:nvSpPr>
        <p:spPr>
          <a:xfrm>
            <a:off x="252414" y="4066304"/>
            <a:ext cx="4178298"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22"/>
          </p:nvPr>
        </p:nvSpPr>
        <p:spPr>
          <a:xfrm>
            <a:off x="247547" y="1209310"/>
            <a:ext cx="4172656" cy="271106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0"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1"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3"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29883716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40"/>
            <a:ext cx="4172656" cy="273805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Text Placeholder 11"/>
          <p:cNvSpPr>
            <a:spLocks noGrp="1"/>
          </p:cNvSpPr>
          <p:nvPr>
            <p:ph type="body" sz="quarter" idx="13" hasCustomPrompt="1"/>
          </p:nvPr>
        </p:nvSpPr>
        <p:spPr>
          <a:xfrm>
            <a:off x="4791076" y="4066304"/>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2" name="Text Placeholder 11"/>
          <p:cNvSpPr>
            <a:spLocks noGrp="1"/>
          </p:cNvSpPr>
          <p:nvPr>
            <p:ph type="body" sz="quarter" idx="15" hasCustomPrompt="1"/>
          </p:nvPr>
        </p:nvSpPr>
        <p:spPr>
          <a:xfrm>
            <a:off x="252428" y="4066304"/>
            <a:ext cx="417829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17" y="1203341"/>
            <a:ext cx="4178299" cy="273805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5"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7"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8"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1525913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44" y="2694637"/>
            <a:ext cx="8633531"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5" name="Text Placeholder 11"/>
          <p:cNvSpPr>
            <a:spLocks noGrp="1"/>
          </p:cNvSpPr>
          <p:nvPr>
            <p:ph type="body" sz="quarter" idx="16" hasCustomPrompt="1"/>
          </p:nvPr>
        </p:nvSpPr>
        <p:spPr>
          <a:xfrm>
            <a:off x="253294" y="4413143"/>
            <a:ext cx="409487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5" name="Content Placeholder 4"/>
          <p:cNvSpPr>
            <a:spLocks noGrp="1"/>
          </p:cNvSpPr>
          <p:nvPr>
            <p:ph sz="quarter" idx="24"/>
          </p:nvPr>
        </p:nvSpPr>
        <p:spPr>
          <a:xfrm>
            <a:off x="246633" y="1198272"/>
            <a:ext cx="8644953" cy="138619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Content Placeholder 11"/>
          <p:cNvSpPr>
            <a:spLocks noGrp="1"/>
          </p:cNvSpPr>
          <p:nvPr>
            <p:ph sz="quarter" idx="25"/>
          </p:nvPr>
        </p:nvSpPr>
        <p:spPr>
          <a:xfrm>
            <a:off x="248531" y="2907433"/>
            <a:ext cx="4094871" cy="1472480"/>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4" name="Content Placeholder 13"/>
          <p:cNvSpPr>
            <a:spLocks noGrp="1"/>
          </p:cNvSpPr>
          <p:nvPr>
            <p:ph sz="quarter" idx="26"/>
          </p:nvPr>
        </p:nvSpPr>
        <p:spPr>
          <a:xfrm>
            <a:off x="4791076" y="2907433"/>
            <a:ext cx="4100514" cy="1472480"/>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3"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6"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7"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8"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37038577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28" y="406630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6" name="Text Placeholder 11"/>
          <p:cNvSpPr>
            <a:spLocks noGrp="1"/>
          </p:cNvSpPr>
          <p:nvPr>
            <p:ph type="body" sz="quarter" idx="21" hasCustomPrompt="1"/>
          </p:nvPr>
        </p:nvSpPr>
        <p:spPr>
          <a:xfrm>
            <a:off x="6192853" y="4066304"/>
            <a:ext cx="2744787"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9" name="Text Placeholder 11"/>
          <p:cNvSpPr>
            <a:spLocks noGrp="1"/>
          </p:cNvSpPr>
          <p:nvPr>
            <p:ph type="body" sz="quarter" idx="24" hasCustomPrompt="1"/>
          </p:nvPr>
        </p:nvSpPr>
        <p:spPr>
          <a:xfrm>
            <a:off x="3232555" y="4066304"/>
            <a:ext cx="271787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32"/>
          </p:nvPr>
        </p:nvSpPr>
        <p:spPr>
          <a:xfrm>
            <a:off x="252415" y="1192767"/>
            <a:ext cx="2698748" cy="2666729"/>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5" y="1192753"/>
            <a:ext cx="2717870" cy="2669564"/>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53" y="1192753"/>
            <a:ext cx="2744787" cy="2669564"/>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4"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3" name="Text Placeholder 11"/>
          <p:cNvSpPr>
            <a:spLocks noGrp="1"/>
          </p:cNvSpPr>
          <p:nvPr>
            <p:ph type="body" sz="quarter" idx="35"/>
          </p:nvPr>
        </p:nvSpPr>
        <p:spPr>
          <a:xfrm>
            <a:off x="252413" y="230188"/>
            <a:ext cx="86852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6"/>
          </p:nvPr>
        </p:nvSpPr>
        <p:spPr>
          <a:xfrm>
            <a:off x="252413" y="683368"/>
            <a:ext cx="86852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4178668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eave Image 1">
    <p:spTree>
      <p:nvGrpSpPr>
        <p:cNvPr id="1" name=""/>
        <p:cNvGrpSpPr/>
        <p:nvPr/>
      </p:nvGrpSpPr>
      <p:grpSpPr>
        <a:xfrm>
          <a:off x="0" y="0"/>
          <a:ext cx="0" cy="0"/>
          <a:chOff x="0" y="0"/>
          <a:chExt cx="0" cy="0"/>
        </a:xfrm>
      </p:grpSpPr>
      <p:pic>
        <p:nvPicPr>
          <p:cNvPr id="2" name="Picture 1" descr="Weave_175139600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4" name="Rectangle 1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pic>
        <p:nvPicPr>
          <p:cNvPr id="13" name="Picture 12" descr="schneider_LIO_White_RG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05947" y="4521136"/>
            <a:ext cx="1907005" cy="506914"/>
          </a:xfrm>
          <a:prstGeom prst="rect">
            <a:avLst/>
          </a:prstGeom>
        </p:spPr>
      </p:pic>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dirty="0"/>
          </a:p>
        </p:txBody>
      </p:sp>
      <p:sp>
        <p:nvSpPr>
          <p:cNvPr id="9"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25283182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28" y="406630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6" name="Text Placeholder 11"/>
          <p:cNvSpPr>
            <a:spLocks noGrp="1"/>
          </p:cNvSpPr>
          <p:nvPr>
            <p:ph type="body" sz="quarter" idx="21" hasCustomPrompt="1"/>
          </p:nvPr>
        </p:nvSpPr>
        <p:spPr>
          <a:xfrm>
            <a:off x="6192853" y="4066304"/>
            <a:ext cx="2744787"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9" name="Text Placeholder 11"/>
          <p:cNvSpPr>
            <a:spLocks noGrp="1"/>
          </p:cNvSpPr>
          <p:nvPr>
            <p:ph type="body" sz="quarter" idx="24" hasCustomPrompt="1"/>
          </p:nvPr>
        </p:nvSpPr>
        <p:spPr>
          <a:xfrm>
            <a:off x="3232555" y="4066304"/>
            <a:ext cx="271787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32"/>
          </p:nvPr>
        </p:nvSpPr>
        <p:spPr>
          <a:xfrm>
            <a:off x="252415" y="1192767"/>
            <a:ext cx="2698748" cy="2666729"/>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5" y="1192753"/>
            <a:ext cx="2717870"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53" y="1192753"/>
            <a:ext cx="2744787"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4"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3" name="Text Placeholder 11"/>
          <p:cNvSpPr>
            <a:spLocks noGrp="1"/>
          </p:cNvSpPr>
          <p:nvPr>
            <p:ph type="body" sz="quarter" idx="35"/>
          </p:nvPr>
        </p:nvSpPr>
        <p:spPr>
          <a:xfrm>
            <a:off x="252413" y="230188"/>
            <a:ext cx="86852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6"/>
          </p:nvPr>
        </p:nvSpPr>
        <p:spPr>
          <a:xfrm>
            <a:off x="252413" y="683368"/>
            <a:ext cx="86852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36533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4" y="1203328"/>
            <a:ext cx="8639175" cy="1381124"/>
          </a:xfrm>
        </p:spPr>
        <p:txBody>
          <a:bodyPr wrap="square"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Content Placeholder 11"/>
          <p:cNvSpPr>
            <a:spLocks noGrp="1"/>
          </p:cNvSpPr>
          <p:nvPr>
            <p:ph sz="quarter" idx="33"/>
          </p:nvPr>
        </p:nvSpPr>
        <p:spPr>
          <a:xfrm>
            <a:off x="252427" y="2872041"/>
            <a:ext cx="2683481"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5" name="Content Placeholder 14"/>
          <p:cNvSpPr>
            <a:spLocks noGrp="1"/>
          </p:cNvSpPr>
          <p:nvPr>
            <p:ph sz="quarter" idx="34"/>
          </p:nvPr>
        </p:nvSpPr>
        <p:spPr>
          <a:xfrm>
            <a:off x="3232568" y="2872041"/>
            <a:ext cx="2678893"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9" name="Content Placeholder 18"/>
          <p:cNvSpPr>
            <a:spLocks noGrp="1"/>
          </p:cNvSpPr>
          <p:nvPr>
            <p:ph sz="quarter" idx="35"/>
          </p:nvPr>
        </p:nvSpPr>
        <p:spPr>
          <a:xfrm>
            <a:off x="6192852" y="2872041"/>
            <a:ext cx="2678893"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6" name="Text Placeholder 11"/>
          <p:cNvSpPr>
            <a:spLocks noGrp="1"/>
          </p:cNvSpPr>
          <p:nvPr>
            <p:ph type="body" sz="quarter" idx="18" hasCustomPrompt="1"/>
          </p:nvPr>
        </p:nvSpPr>
        <p:spPr>
          <a:xfrm>
            <a:off x="258070" y="2630753"/>
            <a:ext cx="863353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4" name="Text Placeholder 11"/>
          <p:cNvSpPr>
            <a:spLocks noGrp="1"/>
          </p:cNvSpPr>
          <p:nvPr>
            <p:ph type="body" sz="quarter" idx="13" hasCustomPrompt="1"/>
          </p:nvPr>
        </p:nvSpPr>
        <p:spPr>
          <a:xfrm>
            <a:off x="252428" y="4376264"/>
            <a:ext cx="268348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6" name="Text Placeholder 11"/>
          <p:cNvSpPr>
            <a:spLocks noGrp="1"/>
          </p:cNvSpPr>
          <p:nvPr>
            <p:ph type="body" sz="quarter" idx="21" hasCustomPrompt="1"/>
          </p:nvPr>
        </p:nvSpPr>
        <p:spPr>
          <a:xfrm>
            <a:off x="6192852" y="437626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8" name="Text Placeholder 11"/>
          <p:cNvSpPr>
            <a:spLocks noGrp="1"/>
          </p:cNvSpPr>
          <p:nvPr>
            <p:ph type="body" sz="quarter" idx="24" hasCustomPrompt="1"/>
          </p:nvPr>
        </p:nvSpPr>
        <p:spPr>
          <a:xfrm>
            <a:off x="3232568" y="437626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7"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2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21" name="Text Placeholder 11"/>
          <p:cNvSpPr>
            <a:spLocks noGrp="1"/>
          </p:cNvSpPr>
          <p:nvPr>
            <p:ph type="body" sz="quarter" idx="36"/>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22" name="Text Placeholder 13"/>
          <p:cNvSpPr>
            <a:spLocks noGrp="1"/>
          </p:cNvSpPr>
          <p:nvPr>
            <p:ph type="body" sz="quarter" idx="37"/>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37288605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15"/>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381" tIns="45690" rIns="91381" bIns="45690" rtlCol="0" anchor="ctr"/>
          <a:lstStyle/>
          <a:p>
            <a:pPr algn="ctr" rtl="0"/>
            <a:endParaRPr lang="en-US">
              <a:solidFill>
                <a:prstClr val="white"/>
              </a:solidFill>
            </a:endParaRPr>
          </a:p>
        </p:txBody>
      </p:sp>
      <p:sp>
        <p:nvSpPr>
          <p:cNvPr id="5" name="Content Placeholder 4"/>
          <p:cNvSpPr>
            <a:spLocks noGrp="1"/>
          </p:cNvSpPr>
          <p:nvPr>
            <p:ph sz="quarter" idx="32"/>
          </p:nvPr>
        </p:nvSpPr>
        <p:spPr>
          <a:xfrm>
            <a:off x="252414" y="1735875"/>
            <a:ext cx="8639175" cy="264404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7"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2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22" name="Rectangle 21"/>
          <p:cNvSpPr/>
          <p:nvPr userDrawn="1"/>
        </p:nvSpPr>
        <p:spPr>
          <a:xfrm>
            <a:off x="0" y="1105332"/>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81" tIns="45690" rIns="91381" bIns="45690" rtlCol="0" anchor="ctr"/>
          <a:lstStyle/>
          <a:p>
            <a:pPr algn="ctr" rtl="0"/>
            <a:endParaRPr lang="en-US">
              <a:solidFill>
                <a:prstClr val="white"/>
              </a:solidFill>
            </a:endParaRPr>
          </a:p>
        </p:txBody>
      </p:sp>
      <p:sp>
        <p:nvSpPr>
          <p:cNvPr id="15" name="Text Placeholder 11"/>
          <p:cNvSpPr>
            <a:spLocks noGrp="1"/>
          </p:cNvSpPr>
          <p:nvPr>
            <p:ph type="body" sz="quarter" idx="33"/>
          </p:nvPr>
        </p:nvSpPr>
        <p:spPr>
          <a:xfrm>
            <a:off x="252413" y="230188"/>
            <a:ext cx="8647112" cy="369332"/>
          </a:xfrm>
        </p:spPr>
        <p:txBody>
          <a:bodyPr rtlCol="0">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6" name="Text Placeholder 13"/>
          <p:cNvSpPr>
            <a:spLocks noGrp="1"/>
          </p:cNvSpPr>
          <p:nvPr>
            <p:ph type="body" sz="quarter" idx="34"/>
          </p:nvPr>
        </p:nvSpPr>
        <p:spPr>
          <a:xfrm>
            <a:off x="252413" y="683368"/>
            <a:ext cx="8647112" cy="253916"/>
          </a:xfrm>
        </p:spPr>
        <p:txBody>
          <a:bodyPr rtlCol="0">
            <a:noAutofit/>
          </a:bodyPr>
          <a:lstStyle>
            <a:lvl1pPr marL="358552" indent="-342679">
              <a:buFontTx/>
              <a:buNone/>
              <a:defRPr sz="1600">
                <a:solidFill>
                  <a:schemeClr val="bg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38940195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2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29501873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65" y="230194"/>
            <a:ext cx="8633531" cy="400097"/>
          </a:xfrm>
          <a:prstGeom prst="rect">
            <a:avLst/>
          </a:prstGeom>
        </p:spPr>
        <p:txBody>
          <a:bodyPr lIns="91428" tIns="45714" rIns="91428" bIns="45714" rtlCol="0">
            <a:spAutoFit/>
          </a:bodyPr>
          <a:lstStyle>
            <a:lvl1pPr>
              <a:defRPr sz="2000"/>
            </a:lvl1pPr>
          </a:lstStyle>
          <a:p>
            <a:pPr rtl="0"/>
            <a:r>
              <a:rPr lang="ru"/>
              <a:t>Click To Edit Master Title Style</a:t>
            </a:r>
          </a:p>
        </p:txBody>
      </p:sp>
      <p:sp>
        <p:nvSpPr>
          <p:cNvPr id="20" name="Text Placeholder 11"/>
          <p:cNvSpPr>
            <a:spLocks noGrp="1"/>
          </p:cNvSpPr>
          <p:nvPr>
            <p:ph type="body" sz="quarter" idx="13" hasCustomPrompt="1"/>
          </p:nvPr>
        </p:nvSpPr>
        <p:spPr>
          <a:xfrm>
            <a:off x="252415" y="4062459"/>
            <a:ext cx="5580061" cy="126958"/>
          </a:xfrm>
          <a:prstGeom prst="rect">
            <a:avLst/>
          </a:prstGeom>
        </p:spPr>
        <p:txBody>
          <a:bodyPr lIns="0" tIns="0" rIns="0" bIns="0" rtlCol="0" anchor="b" anchorCtr="0">
            <a:spAutoFit/>
          </a:bodyPr>
          <a:lstStyle>
            <a:lvl1pPr marL="15870" indent="0">
              <a:buNone/>
              <a:defRPr sz="800" baseline="0">
                <a:solidFill>
                  <a:srgbClr val="8E8F93"/>
                </a:solidFill>
              </a:defRPr>
            </a:lvl1pPr>
          </a:lstStyle>
          <a:p>
            <a:pPr lvl="0" rtl="0"/>
            <a:r>
              <a:rPr lang="ru"/>
              <a:t>Optional caption goes here</a:t>
            </a:r>
          </a:p>
        </p:txBody>
      </p:sp>
      <p:sp>
        <p:nvSpPr>
          <p:cNvPr id="23" name="Text Placeholder 2"/>
          <p:cNvSpPr>
            <a:spLocks noGrp="1"/>
          </p:cNvSpPr>
          <p:nvPr>
            <p:ph type="body" idx="15" hasCustomPrompt="1"/>
          </p:nvPr>
        </p:nvSpPr>
        <p:spPr>
          <a:xfrm>
            <a:off x="258062" y="604936"/>
            <a:ext cx="8633531" cy="173124"/>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6867" indent="0">
              <a:buNone/>
              <a:defRPr sz="2000" b="1"/>
            </a:lvl2pPr>
            <a:lvl3pPr marL="913733" indent="0">
              <a:buNone/>
              <a:defRPr sz="1799" b="1"/>
            </a:lvl3pPr>
            <a:lvl4pPr marL="1370598" indent="0">
              <a:buNone/>
              <a:defRPr sz="1600" b="1"/>
            </a:lvl4pPr>
            <a:lvl5pPr marL="1827462" indent="0">
              <a:buNone/>
              <a:defRPr sz="1600" b="1"/>
            </a:lvl5pPr>
            <a:lvl6pPr marL="2284328" indent="0">
              <a:buNone/>
              <a:defRPr sz="1600" b="1"/>
            </a:lvl6pPr>
            <a:lvl7pPr marL="2741195" indent="0">
              <a:buNone/>
              <a:defRPr sz="1600" b="1"/>
            </a:lvl7pPr>
            <a:lvl8pPr marL="3198062" indent="0">
              <a:buNone/>
              <a:defRPr sz="1600" b="1"/>
            </a:lvl8pPr>
            <a:lvl9pPr marL="3654923" indent="0">
              <a:buNone/>
              <a:defRPr sz="1600" b="1"/>
            </a:lvl9pPr>
          </a:lstStyle>
          <a:p>
            <a:pPr lvl="0" rtl="0"/>
            <a:r>
              <a:rPr lang="ru"/>
              <a:t>Click To Edit Master Text Styles</a:t>
            </a:r>
          </a:p>
        </p:txBody>
      </p:sp>
      <p:sp>
        <p:nvSpPr>
          <p:cNvPr id="4" name="Content Placeholder 3"/>
          <p:cNvSpPr>
            <a:spLocks noGrp="1"/>
          </p:cNvSpPr>
          <p:nvPr>
            <p:ph sz="quarter" idx="17"/>
          </p:nvPr>
        </p:nvSpPr>
        <p:spPr>
          <a:xfrm>
            <a:off x="252413" y="1203339"/>
            <a:ext cx="5580062" cy="1528611"/>
          </a:xfrm>
          <a:prstGeom prst="rect">
            <a:avLst/>
          </a:prstGeom>
        </p:spPr>
        <p:txBody>
          <a:bodyPr lIns="91428" tIns="45714" rIns="91428" bIns="45714"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Slide Number Placeholder 5"/>
          <p:cNvSpPr>
            <a:spLocks noGrp="1"/>
          </p:cNvSpPr>
          <p:nvPr>
            <p:ph type="sldNum" sz="quarter" idx="4"/>
          </p:nvPr>
        </p:nvSpPr>
        <p:spPr>
          <a:xfrm>
            <a:off x="1747892" y="4857162"/>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0" name="Footer Placeholder 4"/>
          <p:cNvSpPr>
            <a:spLocks noGrp="1"/>
          </p:cNvSpPr>
          <p:nvPr>
            <p:ph type="ftr" sz="quarter" idx="3"/>
          </p:nvPr>
        </p:nvSpPr>
        <p:spPr>
          <a:xfrm>
            <a:off x="252420" y="4857162"/>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7614615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ru"/>
              <a:t>Click to edit Master title style</a:t>
            </a:r>
          </a:p>
        </p:txBody>
      </p:sp>
      <p:sp>
        <p:nvSpPr>
          <p:cNvPr id="3" name="Content Placeholder 2"/>
          <p:cNvSpPr>
            <a:spLocks noGrp="1"/>
          </p:cNvSpPr>
          <p:nvPr>
            <p:ph sz="half" idx="1"/>
          </p:nvPr>
        </p:nvSpPr>
        <p:spPr>
          <a:xfrm>
            <a:off x="431801" y="1200150"/>
            <a:ext cx="4135438" cy="3100388"/>
          </a:xfrm>
        </p:spPr>
        <p:txBody>
          <a:bodyPr rtlCol="0"/>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4" name="Content Placeholder 3"/>
          <p:cNvSpPr>
            <a:spLocks noGrp="1"/>
          </p:cNvSpPr>
          <p:nvPr>
            <p:ph sz="half" idx="2"/>
          </p:nvPr>
        </p:nvSpPr>
        <p:spPr>
          <a:xfrm>
            <a:off x="4719639" y="1200150"/>
            <a:ext cx="4137025" cy="3100388"/>
          </a:xfrm>
        </p:spPr>
        <p:txBody>
          <a:bodyPr rtlCol="0"/>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5" name="Date Placeholder 4"/>
          <p:cNvSpPr>
            <a:spLocks noGrp="1" noChangeArrowheads="1"/>
          </p:cNvSpPr>
          <p:nvPr>
            <p:ph type="dt" sz="half" idx="10"/>
          </p:nvPr>
        </p:nvSpPr>
        <p:spPr>
          <a:xfrm>
            <a:off x="1835150" y="4839892"/>
            <a:ext cx="1874838" cy="134540"/>
          </a:xfrm>
          <a:prstGeom prst="rect">
            <a:avLst/>
          </a:prstGeom>
          <a:ln/>
        </p:spPr>
        <p:txBody>
          <a:bodyPr rtlCol="0"/>
          <a:lstStyle>
            <a:lvl1pPr>
              <a:defRPr/>
            </a:lvl1pPr>
          </a:lstStyle>
          <a:p>
            <a:pPr rtl="0">
              <a:defRPr/>
            </a:pPr>
            <a:r>
              <a:rPr lang="ru">
                <a:solidFill>
                  <a:srgbClr val="000000"/>
                </a:solidFill>
              </a:rPr>
              <a:t>© Invensys </a:t>
            </a:r>
            <a:r>
              <a:rPr lang="en-US">
                <a:solidFill>
                  <a:srgbClr val="000000"/>
                </a:solidFill>
              </a:rPr>
              <a:t>7/26/2018</a:t>
            </a:r>
          </a:p>
        </p:txBody>
      </p:sp>
      <p:sp>
        <p:nvSpPr>
          <p:cNvPr id="6" name="Footer Placeholder 5"/>
          <p:cNvSpPr>
            <a:spLocks noGrp="1" noChangeArrowheads="1"/>
          </p:cNvSpPr>
          <p:nvPr>
            <p:ph type="ftr" sz="quarter" idx="11"/>
          </p:nvPr>
        </p:nvSpPr>
        <p:spPr>
          <a:xfrm>
            <a:off x="684213" y="4814829"/>
            <a:ext cx="1104900" cy="184666"/>
          </a:xfrm>
          <a:prstGeom prst="rect">
            <a:avLst/>
          </a:prstGeom>
          <a:ln/>
        </p:spPr>
        <p:txBody>
          <a:bodyPr rtlCol="0"/>
          <a:lstStyle>
            <a:lvl1pPr>
              <a:defRPr/>
            </a:lvl1pPr>
          </a:lstStyle>
          <a:p>
            <a:pPr rtl="0">
              <a:defRPr/>
            </a:pPr>
            <a:r>
              <a:rPr lang="ru">
                <a:solidFill>
                  <a:srgbClr val="000000"/>
                </a:solidFill>
              </a:rPr>
              <a:t>Invensys proprietary &amp; confidential</a:t>
            </a:r>
          </a:p>
        </p:txBody>
      </p:sp>
      <p:sp>
        <p:nvSpPr>
          <p:cNvPr id="7" name="Slide Number Placeholder 6"/>
          <p:cNvSpPr>
            <a:spLocks noGrp="1" noChangeArrowheads="1"/>
          </p:cNvSpPr>
          <p:nvPr>
            <p:ph type="sldNum" sz="quarter" idx="12"/>
          </p:nvPr>
        </p:nvSpPr>
        <p:spPr>
          <a:xfrm>
            <a:off x="431800" y="4838373"/>
            <a:ext cx="215900" cy="92333"/>
          </a:xfrm>
          <a:prstGeom prst="rect">
            <a:avLst/>
          </a:prstGeom>
          <a:ln/>
        </p:spPr>
        <p:txBody>
          <a:bodyPr rtlCol="0"/>
          <a:lstStyle>
            <a:lvl1pPr>
              <a:defRPr/>
            </a:lvl1pPr>
          </a:lstStyle>
          <a:p>
            <a:pPr rtl="0">
              <a:defRPr/>
            </a:pPr>
            <a:fld id="{938CEEF0-5C67-4F90-8F52-7A3E8F5510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7085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0530"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456129" y="198835"/>
            <a:ext cx="8229600" cy="369332"/>
          </a:xfrm>
        </p:spPr>
        <p:txBody>
          <a:bodyPr rtlCol="0"/>
          <a:lstStyle>
            <a:lvl1pPr algn="l">
              <a:defRPr/>
            </a:lvl1pPr>
          </a:lstStyle>
          <a:p>
            <a:pPr rtl="0"/>
            <a:r>
              <a:rPr lang="ru" noProof="0"/>
              <a:t>Headline</a:t>
            </a:r>
          </a:p>
        </p:txBody>
      </p:sp>
      <p:sp>
        <p:nvSpPr>
          <p:cNvPr id="3" name="Content Placeholder 2"/>
          <p:cNvSpPr>
            <a:spLocks noGrp="1"/>
          </p:cNvSpPr>
          <p:nvPr>
            <p:ph idx="1"/>
          </p:nvPr>
        </p:nvSpPr>
        <p:spPr>
          <a:xfrm>
            <a:off x="456129" y="1132296"/>
            <a:ext cx="8229600" cy="1420902"/>
          </a:xfrm>
          <a:prstGeom prst="rect">
            <a:avLst/>
          </a:prstGeom>
        </p:spPr>
        <p:txBody>
          <a:bodyPr rtlCol="0"/>
          <a:lstStyle>
            <a:lvl1pPr>
              <a:buFont typeface="Arial" pitchFamily="34" charset="0"/>
              <a:buChar char="&gt;"/>
              <a:defRPr/>
            </a:lvl1pPr>
            <a:lvl5pPr>
              <a:defRPr/>
            </a:lvl5pPr>
          </a:lstStyle>
          <a:p>
            <a:pPr lvl="0" rtl="0"/>
            <a:r>
              <a:rPr lang="ru" noProof="0"/>
              <a:t>Click to edit Master text styles</a:t>
            </a:r>
          </a:p>
          <a:p>
            <a:pPr lvl="1" rtl="0"/>
            <a:r>
              <a:rPr lang="ru" noProof="0"/>
              <a:t>Second level</a:t>
            </a:r>
          </a:p>
          <a:p>
            <a:pPr lvl="2" rtl="0"/>
            <a:r>
              <a:rPr lang="ru" noProof="0"/>
              <a:t>Third level</a:t>
            </a:r>
          </a:p>
          <a:p>
            <a:pPr lvl="3" rtl="0"/>
            <a:r>
              <a:rPr lang="ru" noProof="0"/>
              <a:t>Fourth level</a:t>
            </a:r>
          </a:p>
          <a:p>
            <a:pPr lvl="4" rtl="0"/>
            <a:r>
              <a:rPr lang="ru" noProof="0"/>
              <a:t>Fifth level</a:t>
            </a:r>
          </a:p>
        </p:txBody>
      </p:sp>
      <p:sp>
        <p:nvSpPr>
          <p:cNvPr id="6" name="Espace réservé du numéro de diapositive 3"/>
          <p:cNvSpPr>
            <a:spLocks noGrp="1"/>
          </p:cNvSpPr>
          <p:nvPr>
            <p:ph type="sldNum" sz="quarter" idx="4"/>
          </p:nvPr>
        </p:nvSpPr>
        <p:spPr>
          <a:xfrm>
            <a:off x="1747891" y="4857155"/>
            <a:ext cx="525690" cy="92333"/>
          </a:xfrm>
        </p:spPr>
        <p:txBody>
          <a:bodyPr rtlCol="0"/>
          <a:lstStyle/>
          <a:p>
            <a:pPr rtl="0"/>
            <a:r>
              <a:rPr lang="ru"/>
              <a:t>Page </a:t>
            </a:r>
            <a:fld id="{5A9C12DC-491F-9444-86A2-13AC5C62A2FC}" type="slidenum">
              <a:rPr lang="en-US" smtClean="0"/>
              <a:pPr/>
              <a:t>‹#›</a:t>
            </a:fld>
            <a:endParaRPr lang="en-US"/>
          </a:p>
        </p:txBody>
      </p:sp>
      <p:sp>
        <p:nvSpPr>
          <p:cNvPr id="7" name="Espace réservé du pied de page 4"/>
          <p:cNvSpPr>
            <a:spLocks noGrp="1"/>
          </p:cNvSpPr>
          <p:nvPr>
            <p:ph type="ftr" sz="quarter" idx="3"/>
          </p:nvPr>
        </p:nvSpPr>
        <p:spPr>
          <a:xfrm>
            <a:off x="252413" y="4857154"/>
            <a:ext cx="1509767" cy="92333"/>
          </a:xfrm>
        </p:spPr>
        <p:txBody>
          <a:bodyPr rtlCol="0"/>
          <a:lstStyle/>
          <a:p>
            <a:pPr rtl="0"/>
            <a:r>
              <a:rPr lang="ru"/>
              <a:t>Confidential Property of Schneider Electric |</a:t>
            </a:r>
          </a:p>
        </p:txBody>
      </p:sp>
    </p:spTree>
    <p:extLst>
      <p:ext uri="{BB962C8B-B14F-4D97-AF65-F5344CB8AC3E}">
        <p14:creationId xmlns:p14="http://schemas.microsoft.com/office/powerpoint/2010/main" val="4224721847"/>
      </p:ext>
    </p:extLst>
  </p:cSld>
  <p:clrMapOvr>
    <a:masterClrMapping/>
  </p:clrMapOvr>
  <p:hf hd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r>
              <a:rPr lang="en-US"/>
              <a:t>7/26/2018</a:t>
            </a:r>
          </a:p>
        </p:txBody>
      </p:sp>
      <p:sp>
        <p:nvSpPr>
          <p:cNvPr id="3" name="Footer Placeholder 2"/>
          <p:cNvSpPr>
            <a:spLocks noGrp="1"/>
          </p:cNvSpPr>
          <p:nvPr>
            <p:ph type="ftr" sz="quarter" idx="11"/>
          </p:nvPr>
        </p:nvSpPr>
        <p:spPr/>
        <p:txBody>
          <a:bodyPr rtlCol="0"/>
          <a:lstStyle/>
          <a:p>
            <a:pPr rtl="0"/>
            <a:endParaRPr lang="en-US"/>
          </a:p>
        </p:txBody>
      </p:sp>
      <p:sp>
        <p:nvSpPr>
          <p:cNvPr id="4" name="Slide Number Placeholder 3"/>
          <p:cNvSpPr>
            <a:spLocks noGrp="1"/>
          </p:cNvSpPr>
          <p:nvPr>
            <p:ph type="sldNum" sz="quarter" idx="12"/>
          </p:nvPr>
        </p:nvSpPr>
        <p:spPr/>
        <p:txBody>
          <a:bodyPr rtlCol="0"/>
          <a:lstStyle/>
          <a:p>
            <a:pPr rtl="0"/>
            <a:fld id="{B8144B98-9090-4B07-948D-F51EA5644E37}" type="slidenum">
              <a:rPr lang="en-US" smtClean="0"/>
              <a:t>‹#›</a:t>
            </a:fld>
            <a:endParaRPr lang="en-US"/>
          </a:p>
        </p:txBody>
      </p:sp>
    </p:spTree>
    <p:extLst>
      <p:ext uri="{BB962C8B-B14F-4D97-AF65-F5344CB8AC3E}">
        <p14:creationId xmlns:p14="http://schemas.microsoft.com/office/powerpoint/2010/main" val="33318476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ru"/>
              <a:t>Click to edit Master title style</a:t>
            </a:r>
          </a:p>
        </p:txBody>
      </p:sp>
    </p:spTree>
    <p:extLst>
      <p:ext uri="{BB962C8B-B14F-4D97-AF65-F5344CB8AC3E}">
        <p14:creationId xmlns:p14="http://schemas.microsoft.com/office/powerpoint/2010/main" val="17840685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wo-column">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58056" y="230188"/>
            <a:ext cx="8633531" cy="369332"/>
          </a:xfrm>
        </p:spPr>
        <p:txBody>
          <a:bodyPr rtlCol="0">
            <a:spAutoFit/>
          </a:bodyPr>
          <a:lstStyle>
            <a:lvl1pPr>
              <a:defRPr sz="2400"/>
            </a:lvl1pPr>
          </a:lstStyle>
          <a:p>
            <a:pPr rtl="0"/>
            <a:r>
              <a:rPr lang="ru"/>
              <a:t>Click To Edit Master Title Style</a:t>
            </a:r>
          </a:p>
        </p:txBody>
      </p:sp>
      <p:sp>
        <p:nvSpPr>
          <p:cNvPr id="25" name="Text Placeholder 11"/>
          <p:cNvSpPr>
            <a:spLocks noGrp="1"/>
          </p:cNvSpPr>
          <p:nvPr>
            <p:ph type="body" sz="quarter" idx="13" hasCustomPrompt="1"/>
          </p:nvPr>
        </p:nvSpPr>
        <p:spPr>
          <a:xfrm>
            <a:off x="4791075" y="4066302"/>
            <a:ext cx="4100514"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29" name="Text Placeholder 2"/>
          <p:cNvSpPr>
            <a:spLocks noGrp="1"/>
          </p:cNvSpPr>
          <p:nvPr>
            <p:ph type="body" idx="16" hasCustomPrompt="1"/>
          </p:nvPr>
        </p:nvSpPr>
        <p:spPr>
          <a:xfrm>
            <a:off x="258055" y="604935"/>
            <a:ext cx="8633531" cy="246221"/>
          </a:xfrm>
          <a:prstGeom prst="rect">
            <a:avLst/>
          </a:prstGeom>
        </p:spPr>
        <p:txBody>
          <a:bodyPr lIns="0" tIns="0" rIns="0" bIns="0" rtlCol="0" anchor="t">
            <a:spAutoFit/>
          </a:bodyPr>
          <a:lstStyle>
            <a:lvl1pPr marL="0" indent="0">
              <a:spcBef>
                <a:spcPts val="0"/>
              </a:spcBef>
              <a:spcAft>
                <a:spcPts val="0"/>
              </a:spcAft>
              <a:buNone/>
              <a:defRPr sz="16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
              <a:t>Click To Edit Master Text Styles</a:t>
            </a:r>
          </a:p>
        </p:txBody>
      </p:sp>
      <p:sp>
        <p:nvSpPr>
          <p:cNvPr id="3" name="Content Placeholder 2"/>
          <p:cNvSpPr>
            <a:spLocks noGrp="1"/>
          </p:cNvSpPr>
          <p:nvPr>
            <p:ph sz="quarter" idx="22"/>
          </p:nvPr>
        </p:nvSpPr>
        <p:spPr>
          <a:xfrm>
            <a:off x="258057" y="1209296"/>
            <a:ext cx="4172656"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5" name="Content Placeholder 4"/>
          <p:cNvSpPr>
            <a:spLocks noGrp="1"/>
          </p:cNvSpPr>
          <p:nvPr>
            <p:ph sz="quarter" idx="23"/>
          </p:nvPr>
        </p:nvSpPr>
        <p:spPr>
          <a:xfrm>
            <a:off x="4791075" y="1209296"/>
            <a:ext cx="4100514"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 sz="600" b="0" i="0" u="none" strike="noStrike" kern="1200" cap="none" spc="0" normalizeH="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3DCD58"/>
              </a:solidFill>
              <a:effectLst/>
              <a:uLnTx/>
              <a:uFillTx/>
              <a:latin typeface="Arial"/>
              <a:ea typeface="+mn-ea"/>
              <a:cs typeface="Arial"/>
            </a:endParaRPr>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 sz="600" b="0" i="0" u="none" strike="noStrike" kern="1200" cap="none" spc="0" normalizeH="0" noProof="0">
                <a:ln>
                  <a:noFill/>
                </a:ln>
                <a:solidFill>
                  <a:srgbClr val="626469"/>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505145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eave Image 2">
    <p:spTree>
      <p:nvGrpSpPr>
        <p:cNvPr id="1" name=""/>
        <p:cNvGrpSpPr/>
        <p:nvPr/>
      </p:nvGrpSpPr>
      <p:grpSpPr>
        <a:xfrm>
          <a:off x="0" y="0"/>
          <a:ext cx="0" cy="0"/>
          <a:chOff x="0" y="0"/>
          <a:chExt cx="0" cy="0"/>
        </a:xfrm>
      </p:grpSpPr>
      <p:pic>
        <p:nvPicPr>
          <p:cNvPr id="10" name="Picture 9" descr="Weave_463028807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pic>
        <p:nvPicPr>
          <p:cNvPr id="9" name="Picture 8" descr="schneider_LIO_White_RG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05947" y="4521136"/>
            <a:ext cx="1907005" cy="506914"/>
          </a:xfrm>
          <a:prstGeom prst="rect">
            <a:avLst/>
          </a:prstGeom>
        </p:spPr>
      </p:pic>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39276867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9144000" cy="4330794"/>
          </a:xfrm>
          <a:prstGeom prst="rect">
            <a:avLst/>
          </a:prstGeom>
          <a:solidFill>
            <a:schemeClr val="bg1">
              <a:lumMod val="95000"/>
            </a:schemeClr>
          </a:solidFill>
        </p:spPr>
        <p:txBody>
          <a:bodyPr lIns="91437" tIns="45718" rIns="91437" bIns="45718" rtlCol="0"/>
          <a:lstStyle>
            <a:lvl1pPr>
              <a:buNone/>
              <a:defRPr sz="1400">
                <a:solidFill>
                  <a:schemeClr val="bg1">
                    <a:lumMod val="85000"/>
                  </a:schemeClr>
                </a:solidFill>
              </a:defRPr>
            </a:lvl1pPr>
          </a:lstStyle>
          <a:p>
            <a:pPr rtl="0"/>
            <a:r>
              <a:rPr lang="ru"/>
              <a:t>Click icon to add picture</a:t>
            </a:r>
          </a:p>
        </p:txBody>
      </p:sp>
      <p:sp>
        <p:nvSpPr>
          <p:cNvPr id="8" name="Title 1"/>
          <p:cNvSpPr>
            <a:spLocks noGrp="1"/>
          </p:cNvSpPr>
          <p:nvPr>
            <p:ph type="ctrTitle" hasCustomPrompt="1"/>
          </p:nvPr>
        </p:nvSpPr>
        <p:spPr>
          <a:xfrm>
            <a:off x="252415" y="2609224"/>
            <a:ext cx="8673872" cy="553998"/>
          </a:xfrm>
          <a:prstGeom prst="rect">
            <a:avLst/>
          </a:prstGeom>
        </p:spPr>
        <p:txBody>
          <a:bodyPr lIns="0" tIns="0" rIns="0" bIns="0" rtlCol="0" anchor="ctr" anchorCtr="0">
            <a:noAutofit/>
          </a:bodyPr>
          <a:lstStyle>
            <a:lvl1pPr marL="0" indent="0" algn="l">
              <a:buFont typeface="Arial"/>
              <a:buNone/>
              <a:defRPr sz="3600">
                <a:solidFill>
                  <a:schemeClr val="bg1"/>
                </a:solidFill>
              </a:defRPr>
            </a:lvl1pPr>
          </a:lstStyle>
          <a:p>
            <a:pPr rtl="0"/>
            <a:r>
              <a:rPr lang="ru"/>
              <a:t>Presentation Title</a:t>
            </a:r>
          </a:p>
        </p:txBody>
      </p:sp>
      <p:sp>
        <p:nvSpPr>
          <p:cNvPr id="9" name="Subtitle 2"/>
          <p:cNvSpPr>
            <a:spLocks noGrp="1"/>
          </p:cNvSpPr>
          <p:nvPr>
            <p:ph type="subTitle" idx="1" hasCustomPrompt="1"/>
          </p:nvPr>
        </p:nvSpPr>
        <p:spPr>
          <a:xfrm>
            <a:off x="252415" y="3204247"/>
            <a:ext cx="8673872" cy="215444"/>
          </a:xfrm>
          <a:prstGeom prst="rect">
            <a:avLst/>
          </a:prstGeom>
        </p:spPr>
        <p:txBody>
          <a:bodyPr lIns="0" tIns="0" rIns="0" bIns="0" rtlCol="0">
            <a:noAutofit/>
          </a:bodyPr>
          <a:lstStyle>
            <a:lvl1pPr marL="0" indent="0" algn="l">
              <a:buNone/>
              <a:defRPr sz="1400" baseline="0">
                <a:solidFill>
                  <a:schemeClr val="bg1"/>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pPr rtl="0"/>
            <a:r>
              <a:rPr lang="ru"/>
              <a:t>Click to Edit Optional Subtitle</a:t>
            </a:r>
          </a:p>
        </p:txBody>
      </p:sp>
      <p:pic>
        <p:nvPicPr>
          <p:cNvPr id="10" name="Picture 9"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67034" y="4494997"/>
            <a:ext cx="2041798" cy="562953"/>
          </a:xfrm>
          <a:prstGeom prst="rect">
            <a:avLst/>
          </a:prstGeom>
        </p:spPr>
      </p:pic>
      <p:sp>
        <p:nvSpPr>
          <p:cNvPr id="14" name="Footer Placeholder 4"/>
          <p:cNvSpPr>
            <a:spLocks noGrp="1"/>
          </p:cNvSpPr>
          <p:nvPr>
            <p:ph type="ftr" sz="quarter" idx="3"/>
          </p:nvPr>
        </p:nvSpPr>
        <p:spPr>
          <a:xfrm>
            <a:off x="252415" y="4857155"/>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pPr rtl="0"/>
            <a:r>
              <a:rPr lang="ru"/>
              <a:t>Confidential Property of Schneider Electric  </a:t>
            </a:r>
          </a:p>
        </p:txBody>
      </p:sp>
      <p:sp>
        <p:nvSpPr>
          <p:cNvPr id="21" name="Espace réservé du texte 20"/>
          <p:cNvSpPr>
            <a:spLocks noGrp="1"/>
          </p:cNvSpPr>
          <p:nvPr>
            <p:ph type="body" sz="quarter" idx="15" hasCustomPrompt="1"/>
          </p:nvPr>
        </p:nvSpPr>
        <p:spPr>
          <a:xfrm>
            <a:off x="0" y="3573629"/>
            <a:ext cx="9144000" cy="761890"/>
          </a:xfrm>
          <a:prstGeom prst="rect">
            <a:avLst/>
          </a:prstGeom>
          <a:solidFill>
            <a:schemeClr val="tx2">
              <a:alpha val="80000"/>
            </a:schemeClr>
          </a:solidFill>
        </p:spPr>
        <p:txBody>
          <a:bodyPr lIns="91437" tIns="45718" rIns="91437" bIns="45718" rtlCol="0"/>
          <a:lstStyle>
            <a:lvl1pPr marL="178299"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ru"/>
              <a:t>Presented by: </a:t>
            </a:r>
          </a:p>
          <a:p>
            <a:pPr lvl="0" rtl="0"/>
            <a:r>
              <a:rPr lang="ru"/>
              <a:t>Date: </a:t>
            </a:r>
          </a:p>
          <a:p>
            <a:pPr lvl="0" rtl="0"/>
            <a:endParaRPr lang="fr-FR"/>
          </a:p>
          <a:p>
            <a:pPr lvl="0" rtl="0"/>
            <a:endParaRPr lang="fr-FR"/>
          </a:p>
          <a:p>
            <a:pPr lvl="0" rtl="0"/>
            <a:endParaRPr lang="fr-FR"/>
          </a:p>
          <a:p>
            <a:pPr lvl="0" rtl="0"/>
            <a:endParaRPr lang="fr-FR"/>
          </a:p>
          <a:p>
            <a:pPr lvl="0" rtl="0"/>
            <a:endParaRPr lang="fr-FR"/>
          </a:p>
        </p:txBody>
      </p:sp>
      <p:sp>
        <p:nvSpPr>
          <p:cNvPr id="13" name="Rectangle 12"/>
          <p:cNvSpPr/>
          <p:nvPr userDrawn="1"/>
        </p:nvSpPr>
        <p:spPr>
          <a:xfrm>
            <a:off x="0" y="4261502"/>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rtl="0"/>
            <a:endParaRPr lang="en-US"/>
          </a:p>
        </p:txBody>
      </p:sp>
    </p:spTree>
    <p:extLst>
      <p:ext uri="{BB962C8B-B14F-4D97-AF65-F5344CB8AC3E}">
        <p14:creationId xmlns:p14="http://schemas.microsoft.com/office/powerpoint/2010/main" val="28220482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rtlCol="0" anchor="b" anchorCtr="0"/>
          <a:lstStyle>
            <a:lvl1pPr algn="l">
              <a:defRPr sz="2400" baseline="0">
                <a:solidFill>
                  <a:srgbClr val="FFFFFF"/>
                </a:solidFill>
              </a:defRPr>
            </a:lvl1pPr>
          </a:lstStyle>
          <a:p>
            <a:pPr rtl="0"/>
            <a:r>
              <a:rPr lang="ru"/>
              <a:t>Click To Edit Section Title</a:t>
            </a:r>
          </a:p>
        </p:txBody>
      </p:sp>
      <p:sp>
        <p:nvSpPr>
          <p:cNvPr id="8"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rtlCol="0" anchor="ctr" anchorCtr="0"/>
          <a:lstStyle>
            <a:lvl1pPr marL="0" indent="0">
              <a:buNone/>
              <a:defRPr sz="1200" baseline="0">
                <a:solidFill>
                  <a:schemeClr val="bg1"/>
                </a:solidFill>
              </a:defRPr>
            </a:lvl1pPr>
          </a:lstStyle>
          <a:p>
            <a:pPr lvl="0" rtl="0"/>
            <a:r>
              <a:rPr lang="ru"/>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pic>
        <p:nvPicPr>
          <p:cNvPr id="7" name="Picture 6"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26379906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rtlCol="0"/>
          <a:lstStyle>
            <a:lvl1pPr marL="0" indent="0">
              <a:buNone/>
              <a:defRPr sz="1050">
                <a:solidFill>
                  <a:schemeClr val="accent2">
                    <a:lumMod val="60000"/>
                    <a:lumOff val="40000"/>
                  </a:schemeClr>
                </a:solidFill>
              </a:defRPr>
            </a:lvl1pPr>
          </a:lstStyle>
          <a:p>
            <a:pPr rtl="0"/>
            <a:r>
              <a:rPr lang="ru"/>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rtlCol="0" anchor="ctr" anchorCtr="0"/>
          <a:lstStyle>
            <a:lvl1pPr algn="l">
              <a:defRPr sz="2400" baseline="0">
                <a:solidFill>
                  <a:srgbClr val="FFFFFF"/>
                </a:solidFill>
              </a:defRPr>
            </a:lvl1pPr>
          </a:lstStyle>
          <a:p>
            <a:pPr rtl="0"/>
            <a:r>
              <a:rPr lang="ru"/>
              <a:t>Click To Edit Section Title</a:t>
            </a:r>
          </a:p>
        </p:txBody>
      </p:sp>
      <p:sp>
        <p:nvSpPr>
          <p:cNvPr id="6"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rtlCol="0" anchor="ctr" anchorCtr="0"/>
          <a:lstStyle>
            <a:lvl1pPr marL="0" indent="0">
              <a:buNone/>
              <a:defRPr sz="1200" baseline="0">
                <a:solidFill>
                  <a:schemeClr val="bg1"/>
                </a:solidFill>
              </a:defRPr>
            </a:lvl1pPr>
          </a:lstStyle>
          <a:p>
            <a:pPr lvl="0" rtl="0"/>
            <a:r>
              <a:rPr lang="ru"/>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pic>
        <p:nvPicPr>
          <p:cNvPr id="8" name="Picture 7"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9408840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rtlCol="0"/>
          <a:lstStyle>
            <a:lvl1pPr marL="0" indent="0">
              <a:buNone/>
              <a:defRPr sz="1050">
                <a:solidFill>
                  <a:schemeClr val="accent2">
                    <a:lumMod val="60000"/>
                    <a:lumOff val="40000"/>
                  </a:schemeClr>
                </a:solidFill>
              </a:defRPr>
            </a:lvl1pPr>
          </a:lstStyle>
          <a:p>
            <a:pPr rtl="0"/>
            <a:r>
              <a:rPr lang="ru"/>
              <a:t>Drag Your Image Here</a:t>
            </a:r>
          </a:p>
        </p:txBody>
      </p:sp>
      <p:sp>
        <p:nvSpPr>
          <p:cNvPr id="3" name="Title 1"/>
          <p:cNvSpPr>
            <a:spLocks noGrp="1"/>
          </p:cNvSpPr>
          <p:nvPr>
            <p:ph type="title" hasCustomPrompt="1"/>
          </p:nvPr>
        </p:nvSpPr>
        <p:spPr>
          <a:xfrm>
            <a:off x="0" y="1981308"/>
            <a:ext cx="9144000" cy="3162191"/>
          </a:xfrm>
          <a:prstGeom prst="rect">
            <a:avLst/>
          </a:prstGeom>
          <a:solidFill>
            <a:schemeClr val="tx2"/>
          </a:solidFill>
        </p:spPr>
        <p:txBody>
          <a:bodyPr lIns="252000" tIns="252000" rIns="252000" bIns="252000" rtlCol="0" anchor="t" anchorCtr="0"/>
          <a:lstStyle>
            <a:lvl1pPr algn="l">
              <a:defRPr sz="2400" baseline="0">
                <a:solidFill>
                  <a:srgbClr val="FFFFFF"/>
                </a:solidFill>
              </a:defRPr>
            </a:lvl1pPr>
          </a:lstStyle>
          <a:p>
            <a:pPr rtl="0"/>
            <a:r>
              <a:rPr lang="ru"/>
              <a:t>Click To Edit Section Title</a:t>
            </a:r>
          </a:p>
        </p:txBody>
      </p:sp>
      <p:sp>
        <p:nvSpPr>
          <p:cNvPr id="4" name="Text Placeholder 9"/>
          <p:cNvSpPr>
            <a:spLocks noGrp="1"/>
          </p:cNvSpPr>
          <p:nvPr>
            <p:ph type="body" sz="quarter" idx="11" hasCustomPrompt="1"/>
          </p:nvPr>
        </p:nvSpPr>
        <p:spPr>
          <a:xfrm>
            <a:off x="0" y="1608245"/>
            <a:ext cx="9144000" cy="373063"/>
          </a:xfrm>
          <a:prstGeom prst="rect">
            <a:avLst/>
          </a:prstGeom>
          <a:solidFill>
            <a:schemeClr val="tx2">
              <a:alpha val="80000"/>
            </a:schemeClr>
          </a:solidFill>
        </p:spPr>
        <p:txBody>
          <a:bodyPr lIns="252000" tIns="0" rIns="252000" bIns="0" rtlCol="0" anchor="ctr" anchorCtr="0"/>
          <a:lstStyle>
            <a:lvl1pPr marL="0" indent="0">
              <a:buNone/>
              <a:defRPr sz="1200" baseline="0">
                <a:solidFill>
                  <a:schemeClr val="bg1"/>
                </a:solidFill>
              </a:defRPr>
            </a:lvl1pPr>
          </a:lstStyle>
          <a:p>
            <a:pPr lvl="0" rtl="0"/>
            <a:r>
              <a:rPr lang="ru"/>
              <a:t>Click To Edit Optional Subtitle</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pic>
        <p:nvPicPr>
          <p:cNvPr id="9" name="Picture 8" descr="schneider_LIO_White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75053" y="4508525"/>
            <a:ext cx="2018707" cy="556586"/>
          </a:xfrm>
          <a:prstGeom prst="rect">
            <a:avLst/>
          </a:prstGeom>
        </p:spPr>
      </p:pic>
    </p:spTree>
    <p:extLst>
      <p:ext uri="{BB962C8B-B14F-4D97-AF65-F5344CB8AC3E}">
        <p14:creationId xmlns:p14="http://schemas.microsoft.com/office/powerpoint/2010/main" val="9777944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565650" y="-2"/>
            <a:ext cx="4578351" cy="5143499"/>
          </a:xfrm>
          <a:prstGeom prst="rect">
            <a:avLst/>
          </a:prstGeom>
          <a:solidFill>
            <a:schemeClr val="accent2">
              <a:alpha val="20000"/>
            </a:schemeClr>
          </a:solidFill>
        </p:spPr>
        <p:txBody>
          <a:bodyPr vert="horz" lIns="252000" tIns="252000" rIns="252000" bIns="252000" rtlCol="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rtl="0"/>
            <a:r>
              <a:rPr lang="ru"/>
              <a:t>Insert Your Content Here</a:t>
            </a:r>
          </a:p>
        </p:txBody>
      </p:sp>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6" name="Content Placeholder 12"/>
          <p:cNvSpPr>
            <a:spLocks noGrp="1"/>
          </p:cNvSpPr>
          <p:nvPr>
            <p:ph sz="quarter" idx="11"/>
          </p:nvPr>
        </p:nvSpPr>
        <p:spPr>
          <a:xfrm>
            <a:off x="-31899" y="-2"/>
            <a:ext cx="4881491" cy="5143502"/>
          </a:xfrm>
          <a:prstGeom prst="rect">
            <a:avLst/>
          </a:prstGeom>
          <a:solidFill>
            <a:schemeClr val="tx2">
              <a:alpha val="80000"/>
            </a:schemeClr>
          </a:solidFill>
        </p:spPr>
        <p:txBody>
          <a:bodyPr vert="horz" lIns="252000" tIns="252000" rIns="252000" bIns="252000" rtlCol="0"/>
          <a:lstStyle>
            <a:lvl1pPr marL="0" indent="0">
              <a:buNone/>
              <a:defRPr sz="240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rtl="0"/>
            <a:r>
              <a:rPr lang="ru"/>
              <a:t>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pic>
        <p:nvPicPr>
          <p:cNvPr id="9" name="Picture 8"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41469691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6" name="Content Placeholder 12"/>
          <p:cNvSpPr>
            <a:spLocks noGrp="1"/>
          </p:cNvSpPr>
          <p:nvPr>
            <p:ph sz="quarter" idx="11" hasCustomPrompt="1"/>
          </p:nvPr>
        </p:nvSpPr>
        <p:spPr>
          <a:xfrm>
            <a:off x="-31899" y="-2"/>
            <a:ext cx="4881491" cy="5143502"/>
          </a:xfrm>
          <a:prstGeom prst="rect">
            <a:avLst/>
          </a:prstGeom>
          <a:solidFill>
            <a:schemeClr val="tx2">
              <a:alpha val="80000"/>
            </a:schemeClr>
          </a:solidFill>
        </p:spPr>
        <p:txBody>
          <a:bodyPr vert="horz" lIns="252000" tIns="252000" rIns="252000" bIns="252000" rtlCol="0"/>
          <a:lstStyle>
            <a:lvl1pPr marL="0" indent="0">
              <a:buNone/>
              <a:defRPr sz="2400" baseline="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rtl="0"/>
            <a:r>
              <a:rPr lang="ru"/>
              <a:t>Agenda (edit text)</a:t>
            </a:r>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pic>
        <p:nvPicPr>
          <p:cNvPr id="9" name="Picture 8"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67034" y="4494996"/>
            <a:ext cx="2041798" cy="562953"/>
          </a:xfrm>
          <a:prstGeom prst="rect">
            <a:avLst/>
          </a:prstGeom>
        </p:spPr>
      </p:pic>
      <p:sp>
        <p:nvSpPr>
          <p:cNvPr id="10" name="Rechteck 7"/>
          <p:cNvSpPr/>
          <p:nvPr userDrawn="1"/>
        </p:nvSpPr>
        <p:spPr>
          <a:xfrm>
            <a:off x="5032059" y="27428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rtl="0"/>
            <a:endParaRPr lang="en-US" sz="1300" b="1">
              <a:solidFill>
                <a:schemeClr val="accent1"/>
              </a:solidFill>
              <a:latin typeface="+mn-lt"/>
              <a:ea typeface="Arial Unicode MS" pitchFamily="34" charset="-128"/>
              <a:cs typeface="Arial" pitchFamily="34" charset="0"/>
            </a:endParaRPr>
          </a:p>
        </p:txBody>
      </p:sp>
      <p:sp>
        <p:nvSpPr>
          <p:cNvPr id="11" name="Rechteck 8"/>
          <p:cNvSpPr/>
          <p:nvPr userDrawn="1"/>
        </p:nvSpPr>
        <p:spPr>
          <a:xfrm>
            <a:off x="5616268" y="274288"/>
            <a:ext cx="32004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rtl="0"/>
            <a:endParaRPr lang="en-US" sz="1300" b="1">
              <a:solidFill>
                <a:schemeClr val="accent1"/>
              </a:solidFill>
              <a:latin typeface="+mn-lt"/>
              <a:cs typeface="Arial" pitchFamily="34" charset="0"/>
            </a:endParaRPr>
          </a:p>
        </p:txBody>
      </p:sp>
      <p:sp>
        <p:nvSpPr>
          <p:cNvPr id="12" name="Rechteck 10"/>
          <p:cNvSpPr/>
          <p:nvPr userDrawn="1"/>
        </p:nvSpPr>
        <p:spPr>
          <a:xfrm>
            <a:off x="5028791" y="7858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rtl="0"/>
            <a:endParaRPr lang="en-US" sz="1300" b="1">
              <a:solidFill>
                <a:srgbClr val="626469"/>
              </a:solidFill>
              <a:latin typeface="+mn-lt"/>
              <a:ea typeface="Arial Unicode MS" pitchFamily="34" charset="-128"/>
              <a:cs typeface="Arial" pitchFamily="34" charset="0"/>
            </a:endParaRPr>
          </a:p>
        </p:txBody>
      </p:sp>
      <p:sp>
        <p:nvSpPr>
          <p:cNvPr id="13" name="Rechteck 11"/>
          <p:cNvSpPr/>
          <p:nvPr userDrawn="1"/>
        </p:nvSpPr>
        <p:spPr>
          <a:xfrm>
            <a:off x="5624172" y="7868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rtl="0">
              <a:tabLst>
                <a:tab pos="358510" algn="l"/>
              </a:tabLst>
            </a:pPr>
            <a:endParaRPr lang="en-US" sz="1300" b="1">
              <a:solidFill>
                <a:schemeClr val="accent1"/>
              </a:solidFill>
              <a:latin typeface="+mn-lt"/>
              <a:cs typeface="Arial" pitchFamily="34" charset="0"/>
            </a:endParaRPr>
          </a:p>
        </p:txBody>
      </p:sp>
      <p:sp>
        <p:nvSpPr>
          <p:cNvPr id="31" name="Rechteck 10"/>
          <p:cNvSpPr/>
          <p:nvPr userDrawn="1"/>
        </p:nvSpPr>
        <p:spPr>
          <a:xfrm>
            <a:off x="5028791" y="13001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rtl="0"/>
            <a:endParaRPr lang="en-US" sz="1300" b="1">
              <a:solidFill>
                <a:srgbClr val="626469"/>
              </a:solidFill>
              <a:latin typeface="+mn-lt"/>
              <a:ea typeface="Arial Unicode MS" pitchFamily="34" charset="-128"/>
              <a:cs typeface="Arial" pitchFamily="34" charset="0"/>
            </a:endParaRPr>
          </a:p>
        </p:txBody>
      </p:sp>
      <p:sp>
        <p:nvSpPr>
          <p:cNvPr id="32" name="Rechteck 11"/>
          <p:cNvSpPr/>
          <p:nvPr userDrawn="1"/>
        </p:nvSpPr>
        <p:spPr>
          <a:xfrm>
            <a:off x="5624172" y="13011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rtl="0">
              <a:tabLst>
                <a:tab pos="358510" algn="l"/>
              </a:tabLst>
            </a:pPr>
            <a:endParaRPr lang="en-US" sz="1300" b="1">
              <a:solidFill>
                <a:schemeClr val="accent1"/>
              </a:solidFill>
              <a:latin typeface="+mn-lt"/>
              <a:cs typeface="Arial" pitchFamily="34" charset="0"/>
            </a:endParaRPr>
          </a:p>
        </p:txBody>
      </p:sp>
      <p:sp>
        <p:nvSpPr>
          <p:cNvPr id="45" name="Rechteck 10"/>
          <p:cNvSpPr/>
          <p:nvPr userDrawn="1"/>
        </p:nvSpPr>
        <p:spPr>
          <a:xfrm>
            <a:off x="5028791" y="18145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rtl="0"/>
            <a:endParaRPr lang="en-US" sz="1300" b="1">
              <a:solidFill>
                <a:srgbClr val="626469"/>
              </a:solidFill>
              <a:latin typeface="+mn-lt"/>
              <a:ea typeface="Arial Unicode MS" pitchFamily="34" charset="-128"/>
              <a:cs typeface="Arial" pitchFamily="34" charset="0"/>
            </a:endParaRPr>
          </a:p>
        </p:txBody>
      </p:sp>
      <p:sp>
        <p:nvSpPr>
          <p:cNvPr id="46" name="Rechteck 11"/>
          <p:cNvSpPr/>
          <p:nvPr userDrawn="1"/>
        </p:nvSpPr>
        <p:spPr>
          <a:xfrm>
            <a:off x="5624172" y="18155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rtl="0">
              <a:tabLst>
                <a:tab pos="358510" algn="l"/>
              </a:tabLst>
            </a:pPr>
            <a:endParaRPr lang="en-US" sz="1300" b="1">
              <a:solidFill>
                <a:schemeClr val="accent1"/>
              </a:solidFill>
              <a:latin typeface="+mn-lt"/>
              <a:cs typeface="Arial" pitchFamily="34" charset="0"/>
            </a:endParaRPr>
          </a:p>
        </p:txBody>
      </p:sp>
      <p:sp>
        <p:nvSpPr>
          <p:cNvPr id="47" name="Rechteck 10"/>
          <p:cNvSpPr/>
          <p:nvPr userDrawn="1"/>
        </p:nvSpPr>
        <p:spPr>
          <a:xfrm>
            <a:off x="5028791" y="23288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rtl="0"/>
            <a:endParaRPr lang="en-US" sz="1300" b="1">
              <a:solidFill>
                <a:srgbClr val="626469"/>
              </a:solidFill>
              <a:latin typeface="+mn-lt"/>
              <a:ea typeface="Arial Unicode MS" pitchFamily="34" charset="-128"/>
              <a:cs typeface="Arial" pitchFamily="34" charset="0"/>
            </a:endParaRPr>
          </a:p>
        </p:txBody>
      </p:sp>
      <p:sp>
        <p:nvSpPr>
          <p:cNvPr id="48" name="Rechteck 11"/>
          <p:cNvSpPr/>
          <p:nvPr userDrawn="1"/>
        </p:nvSpPr>
        <p:spPr>
          <a:xfrm>
            <a:off x="5624172" y="23298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rtl="0">
              <a:tabLst>
                <a:tab pos="358510" algn="l"/>
              </a:tabLst>
            </a:pPr>
            <a:endParaRPr lang="en-US" sz="1300" b="1">
              <a:solidFill>
                <a:schemeClr val="accent1"/>
              </a:solidFill>
              <a:latin typeface="+mn-lt"/>
              <a:cs typeface="Arial" pitchFamily="34" charset="0"/>
            </a:endParaRPr>
          </a:p>
        </p:txBody>
      </p:sp>
      <p:sp>
        <p:nvSpPr>
          <p:cNvPr id="49" name="Rechteck 10"/>
          <p:cNvSpPr/>
          <p:nvPr userDrawn="1"/>
        </p:nvSpPr>
        <p:spPr>
          <a:xfrm>
            <a:off x="5028791" y="28622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rtl="0"/>
            <a:endParaRPr lang="en-US" sz="1300" b="1">
              <a:solidFill>
                <a:srgbClr val="626469"/>
              </a:solidFill>
              <a:latin typeface="+mn-lt"/>
              <a:ea typeface="Arial Unicode MS" pitchFamily="34" charset="-128"/>
              <a:cs typeface="Arial" pitchFamily="34" charset="0"/>
            </a:endParaRPr>
          </a:p>
        </p:txBody>
      </p:sp>
      <p:sp>
        <p:nvSpPr>
          <p:cNvPr id="50" name="Rechteck 11"/>
          <p:cNvSpPr/>
          <p:nvPr userDrawn="1"/>
        </p:nvSpPr>
        <p:spPr>
          <a:xfrm>
            <a:off x="5624172" y="28632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rtl="0">
              <a:tabLst>
                <a:tab pos="358510" algn="l"/>
              </a:tabLst>
            </a:pPr>
            <a:endParaRPr lang="en-US" sz="1300" b="1">
              <a:solidFill>
                <a:schemeClr val="accent1"/>
              </a:solidFill>
              <a:latin typeface="+mn-lt"/>
              <a:cs typeface="Arial" pitchFamily="34" charset="0"/>
            </a:endParaRPr>
          </a:p>
        </p:txBody>
      </p:sp>
      <p:sp>
        <p:nvSpPr>
          <p:cNvPr id="51" name="Rechteck 10"/>
          <p:cNvSpPr/>
          <p:nvPr userDrawn="1"/>
        </p:nvSpPr>
        <p:spPr>
          <a:xfrm>
            <a:off x="5028791" y="33956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rtl="0"/>
            <a:endParaRPr lang="en-US" sz="1300" b="1">
              <a:solidFill>
                <a:srgbClr val="626469"/>
              </a:solidFill>
              <a:latin typeface="+mn-lt"/>
              <a:ea typeface="Arial Unicode MS" pitchFamily="34" charset="-128"/>
              <a:cs typeface="Arial" pitchFamily="34" charset="0"/>
            </a:endParaRPr>
          </a:p>
        </p:txBody>
      </p:sp>
      <p:sp>
        <p:nvSpPr>
          <p:cNvPr id="52" name="Rechteck 11"/>
          <p:cNvSpPr/>
          <p:nvPr userDrawn="1"/>
        </p:nvSpPr>
        <p:spPr>
          <a:xfrm>
            <a:off x="5624172" y="33966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rtl="0">
              <a:tabLst>
                <a:tab pos="358510" algn="l"/>
              </a:tabLst>
            </a:pPr>
            <a:endParaRPr lang="en-US" sz="1300" b="1">
              <a:solidFill>
                <a:schemeClr val="accent1"/>
              </a:solidFill>
              <a:latin typeface="+mn-lt"/>
              <a:cs typeface="Arial" pitchFamily="34" charset="0"/>
            </a:endParaRPr>
          </a:p>
        </p:txBody>
      </p:sp>
      <p:sp>
        <p:nvSpPr>
          <p:cNvPr id="55" name="Rechteck 10"/>
          <p:cNvSpPr/>
          <p:nvPr userDrawn="1"/>
        </p:nvSpPr>
        <p:spPr>
          <a:xfrm>
            <a:off x="5028791" y="3919570"/>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rtl="0"/>
            <a:endParaRPr lang="en-US" sz="1300" b="1">
              <a:solidFill>
                <a:srgbClr val="626469"/>
              </a:solidFill>
              <a:latin typeface="+mn-lt"/>
              <a:ea typeface="Arial Unicode MS" pitchFamily="34" charset="-128"/>
              <a:cs typeface="Arial" pitchFamily="34" charset="0"/>
            </a:endParaRPr>
          </a:p>
        </p:txBody>
      </p:sp>
      <p:sp>
        <p:nvSpPr>
          <p:cNvPr id="56" name="Rechteck 11"/>
          <p:cNvSpPr/>
          <p:nvPr userDrawn="1"/>
        </p:nvSpPr>
        <p:spPr>
          <a:xfrm>
            <a:off x="5624172" y="3920561"/>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rtl="0">
              <a:tabLst>
                <a:tab pos="358510" algn="l"/>
              </a:tabLst>
            </a:pPr>
            <a:endParaRPr lang="en-US" sz="1300" b="1">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5004100" y="382137"/>
            <a:ext cx="509596" cy="210641"/>
          </a:xfrm>
          <a:prstGeom prst="rect">
            <a:avLst/>
          </a:prstGeom>
        </p:spPr>
        <p:txBody>
          <a:bodyPr rtlCol="0" anchor="ctr"/>
          <a:lstStyle>
            <a:lvl1pPr algn="ctr">
              <a:buNone/>
              <a:defRPr sz="1300" b="1">
                <a:solidFill>
                  <a:schemeClr val="accent1"/>
                </a:solidFill>
              </a:defRPr>
            </a:lvl1pPr>
          </a:lstStyle>
          <a:p>
            <a:pPr rtl="0"/>
            <a:r>
              <a:rPr lang="ru"/>
              <a:t>1</a:t>
            </a:r>
          </a:p>
        </p:txBody>
      </p:sp>
      <p:sp>
        <p:nvSpPr>
          <p:cNvPr id="23" name="Text Placeholder 4"/>
          <p:cNvSpPr>
            <a:spLocks noGrp="1"/>
          </p:cNvSpPr>
          <p:nvPr userDrawn="1">
            <p:ph type="body" sz="quarter" idx="12" hasCustomPrompt="1"/>
          </p:nvPr>
        </p:nvSpPr>
        <p:spPr>
          <a:xfrm>
            <a:off x="5629632" y="395785"/>
            <a:ext cx="3145878" cy="208365"/>
          </a:xfrm>
          <a:prstGeom prst="rect">
            <a:avLst/>
          </a:prstGeom>
        </p:spPr>
        <p:txBody>
          <a:bodyPr rtlCol="0" anchor="ctr"/>
          <a:lstStyle>
            <a:lvl1pPr>
              <a:buNone/>
              <a:defRPr sz="1300" b="1">
                <a:solidFill>
                  <a:schemeClr val="accent1"/>
                </a:solidFill>
              </a:defRPr>
            </a:lvl1pPr>
          </a:lstStyle>
          <a:p>
            <a:pPr rtl="0"/>
            <a:r>
              <a:rPr lang="ru"/>
              <a:t>Edit text</a:t>
            </a:r>
          </a:p>
        </p:txBody>
      </p:sp>
      <p:sp>
        <p:nvSpPr>
          <p:cNvPr id="26" name="Text Placeholder 4"/>
          <p:cNvSpPr>
            <a:spLocks noGrp="1"/>
          </p:cNvSpPr>
          <p:nvPr userDrawn="1">
            <p:ph type="body" sz="quarter" idx="15" hasCustomPrompt="1"/>
          </p:nvPr>
        </p:nvSpPr>
        <p:spPr>
          <a:xfrm>
            <a:off x="5006372" y="875737"/>
            <a:ext cx="509596" cy="210641"/>
          </a:xfrm>
          <a:prstGeom prst="rect">
            <a:avLst/>
          </a:prstGeom>
        </p:spPr>
        <p:txBody>
          <a:bodyPr rtlCol="0" anchor="ctr"/>
          <a:lstStyle>
            <a:lvl1pPr algn="ctr">
              <a:buNone/>
              <a:defRPr sz="1300" b="1">
                <a:solidFill>
                  <a:schemeClr val="accent1"/>
                </a:solidFill>
              </a:defRPr>
            </a:lvl1pPr>
          </a:lstStyle>
          <a:p>
            <a:pPr rtl="0"/>
            <a:r>
              <a:rPr lang="ru"/>
              <a:t>2</a:t>
            </a:r>
          </a:p>
        </p:txBody>
      </p:sp>
      <p:sp>
        <p:nvSpPr>
          <p:cNvPr id="25" name="Text Placeholder 4"/>
          <p:cNvSpPr>
            <a:spLocks noGrp="1"/>
          </p:cNvSpPr>
          <p:nvPr userDrawn="1">
            <p:ph type="body" sz="quarter" idx="14" hasCustomPrompt="1"/>
          </p:nvPr>
        </p:nvSpPr>
        <p:spPr>
          <a:xfrm>
            <a:off x="5631904" y="889385"/>
            <a:ext cx="3145878" cy="208365"/>
          </a:xfrm>
          <a:prstGeom prst="rect">
            <a:avLst/>
          </a:prstGeom>
        </p:spPr>
        <p:txBody>
          <a:bodyPr rtlCol="0" anchor="ctr"/>
          <a:lstStyle>
            <a:lvl1pPr>
              <a:buNone/>
              <a:defRPr sz="1300" b="1">
                <a:solidFill>
                  <a:schemeClr val="accent1"/>
                </a:solidFill>
              </a:defRPr>
            </a:lvl1pPr>
          </a:lstStyle>
          <a:p>
            <a:pPr rtl="0"/>
            <a:r>
              <a:rPr lang="ru"/>
              <a:t>Edit text</a:t>
            </a:r>
          </a:p>
        </p:txBody>
      </p:sp>
      <p:sp>
        <p:nvSpPr>
          <p:cNvPr id="27" name="Text Placeholder 4"/>
          <p:cNvSpPr>
            <a:spLocks noGrp="1"/>
          </p:cNvSpPr>
          <p:nvPr userDrawn="1">
            <p:ph type="body" sz="quarter" idx="16" hasCustomPrompt="1"/>
          </p:nvPr>
        </p:nvSpPr>
        <p:spPr>
          <a:xfrm>
            <a:off x="4994996" y="1410281"/>
            <a:ext cx="509596" cy="210641"/>
          </a:xfrm>
          <a:prstGeom prst="rect">
            <a:avLst/>
          </a:prstGeom>
        </p:spPr>
        <p:txBody>
          <a:bodyPr rtlCol="0" anchor="ctr"/>
          <a:lstStyle>
            <a:lvl1pPr algn="ctr">
              <a:buNone/>
              <a:defRPr sz="1300" b="1">
                <a:solidFill>
                  <a:schemeClr val="accent1"/>
                </a:solidFill>
              </a:defRPr>
            </a:lvl1pPr>
          </a:lstStyle>
          <a:p>
            <a:pPr rtl="0"/>
            <a:r>
              <a:rPr lang="ru"/>
              <a:t>3</a:t>
            </a:r>
          </a:p>
        </p:txBody>
      </p:sp>
      <p:sp>
        <p:nvSpPr>
          <p:cNvPr id="28" name="Text Placeholder 4"/>
          <p:cNvSpPr>
            <a:spLocks noGrp="1"/>
          </p:cNvSpPr>
          <p:nvPr userDrawn="1">
            <p:ph type="body" sz="quarter" idx="17" hasCustomPrompt="1"/>
          </p:nvPr>
        </p:nvSpPr>
        <p:spPr>
          <a:xfrm>
            <a:off x="5620528" y="1423929"/>
            <a:ext cx="3145878" cy="208365"/>
          </a:xfrm>
          <a:prstGeom prst="rect">
            <a:avLst/>
          </a:prstGeom>
        </p:spPr>
        <p:txBody>
          <a:bodyPr rtlCol="0" anchor="ctr"/>
          <a:lstStyle>
            <a:lvl1pPr>
              <a:buNone/>
              <a:defRPr sz="1300" b="1">
                <a:solidFill>
                  <a:schemeClr val="accent1"/>
                </a:solidFill>
              </a:defRPr>
            </a:lvl1pPr>
          </a:lstStyle>
          <a:p>
            <a:pPr rtl="0"/>
            <a:r>
              <a:rPr lang="ru"/>
              <a:t>Edit text</a:t>
            </a:r>
          </a:p>
        </p:txBody>
      </p:sp>
      <p:sp>
        <p:nvSpPr>
          <p:cNvPr id="29" name="Text Placeholder 4"/>
          <p:cNvSpPr>
            <a:spLocks noGrp="1"/>
          </p:cNvSpPr>
          <p:nvPr userDrawn="1">
            <p:ph type="body" sz="quarter" idx="18" hasCustomPrompt="1"/>
          </p:nvPr>
        </p:nvSpPr>
        <p:spPr>
          <a:xfrm>
            <a:off x="4992724" y="1926633"/>
            <a:ext cx="509596" cy="210641"/>
          </a:xfrm>
          <a:prstGeom prst="rect">
            <a:avLst/>
          </a:prstGeom>
        </p:spPr>
        <p:txBody>
          <a:bodyPr rtlCol="0" anchor="ctr"/>
          <a:lstStyle>
            <a:lvl1pPr algn="ctr">
              <a:buNone/>
              <a:defRPr sz="1300" b="1">
                <a:solidFill>
                  <a:schemeClr val="accent1"/>
                </a:solidFill>
              </a:defRPr>
            </a:lvl1pPr>
          </a:lstStyle>
          <a:p>
            <a:pPr rtl="0"/>
            <a:r>
              <a:rPr lang="ru"/>
              <a:t>4</a:t>
            </a:r>
          </a:p>
        </p:txBody>
      </p:sp>
      <p:sp>
        <p:nvSpPr>
          <p:cNvPr id="30" name="Text Placeholder 4"/>
          <p:cNvSpPr>
            <a:spLocks noGrp="1"/>
          </p:cNvSpPr>
          <p:nvPr userDrawn="1">
            <p:ph type="body" sz="quarter" idx="19" hasCustomPrompt="1"/>
          </p:nvPr>
        </p:nvSpPr>
        <p:spPr>
          <a:xfrm>
            <a:off x="5618256" y="1940281"/>
            <a:ext cx="3145878" cy="208365"/>
          </a:xfrm>
          <a:prstGeom prst="rect">
            <a:avLst/>
          </a:prstGeom>
        </p:spPr>
        <p:txBody>
          <a:bodyPr rtlCol="0" anchor="ctr"/>
          <a:lstStyle>
            <a:lvl1pPr>
              <a:buNone/>
              <a:defRPr sz="1300" b="1">
                <a:solidFill>
                  <a:schemeClr val="accent1"/>
                </a:solidFill>
              </a:defRPr>
            </a:lvl1pPr>
          </a:lstStyle>
          <a:p>
            <a:pPr rtl="0"/>
            <a:r>
              <a:rPr lang="ru"/>
              <a:t>Edit text</a:t>
            </a:r>
          </a:p>
        </p:txBody>
      </p:sp>
      <p:sp>
        <p:nvSpPr>
          <p:cNvPr id="33" name="Text Placeholder 4"/>
          <p:cNvSpPr>
            <a:spLocks noGrp="1"/>
          </p:cNvSpPr>
          <p:nvPr userDrawn="1">
            <p:ph type="body" sz="quarter" idx="20" hasCustomPrompt="1"/>
          </p:nvPr>
        </p:nvSpPr>
        <p:spPr>
          <a:xfrm>
            <a:off x="4994996" y="2420233"/>
            <a:ext cx="509596" cy="210641"/>
          </a:xfrm>
          <a:prstGeom prst="rect">
            <a:avLst/>
          </a:prstGeom>
        </p:spPr>
        <p:txBody>
          <a:bodyPr rtlCol="0" anchor="ctr"/>
          <a:lstStyle>
            <a:lvl1pPr algn="ctr">
              <a:buNone/>
              <a:defRPr sz="1300" b="1">
                <a:solidFill>
                  <a:schemeClr val="accent1"/>
                </a:solidFill>
              </a:defRPr>
            </a:lvl1pPr>
          </a:lstStyle>
          <a:p>
            <a:pPr rtl="0"/>
            <a:r>
              <a:rPr lang="ru"/>
              <a:t>5</a:t>
            </a:r>
          </a:p>
        </p:txBody>
      </p:sp>
      <p:sp>
        <p:nvSpPr>
          <p:cNvPr id="34" name="Text Placeholder 4"/>
          <p:cNvSpPr>
            <a:spLocks noGrp="1"/>
          </p:cNvSpPr>
          <p:nvPr userDrawn="1">
            <p:ph type="body" sz="quarter" idx="21" hasCustomPrompt="1"/>
          </p:nvPr>
        </p:nvSpPr>
        <p:spPr>
          <a:xfrm>
            <a:off x="5620528" y="2433881"/>
            <a:ext cx="3145878" cy="208365"/>
          </a:xfrm>
          <a:prstGeom prst="rect">
            <a:avLst/>
          </a:prstGeom>
        </p:spPr>
        <p:txBody>
          <a:bodyPr rtlCol="0" anchor="ctr"/>
          <a:lstStyle>
            <a:lvl1pPr>
              <a:buNone/>
              <a:defRPr sz="1300" b="1">
                <a:solidFill>
                  <a:schemeClr val="accent1"/>
                </a:solidFill>
              </a:defRPr>
            </a:lvl1pPr>
          </a:lstStyle>
          <a:p>
            <a:pPr rtl="0"/>
            <a:r>
              <a:rPr lang="ru"/>
              <a:t>Edit text</a:t>
            </a:r>
          </a:p>
        </p:txBody>
      </p:sp>
      <p:sp>
        <p:nvSpPr>
          <p:cNvPr id="35" name="Text Placeholder 4"/>
          <p:cNvSpPr>
            <a:spLocks noGrp="1"/>
          </p:cNvSpPr>
          <p:nvPr userDrawn="1">
            <p:ph type="body" sz="quarter" idx="22" hasCustomPrompt="1"/>
          </p:nvPr>
        </p:nvSpPr>
        <p:spPr>
          <a:xfrm>
            <a:off x="4997268" y="2954777"/>
            <a:ext cx="509596" cy="210641"/>
          </a:xfrm>
          <a:prstGeom prst="rect">
            <a:avLst/>
          </a:prstGeom>
        </p:spPr>
        <p:txBody>
          <a:bodyPr rtlCol="0" anchor="ctr"/>
          <a:lstStyle>
            <a:lvl1pPr algn="ctr">
              <a:buNone/>
              <a:defRPr sz="1300" b="1">
                <a:solidFill>
                  <a:schemeClr val="accent1"/>
                </a:solidFill>
              </a:defRPr>
            </a:lvl1pPr>
          </a:lstStyle>
          <a:p>
            <a:pPr rtl="0"/>
            <a:r>
              <a:rPr lang="ru"/>
              <a:t>6</a:t>
            </a:r>
          </a:p>
        </p:txBody>
      </p:sp>
      <p:sp>
        <p:nvSpPr>
          <p:cNvPr id="36" name="Text Placeholder 4"/>
          <p:cNvSpPr>
            <a:spLocks noGrp="1"/>
          </p:cNvSpPr>
          <p:nvPr userDrawn="1">
            <p:ph type="body" sz="quarter" idx="23" hasCustomPrompt="1"/>
          </p:nvPr>
        </p:nvSpPr>
        <p:spPr>
          <a:xfrm>
            <a:off x="5609152" y="2968425"/>
            <a:ext cx="3145878" cy="208365"/>
          </a:xfrm>
          <a:prstGeom prst="rect">
            <a:avLst/>
          </a:prstGeom>
        </p:spPr>
        <p:txBody>
          <a:bodyPr rtlCol="0" anchor="ctr"/>
          <a:lstStyle>
            <a:lvl1pPr>
              <a:buNone/>
              <a:defRPr sz="1300" b="1">
                <a:solidFill>
                  <a:schemeClr val="accent1"/>
                </a:solidFill>
              </a:defRPr>
            </a:lvl1pPr>
          </a:lstStyle>
          <a:p>
            <a:pPr rtl="0"/>
            <a:r>
              <a:rPr lang="ru"/>
              <a:t>Edit text</a:t>
            </a:r>
          </a:p>
        </p:txBody>
      </p:sp>
      <p:sp>
        <p:nvSpPr>
          <p:cNvPr id="37" name="Text Placeholder 4"/>
          <p:cNvSpPr>
            <a:spLocks noGrp="1"/>
          </p:cNvSpPr>
          <p:nvPr userDrawn="1">
            <p:ph type="body" sz="quarter" idx="24" hasCustomPrompt="1"/>
          </p:nvPr>
        </p:nvSpPr>
        <p:spPr>
          <a:xfrm>
            <a:off x="4983620" y="3487049"/>
            <a:ext cx="509596" cy="210641"/>
          </a:xfrm>
          <a:prstGeom prst="rect">
            <a:avLst/>
          </a:prstGeom>
        </p:spPr>
        <p:txBody>
          <a:bodyPr rtlCol="0" anchor="ctr"/>
          <a:lstStyle>
            <a:lvl1pPr algn="ctr">
              <a:buNone/>
              <a:defRPr sz="1300" b="1">
                <a:solidFill>
                  <a:schemeClr val="accent1"/>
                </a:solidFill>
              </a:defRPr>
            </a:lvl1pPr>
          </a:lstStyle>
          <a:p>
            <a:pPr rtl="0"/>
            <a:r>
              <a:rPr lang="ru"/>
              <a:t>7</a:t>
            </a:r>
          </a:p>
        </p:txBody>
      </p:sp>
      <p:sp>
        <p:nvSpPr>
          <p:cNvPr id="38" name="Text Placeholder 4"/>
          <p:cNvSpPr>
            <a:spLocks noGrp="1"/>
          </p:cNvSpPr>
          <p:nvPr userDrawn="1">
            <p:ph type="body" sz="quarter" idx="25" hasCustomPrompt="1"/>
          </p:nvPr>
        </p:nvSpPr>
        <p:spPr>
          <a:xfrm>
            <a:off x="5622800" y="3500697"/>
            <a:ext cx="3145878" cy="208365"/>
          </a:xfrm>
          <a:prstGeom prst="rect">
            <a:avLst/>
          </a:prstGeom>
        </p:spPr>
        <p:txBody>
          <a:bodyPr rtlCol="0" anchor="ctr"/>
          <a:lstStyle>
            <a:lvl1pPr>
              <a:buNone/>
              <a:defRPr sz="1300" b="1">
                <a:solidFill>
                  <a:schemeClr val="accent1"/>
                </a:solidFill>
              </a:defRPr>
            </a:lvl1pPr>
          </a:lstStyle>
          <a:p>
            <a:pPr rtl="0"/>
            <a:r>
              <a:rPr lang="ru"/>
              <a:t>Edit text</a:t>
            </a:r>
          </a:p>
        </p:txBody>
      </p:sp>
      <p:sp>
        <p:nvSpPr>
          <p:cNvPr id="39" name="Text Placeholder 4"/>
          <p:cNvSpPr>
            <a:spLocks noGrp="1"/>
          </p:cNvSpPr>
          <p:nvPr userDrawn="1">
            <p:ph type="body" sz="quarter" idx="26" hasCustomPrompt="1"/>
          </p:nvPr>
        </p:nvSpPr>
        <p:spPr>
          <a:xfrm>
            <a:off x="4985892" y="4021593"/>
            <a:ext cx="509596" cy="210641"/>
          </a:xfrm>
          <a:prstGeom prst="rect">
            <a:avLst/>
          </a:prstGeom>
        </p:spPr>
        <p:txBody>
          <a:bodyPr rtlCol="0" anchor="ctr"/>
          <a:lstStyle>
            <a:lvl1pPr algn="ctr">
              <a:buNone/>
              <a:defRPr sz="1300" b="1">
                <a:solidFill>
                  <a:schemeClr val="accent1"/>
                </a:solidFill>
              </a:defRPr>
            </a:lvl1pPr>
          </a:lstStyle>
          <a:p>
            <a:pPr rtl="0"/>
            <a:r>
              <a:rPr lang="ru"/>
              <a:t>8</a:t>
            </a:r>
          </a:p>
        </p:txBody>
      </p:sp>
      <p:sp>
        <p:nvSpPr>
          <p:cNvPr id="40" name="Text Placeholder 4"/>
          <p:cNvSpPr>
            <a:spLocks noGrp="1"/>
          </p:cNvSpPr>
          <p:nvPr userDrawn="1">
            <p:ph type="body" sz="quarter" idx="27" hasCustomPrompt="1"/>
          </p:nvPr>
        </p:nvSpPr>
        <p:spPr>
          <a:xfrm>
            <a:off x="5611424" y="4035241"/>
            <a:ext cx="3145878" cy="208365"/>
          </a:xfrm>
          <a:prstGeom prst="rect">
            <a:avLst/>
          </a:prstGeom>
        </p:spPr>
        <p:txBody>
          <a:bodyPr rtlCol="0" anchor="ctr"/>
          <a:lstStyle>
            <a:lvl1pPr>
              <a:buNone/>
              <a:defRPr sz="1300" b="1">
                <a:solidFill>
                  <a:schemeClr val="accent1"/>
                </a:solidFill>
              </a:defRPr>
            </a:lvl1pPr>
          </a:lstStyle>
          <a:p>
            <a:pPr rtl="0"/>
            <a:r>
              <a:rPr lang="ru"/>
              <a:t>Edit text</a:t>
            </a:r>
          </a:p>
        </p:txBody>
      </p:sp>
    </p:spTree>
    <p:extLst>
      <p:ext uri="{BB962C8B-B14F-4D97-AF65-F5344CB8AC3E}">
        <p14:creationId xmlns:p14="http://schemas.microsoft.com/office/powerpoint/2010/main" val="8371804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3" y="0"/>
            <a:ext cx="4530727" cy="5143499"/>
          </a:xfrm>
          <a:prstGeom prst="rect">
            <a:avLst/>
          </a:prstGeom>
          <a:solidFill>
            <a:schemeClr val="accent2">
              <a:alpha val="20000"/>
            </a:schemeClr>
          </a:solidFill>
        </p:spPr>
        <p:txBody>
          <a:bodyPr vert="horz" lIns="252000" tIns="252000" rIns="252000" bIns="252000" rtlCol="0"/>
          <a:lstStyle>
            <a:lvl1pPr marL="0" indent="0">
              <a:buNone/>
              <a:defRPr sz="105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rtl="0"/>
            <a:r>
              <a:rPr lang="ru"/>
              <a:t>Insert Your Content Here</a:t>
            </a:r>
          </a:p>
        </p:txBody>
      </p:sp>
      <p:sp>
        <p:nvSpPr>
          <p:cNvPr id="3" name="Content Placeholder 12"/>
          <p:cNvSpPr>
            <a:spLocks noGrp="1"/>
          </p:cNvSpPr>
          <p:nvPr>
            <p:ph sz="quarter" idx="11"/>
          </p:nvPr>
        </p:nvSpPr>
        <p:spPr>
          <a:xfrm>
            <a:off x="252413" y="982952"/>
            <a:ext cx="3749962" cy="3418927"/>
          </a:xfrm>
          <a:prstGeom prst="rect">
            <a:avLst/>
          </a:prstGeom>
          <a:noFill/>
        </p:spPr>
        <p:txBody>
          <a:bodyPr vert="horz" wrap="square" lIns="0" tIns="0" rIns="0" bIns="0" rtlCol="0">
            <a:noAutofit/>
          </a:bodyPr>
          <a:lstStyle>
            <a:lvl1pPr marL="236538" indent="-236538">
              <a:buClr>
                <a:schemeClr val="tx2"/>
              </a:buClr>
              <a:buFont typeface="Arial" panose="020B0604020202020204" pitchFamily="34" charset="0"/>
              <a:buNone/>
              <a:defRPr sz="1800">
                <a:solidFill>
                  <a:schemeClr val="accent1"/>
                </a:solidFill>
              </a:defRPr>
            </a:lvl1pPr>
            <a:lvl2pPr marL="457200" indent="-220663">
              <a:buClr>
                <a:schemeClr val="tx2"/>
              </a:buClr>
              <a:buFont typeface="Arial" panose="020B0604020202020204" pitchFamily="34" charset="0"/>
              <a:buChar char="•"/>
              <a:defRPr sz="1600">
                <a:solidFill>
                  <a:schemeClr val="accent1"/>
                </a:solidFill>
              </a:defRPr>
            </a:lvl2pPr>
            <a:lvl3pPr marL="630238" indent="-173038">
              <a:buClr>
                <a:schemeClr val="tx2"/>
              </a:buClr>
              <a:buFont typeface="Arial" panose="020B0604020202020204" pitchFamily="34" charset="0"/>
              <a:buChar char="•"/>
              <a:defRPr sz="1400">
                <a:solidFill>
                  <a:schemeClr val="accent1"/>
                </a:solidFill>
              </a:defRPr>
            </a:lvl3pPr>
            <a:lvl4pPr marL="803275" indent="-173038">
              <a:buClr>
                <a:schemeClr val="tx2"/>
              </a:buClr>
              <a:buFont typeface="Arial" panose="020B0604020202020204" pitchFamily="34" charset="0"/>
              <a:buChar char="•"/>
              <a:defRPr sz="1400">
                <a:solidFill>
                  <a:schemeClr val="accent1"/>
                </a:solidFill>
              </a:defRPr>
            </a:lvl4pPr>
            <a:lvl5pPr marL="977900" indent="-174625" defTabSz="314325">
              <a:buClr>
                <a:schemeClr val="tx2"/>
              </a:buClr>
              <a:buFont typeface="Arial" panose="020B0604020202020204" pitchFamily="34" charset="0"/>
              <a:buChar char="•"/>
              <a:defRPr sz="1400">
                <a:solidFill>
                  <a:schemeClr val="accent1"/>
                </a:solidFill>
              </a:defRPr>
            </a:lvl5pPr>
          </a:lstStyle>
          <a:p>
            <a:pPr lvl="0" rtl="0"/>
            <a:r>
              <a:rPr lang="ru"/>
              <a:t>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7" name="Title 1"/>
          <p:cNvSpPr>
            <a:spLocks noGrp="1"/>
          </p:cNvSpPr>
          <p:nvPr>
            <p:ph type="title" hasCustomPrompt="1"/>
          </p:nvPr>
        </p:nvSpPr>
        <p:spPr>
          <a:xfrm>
            <a:off x="252413" y="348333"/>
            <a:ext cx="3749962" cy="369332"/>
          </a:xfrm>
          <a:prstGeom prst="rect">
            <a:avLst/>
          </a:prstGeom>
        </p:spPr>
        <p:txBody>
          <a:bodyPr wrap="square" lIns="0" tIns="0" rIns="0" bIns="0" rtlCol="0" anchor="ctr" anchorCtr="0">
            <a:spAutoFit/>
          </a:bodyPr>
          <a:lstStyle>
            <a:lvl1pPr algn="l">
              <a:defRPr sz="2400" baseline="0">
                <a:solidFill>
                  <a:schemeClr val="tx2"/>
                </a:solidFill>
              </a:defRPr>
            </a:lvl1pPr>
          </a:lstStyle>
          <a:p>
            <a:pPr rtl="0"/>
            <a:r>
              <a:rPr lang="ru"/>
              <a:t>Click To Edit Section Title</a:t>
            </a:r>
          </a:p>
        </p:txBody>
      </p:sp>
      <p:sp>
        <p:nvSpPr>
          <p:cNvPr id="23" name="Rectangle 22"/>
          <p:cNvSpPr/>
          <p:nvPr userDrawn="1"/>
        </p:nvSpPr>
        <p:spPr>
          <a:xfrm rot="5400000">
            <a:off x="1854991" y="2385218"/>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4" name="Text Placeholder 3"/>
          <p:cNvSpPr>
            <a:spLocks noGrp="1"/>
          </p:cNvSpPr>
          <p:nvPr>
            <p:ph type="body" sz="quarter" idx="14" hasCustomPrompt="1"/>
          </p:nvPr>
        </p:nvSpPr>
        <p:spPr>
          <a:xfrm>
            <a:off x="4240208" y="0"/>
            <a:ext cx="746127" cy="5143500"/>
          </a:xfrm>
          <a:prstGeom prst="rect">
            <a:avLst/>
          </a:prstGeom>
          <a:solidFill>
            <a:schemeClr val="tx2">
              <a:alpha val="80000"/>
            </a:schemeClr>
          </a:solidFill>
          <a:ln>
            <a:noFill/>
          </a:ln>
        </p:spPr>
        <p:txBody>
          <a:bodyPr rtlCol="0"/>
          <a:lstStyle>
            <a:lvl1pPr marL="0" indent="0">
              <a:buNone/>
              <a:defRPr/>
            </a:lvl1pPr>
          </a:lstStyle>
          <a:p>
            <a:pPr lvl="0" rtl="0"/>
            <a:r>
              <a:rPr lang="ru"/>
              <a:t> </a:t>
            </a:r>
          </a:p>
        </p:txBody>
      </p:sp>
      <p:sp>
        <p:nvSpPr>
          <p:cNvPr id="15"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6"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pic>
        <p:nvPicPr>
          <p:cNvPr id="10" name="Picture 9"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30352368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6" y="2175153"/>
            <a:ext cx="8633531" cy="369332"/>
          </a:xfrm>
          <a:prstGeom prst="rect">
            <a:avLst/>
          </a:prstGeom>
        </p:spPr>
        <p:txBody>
          <a:bodyPr lIns="0" tIns="0" rIns="0" bIns="0" rtlCol="0" anchor="ctr" anchorCtr="0">
            <a:noAutofit/>
          </a:bodyPr>
          <a:lstStyle>
            <a:lvl1pPr algn="l">
              <a:defRPr sz="2400" baseline="0">
                <a:solidFill>
                  <a:schemeClr val="tx2"/>
                </a:solidFill>
              </a:defRPr>
            </a:lvl1pPr>
          </a:lstStyle>
          <a:p>
            <a:pPr rtl="0"/>
            <a:r>
              <a:rPr lang="ru"/>
              <a:t>Click To Edit Section Title</a:t>
            </a:r>
          </a:p>
        </p:txBody>
      </p:sp>
      <p:sp>
        <p:nvSpPr>
          <p:cNvPr id="8" name="Text Placeholder 9"/>
          <p:cNvSpPr>
            <a:spLocks noGrp="1"/>
          </p:cNvSpPr>
          <p:nvPr>
            <p:ph type="body" sz="quarter" idx="11" hasCustomPrompt="1"/>
          </p:nvPr>
        </p:nvSpPr>
        <p:spPr>
          <a:xfrm>
            <a:off x="258056" y="2634497"/>
            <a:ext cx="8633531" cy="215444"/>
          </a:xfrm>
          <a:prstGeom prst="rect">
            <a:avLst/>
          </a:prstGeom>
        </p:spPr>
        <p:txBody>
          <a:bodyPr lIns="0" tIns="0" rIns="0" bIns="0" rtlCol="0" anchor="ctr" anchorCtr="0">
            <a:noAutofit/>
          </a:bodyPr>
          <a:lstStyle>
            <a:lvl1pPr marL="0" indent="0">
              <a:buNone/>
              <a:defRPr sz="1400" baseline="0">
                <a:solidFill>
                  <a:schemeClr val="accent1"/>
                </a:solidFill>
              </a:defRPr>
            </a:lvl1pPr>
          </a:lstStyle>
          <a:p>
            <a:pPr lvl="0" rtl="0"/>
            <a:r>
              <a:rPr lang="ru"/>
              <a:t>Click To Edit Optional Subtitle</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pic>
        <p:nvPicPr>
          <p:cNvPr id="7" name="Picture 6"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28614773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252413" y="2955454"/>
            <a:ext cx="8647111" cy="307777"/>
          </a:xfrm>
          <a:prstGeom prst="rect">
            <a:avLst/>
          </a:prstGeom>
        </p:spPr>
        <p:txBody>
          <a:bodyPr lIns="0" tIns="0" rIns="0" bIns="0" rtlCol="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pic>
        <p:nvPicPr>
          <p:cNvPr id="8" name="Picture 7"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67034" y="4494996"/>
            <a:ext cx="2041798" cy="562953"/>
          </a:xfrm>
          <a:prstGeom prst="rect">
            <a:avLst/>
          </a:prstGeom>
        </p:spPr>
      </p:pic>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rtlCol="0"/>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a:solidFill>
                  <a:schemeClr val="accent6"/>
                </a:solidFill>
              </a:defRPr>
            </a:lvl1pPr>
          </a:lstStyle>
          <a:p>
            <a:pPr rtl="0"/>
            <a:r>
              <a:rPr lang="ru"/>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252413" y="1713559"/>
            <a:ext cx="8647112" cy="1231106"/>
          </a:xfrm>
          <a:prstGeom prst="rect">
            <a:avLst/>
          </a:prstGeom>
        </p:spPr>
        <p:txBody>
          <a:bodyPr lIns="0" tIns="0" rIns="0" bIns="0" rtlCol="0" anchor="t">
            <a:noAutofit/>
          </a:bodyPr>
          <a:lstStyle>
            <a:lvl1pPr marL="0" indent="0" algn="ctr">
              <a:buFont typeface="Arial"/>
              <a:buNone/>
              <a:defRPr sz="4000">
                <a:solidFill>
                  <a:schemeClr val="bg1"/>
                </a:solidFill>
              </a:defRPr>
            </a:lvl1pPr>
          </a:lstStyle>
          <a:p>
            <a:pPr rtl="0"/>
            <a:r>
              <a:rPr lang="ru"/>
              <a:t>CLICK TO EDIT QUOTE OR CALLOUT</a:t>
            </a:r>
          </a:p>
        </p:txBody>
      </p:sp>
    </p:spTree>
    <p:extLst>
      <p:ext uri="{BB962C8B-B14F-4D97-AF65-F5344CB8AC3E}">
        <p14:creationId xmlns:p14="http://schemas.microsoft.com/office/powerpoint/2010/main" val="30581270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647112" cy="1231106"/>
          </a:xfrm>
          <a:prstGeom prst="rect">
            <a:avLst/>
          </a:prstGeom>
        </p:spPr>
        <p:txBody>
          <a:bodyPr lIns="0" tIns="0" rIns="0" bIns="0" rtlCol="0" anchor="t">
            <a:noAutofit/>
          </a:bodyPr>
          <a:lstStyle>
            <a:lvl1pPr marL="0" indent="0" algn="ctr">
              <a:buFont typeface="Arial"/>
              <a:buNone/>
              <a:defRPr sz="4000">
                <a:solidFill>
                  <a:schemeClr val="accent1"/>
                </a:solidFill>
              </a:defRPr>
            </a:lvl1pPr>
          </a:lstStyle>
          <a:p>
            <a:pPr rtl="0"/>
            <a:r>
              <a:rPr lang="ru"/>
              <a:t>CLICK TO EDIT QUOTE OR CALLOUT</a:t>
            </a:r>
          </a:p>
        </p:txBody>
      </p:sp>
      <p:sp>
        <p:nvSpPr>
          <p:cNvPr id="5" name="Subtitle 2"/>
          <p:cNvSpPr>
            <a:spLocks noGrp="1"/>
          </p:cNvSpPr>
          <p:nvPr>
            <p:ph type="subTitle" idx="1" hasCustomPrompt="1"/>
          </p:nvPr>
        </p:nvSpPr>
        <p:spPr>
          <a:xfrm>
            <a:off x="252413" y="2955454"/>
            <a:ext cx="8647111" cy="307777"/>
          </a:xfrm>
          <a:prstGeom prst="rect">
            <a:avLst/>
          </a:prstGeom>
        </p:spPr>
        <p:txBody>
          <a:bodyPr lIns="0" tIns="0" rIns="0" bIns="0" rtlCol="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pic>
        <p:nvPicPr>
          <p:cNvPr id="8" name="Picture 7"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67034" y="4494996"/>
            <a:ext cx="2041798" cy="562953"/>
          </a:xfrm>
          <a:prstGeom prst="rect">
            <a:avLst/>
          </a:prstGeom>
        </p:spPr>
      </p:pic>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rtlCol="0"/>
          <a:lstStyle>
            <a:lvl1pPr marL="0" indent="0">
              <a:buNone/>
              <a:defRPr sz="1400" b="1">
                <a:solidFill>
                  <a:srgbClr val="00B0F0"/>
                </a:solidFill>
              </a:defRPr>
            </a:lvl1pPr>
          </a:lstStyle>
          <a:p>
            <a:pPr rtl="0"/>
            <a:r>
              <a:rPr lang="ru"/>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1700941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eave Image 3">
    <p:spTree>
      <p:nvGrpSpPr>
        <p:cNvPr id="1" name=""/>
        <p:cNvGrpSpPr/>
        <p:nvPr/>
      </p:nvGrpSpPr>
      <p:grpSpPr>
        <a:xfrm>
          <a:off x="0" y="0"/>
          <a:ext cx="0" cy="0"/>
          <a:chOff x="0" y="0"/>
          <a:chExt cx="0" cy="0"/>
        </a:xfrm>
      </p:grpSpPr>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5" name="Slide Number Placeholder 5"/>
          <p:cNvSpPr>
            <a:spLocks noGrp="1"/>
          </p:cNvSpPr>
          <p:nvPr>
            <p:ph type="sldNum" sz="quarter" idx="4"/>
          </p:nvPr>
        </p:nvSpPr>
        <p:spPr>
          <a:xfrm>
            <a:off x="1762180"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dirty="0"/>
          </a:p>
        </p:txBody>
      </p:sp>
      <p:sp>
        <p:nvSpPr>
          <p:cNvPr id="6" name="TextBox 5"/>
          <p:cNvSpPr txBox="1"/>
          <p:nvPr userDrawn="1"/>
        </p:nvSpPr>
        <p:spPr>
          <a:xfrm>
            <a:off x="1674435" y="4851248"/>
            <a:ext cx="83510" cy="92333"/>
          </a:xfrm>
          <a:prstGeom prst="rect">
            <a:avLst/>
          </a:prstGeom>
          <a:noFill/>
        </p:spPr>
        <p:txBody>
          <a:bodyPr wrap="square" lIns="0" tIns="0" rIns="0" bIns="0" rtlCol="0">
            <a:spAutoFit/>
          </a:bodyPr>
          <a:lstStyle/>
          <a:p>
            <a:pPr algn="ctr" rtl="0"/>
            <a:r>
              <a:rPr lang="ru" sz="600">
                <a:solidFill>
                  <a:srgbClr val="FFFFFF"/>
                </a:solidFill>
                <a:latin typeface="Arial"/>
                <a:cs typeface="Arial"/>
              </a:rPr>
              <a:t>|</a:t>
            </a:r>
          </a:p>
        </p:txBody>
      </p:sp>
      <p:sp>
        <p:nvSpPr>
          <p:cNvPr id="7" name="Footer Placeholder 4"/>
          <p:cNvSpPr>
            <a:spLocks noGrp="1"/>
          </p:cNvSpPr>
          <p:nvPr>
            <p:ph type="ftr" sz="quarter" idx="3"/>
          </p:nvPr>
        </p:nvSpPr>
        <p:spPr>
          <a:xfrm>
            <a:off x="252413" y="4857154"/>
            <a:ext cx="1505531"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pic>
        <p:nvPicPr>
          <p:cNvPr id="10" name="Picture 9" descr="Weave_486603441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9" name="Picture 8" descr="schneider_LIO_White_RG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05947" y="4521136"/>
            <a:ext cx="1907005" cy="506914"/>
          </a:xfrm>
          <a:prstGeom prst="rect">
            <a:avLst/>
          </a:prstGeom>
        </p:spPr>
      </p:pic>
      <p:sp>
        <p:nvSpPr>
          <p:cNvPr id="8" name="Slide Number Placeholder 5"/>
          <p:cNvSpPr txBox="1">
            <a:spLocks/>
          </p:cNvSpPr>
          <p:nvPr userDrawn="1"/>
        </p:nvSpPr>
        <p:spPr>
          <a:xfrm>
            <a:off x="1747891" y="4857155"/>
            <a:ext cx="525690" cy="92333"/>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r>
              <a:rPr lang="ru"/>
              <a:t>Page </a:t>
            </a:r>
            <a:fld id="{5A9C12DC-491F-9444-86A2-13AC5C62A2FC}" type="slidenum">
              <a:rPr lang="en-US" smtClean="0"/>
              <a:pPr/>
              <a:t>‹#›</a:t>
            </a:fld>
            <a:endParaRPr lang="en-US" dirty="0"/>
          </a:p>
        </p:txBody>
      </p:sp>
      <p:sp>
        <p:nvSpPr>
          <p:cNvPr id="11" name="Footer Placeholder 4"/>
          <p:cNvSpPr txBox="1">
            <a:spLocks/>
          </p:cNvSpPr>
          <p:nvPr userDrawn="1"/>
        </p:nvSpPr>
        <p:spPr>
          <a:xfrm>
            <a:off x="252413" y="4857154"/>
            <a:ext cx="1509767" cy="92333"/>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r>
              <a:rPr lang="ru"/>
              <a:t>Confidential Property of Schneider Electric |</a:t>
            </a:r>
          </a:p>
        </p:txBody>
      </p:sp>
    </p:spTree>
    <p:extLst>
      <p:ext uri="{BB962C8B-B14F-4D97-AF65-F5344CB8AC3E}">
        <p14:creationId xmlns:p14="http://schemas.microsoft.com/office/powerpoint/2010/main" val="15331834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647112" cy="1231106"/>
          </a:xfrm>
          <a:prstGeom prst="rect">
            <a:avLst/>
          </a:prstGeom>
        </p:spPr>
        <p:txBody>
          <a:bodyPr wrap="square" lIns="0" tIns="0" rIns="0" bIns="0" rtlCol="0" anchor="t">
            <a:noAutofit/>
          </a:bodyPr>
          <a:lstStyle>
            <a:lvl1pPr marL="0" indent="0" algn="ctr">
              <a:buFont typeface="Arial"/>
              <a:buNone/>
              <a:defRPr sz="4000">
                <a:solidFill>
                  <a:schemeClr val="accent1"/>
                </a:solidFill>
              </a:defRPr>
            </a:lvl1pPr>
          </a:lstStyle>
          <a:p>
            <a:pPr rtl="0"/>
            <a:r>
              <a:rPr lang="ru"/>
              <a:t>CLICK TO EDIT QUOTE OR CALLOUT</a:t>
            </a:r>
          </a:p>
        </p:txBody>
      </p:sp>
      <p:sp>
        <p:nvSpPr>
          <p:cNvPr id="5" name="Subtitle 2"/>
          <p:cNvSpPr>
            <a:spLocks noGrp="1"/>
          </p:cNvSpPr>
          <p:nvPr>
            <p:ph type="subTitle" idx="1" hasCustomPrompt="1"/>
          </p:nvPr>
        </p:nvSpPr>
        <p:spPr>
          <a:xfrm>
            <a:off x="252413" y="2955454"/>
            <a:ext cx="8647111" cy="307777"/>
          </a:xfrm>
          <a:prstGeom prst="rect">
            <a:avLst/>
          </a:prstGeom>
        </p:spPr>
        <p:txBody>
          <a:bodyPr wrap="square" lIns="0" tIns="0" rIns="0" bIns="0" rtlCol="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pic>
        <p:nvPicPr>
          <p:cNvPr id="7" name="Picture 6"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23806644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allout on SE Life Green">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3" y="1713559"/>
            <a:ext cx="8647112" cy="1231106"/>
          </a:xfrm>
          <a:prstGeom prst="rect">
            <a:avLst/>
          </a:prstGeom>
        </p:spPr>
        <p:txBody>
          <a:bodyPr lIns="0" tIns="0" rIns="0" bIns="0" rtlCol="0" anchor="t">
            <a:noAutofit/>
          </a:bodyPr>
          <a:lstStyle>
            <a:lvl1pPr marL="0" indent="0" algn="ctr">
              <a:buFont typeface="Arial"/>
              <a:buNone/>
              <a:defRPr sz="4000">
                <a:solidFill>
                  <a:schemeClr val="bg1"/>
                </a:solidFill>
              </a:defRPr>
            </a:lvl1pPr>
          </a:lstStyle>
          <a:p>
            <a:pPr rtl="0"/>
            <a:r>
              <a:rPr lang="ru"/>
              <a:t>CLICK TO EDIT QUOTE OR CALLOUT</a:t>
            </a:r>
          </a:p>
        </p:txBody>
      </p:sp>
      <p:sp>
        <p:nvSpPr>
          <p:cNvPr id="10" name="Subtitle 2"/>
          <p:cNvSpPr>
            <a:spLocks noGrp="1"/>
          </p:cNvSpPr>
          <p:nvPr>
            <p:ph type="subTitle" idx="1" hasCustomPrompt="1"/>
          </p:nvPr>
        </p:nvSpPr>
        <p:spPr>
          <a:xfrm>
            <a:off x="252413" y="2955454"/>
            <a:ext cx="8647111" cy="307777"/>
          </a:xfrm>
          <a:prstGeom prst="rect">
            <a:avLst/>
          </a:prstGeom>
        </p:spPr>
        <p:txBody>
          <a:bodyPr lIns="0" tIns="0" rIns="0" bIns="0" rtlCol="0">
            <a:no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
              <a:t>Click To Edit Optional Subtitle</a:t>
            </a:r>
          </a:p>
        </p:txBody>
      </p:sp>
      <p:sp>
        <p:nvSpPr>
          <p:cNvPr id="1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pic>
        <p:nvPicPr>
          <p:cNvPr id="11" name="Picture 10" descr="schneider_LIO_White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75053" y="4508525"/>
            <a:ext cx="2018707" cy="556586"/>
          </a:xfrm>
          <a:prstGeom prst="rect">
            <a:avLst/>
          </a:prstGeom>
        </p:spPr>
      </p:pic>
    </p:spTree>
    <p:extLst>
      <p:ext uri="{BB962C8B-B14F-4D97-AF65-F5344CB8AC3E}">
        <p14:creationId xmlns:p14="http://schemas.microsoft.com/office/powerpoint/2010/main" val="10318637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9"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pic>
        <p:nvPicPr>
          <p:cNvPr id="7" name="Picture 6" descr="schneider_LIO_White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05948" y="4510059"/>
            <a:ext cx="1907005" cy="525789"/>
          </a:xfrm>
          <a:prstGeom prst="rect">
            <a:avLst/>
          </a:prstGeom>
        </p:spPr>
      </p:pic>
      <p:sp>
        <p:nvSpPr>
          <p:cNvPr id="12"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1966" tIns="0" rIns="0" bIns="0" rtlCol="0" anchor="ctr" anchorCtr="0"/>
          <a:lstStyle>
            <a:lvl1pPr algn="l">
              <a:defRPr sz="2400" baseline="0">
                <a:solidFill>
                  <a:srgbClr val="FFFFFF"/>
                </a:solidFill>
              </a:defRPr>
            </a:lvl1pPr>
          </a:lstStyle>
          <a:p>
            <a:pPr rtl="0"/>
            <a:r>
              <a:rPr lang="ru"/>
              <a:t>Click To Edit Section Title</a:t>
            </a:r>
          </a:p>
        </p:txBody>
      </p:sp>
      <p:sp>
        <p:nvSpPr>
          <p:cNvPr id="13" name="Text Placeholder 9"/>
          <p:cNvSpPr>
            <a:spLocks noGrp="1"/>
          </p:cNvSpPr>
          <p:nvPr>
            <p:ph type="body" sz="quarter" idx="11" hasCustomPrompt="1"/>
          </p:nvPr>
        </p:nvSpPr>
        <p:spPr>
          <a:xfrm>
            <a:off x="0" y="2900387"/>
            <a:ext cx="9144000" cy="373063"/>
          </a:xfrm>
          <a:prstGeom prst="rect">
            <a:avLst/>
          </a:prstGeom>
          <a:solidFill>
            <a:schemeClr val="tx2"/>
          </a:solidFill>
        </p:spPr>
        <p:txBody>
          <a:bodyPr lIns="251966" tIns="0" rIns="0" bIns="0" rtlCol="0" anchor="ctr" anchorCtr="0"/>
          <a:lstStyle>
            <a:lvl1pPr marL="0" indent="0">
              <a:buNone/>
              <a:defRPr sz="1200" baseline="0">
                <a:solidFill>
                  <a:schemeClr val="bg1"/>
                </a:solidFill>
              </a:defRPr>
            </a:lvl1pPr>
          </a:lstStyle>
          <a:p>
            <a:pPr lvl="0" rtl="0"/>
            <a:r>
              <a:rPr lang="ru"/>
              <a:t>Click To Edit Optional Subtitle</a:t>
            </a:r>
          </a:p>
        </p:txBody>
      </p:sp>
      <p:sp>
        <p:nvSpPr>
          <p:cNvPr id="10"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rtlCol="0"/>
          <a:lstStyle>
            <a:lvl1pPr marL="0" indent="0">
              <a:buNone/>
              <a:defRPr sz="1400" b="1">
                <a:solidFill>
                  <a:schemeClr val="accent6"/>
                </a:solidFill>
              </a:defRPr>
            </a:lvl1pPr>
          </a:lstStyle>
          <a:p>
            <a:pPr rtl="0"/>
            <a:r>
              <a:rPr lang="ru"/>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5879691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losing Slide Master">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2769124" y="1958662"/>
            <a:ext cx="3559382" cy="981372"/>
          </a:xfrm>
          <a:prstGeom prst="rect">
            <a:avLst/>
          </a:prstGeom>
        </p:spPr>
      </p:pic>
    </p:spTree>
    <p:extLst>
      <p:ext uri="{BB962C8B-B14F-4D97-AF65-F5344CB8AC3E}">
        <p14:creationId xmlns:p14="http://schemas.microsoft.com/office/powerpoint/2010/main" val="19939557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2" y="485716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5" name="Footer Placeholder 4"/>
          <p:cNvSpPr>
            <a:spLocks noGrp="1"/>
          </p:cNvSpPr>
          <p:nvPr>
            <p:ph type="ftr" sz="quarter" idx="3"/>
          </p:nvPr>
        </p:nvSpPr>
        <p:spPr>
          <a:xfrm>
            <a:off x="252414" y="485715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29658722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2"/>
            <a:ext cx="269875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55" y="4066302"/>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6" name="Content Placeholder 5"/>
          <p:cNvSpPr>
            <a:spLocks noGrp="1"/>
          </p:cNvSpPr>
          <p:nvPr>
            <p:ph sz="quarter" idx="18"/>
          </p:nvPr>
        </p:nvSpPr>
        <p:spPr>
          <a:xfrm>
            <a:off x="258054" y="1202024"/>
            <a:ext cx="5574419" cy="2300091"/>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19"/>
          </p:nvPr>
        </p:nvSpPr>
        <p:spPr>
          <a:xfrm>
            <a:off x="6192838" y="1201738"/>
            <a:ext cx="2698750" cy="2287696"/>
          </a:xfrm>
        </p:spPr>
        <p:txBody>
          <a:bodyPr rtlCol="0">
            <a:noAutofit/>
          </a:bodyPr>
          <a:lstStyle>
            <a:lvl1pPr>
              <a:defRPr sz="1200"/>
            </a:lvl1pPr>
            <a:lvl2pPr>
              <a:defRPr sz="1100"/>
            </a:lvl2pPr>
            <a:lvl3pPr>
              <a:defRPr sz="1000"/>
            </a:lvl3pPr>
            <a:lvl4pPr>
              <a:defRPr sz="1000"/>
            </a:lvl4pPr>
            <a:lvl5pPr>
              <a:defRPr sz="1000"/>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2"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3" y="683366"/>
            <a:ext cx="86471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24937349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8" name="Content Placeholder 2"/>
          <p:cNvSpPr>
            <a:spLocks noGrp="1"/>
          </p:cNvSpPr>
          <p:nvPr>
            <p:ph sz="quarter" idx="31"/>
          </p:nvPr>
        </p:nvSpPr>
        <p:spPr>
          <a:xfrm>
            <a:off x="258055" y="1203325"/>
            <a:ext cx="8679570" cy="3176589"/>
          </a:xfrm>
        </p:spPr>
        <p:txBody>
          <a:bodyPr wrap="square"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Text Placeholder 11"/>
          <p:cNvSpPr>
            <a:spLocks noGrp="1"/>
          </p:cNvSpPr>
          <p:nvPr>
            <p:ph type="body" sz="quarter" idx="32"/>
          </p:nvPr>
        </p:nvSpPr>
        <p:spPr>
          <a:xfrm>
            <a:off x="252413" y="230187"/>
            <a:ext cx="8647112" cy="369332"/>
          </a:xfr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3" y="683366"/>
            <a:ext cx="8647112" cy="253916"/>
          </a:xfrm>
        </p:spPr>
        <p:txBody>
          <a:bodyPr rtlCol="0"/>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35132345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4" y="4066302"/>
            <a:ext cx="5580061" cy="123111"/>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description / context goes here</a:t>
            </a:r>
          </a:p>
        </p:txBody>
      </p:sp>
      <p:sp>
        <p:nvSpPr>
          <p:cNvPr id="4" name="Content Placeholder 3"/>
          <p:cNvSpPr>
            <a:spLocks noGrp="1"/>
          </p:cNvSpPr>
          <p:nvPr>
            <p:ph sz="quarter" idx="17"/>
          </p:nvPr>
        </p:nvSpPr>
        <p:spPr>
          <a:xfrm>
            <a:off x="252413" y="1203326"/>
            <a:ext cx="5580062" cy="271703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8" name="Text Placeholder 11"/>
          <p:cNvSpPr>
            <a:spLocks noGrp="1"/>
          </p:cNvSpPr>
          <p:nvPr>
            <p:ph type="body" sz="quarter" idx="32"/>
          </p:nvPr>
        </p:nvSpPr>
        <p:spPr>
          <a:xfrm>
            <a:off x="252413" y="230187"/>
            <a:ext cx="8647112" cy="369332"/>
          </a:xfr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1" name="Text Placeholder 13"/>
          <p:cNvSpPr>
            <a:spLocks noGrp="1"/>
          </p:cNvSpPr>
          <p:nvPr>
            <p:ph type="body" sz="quarter" idx="33"/>
          </p:nvPr>
        </p:nvSpPr>
        <p:spPr>
          <a:xfrm>
            <a:off x="252413" y="683366"/>
            <a:ext cx="8647112" cy="253916"/>
          </a:xfrm>
        </p:spPr>
        <p:txBody>
          <a:bodyPr rtlCol="0"/>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33111502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0" y="3037460"/>
            <a:ext cx="5574419" cy="1471478"/>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Text Placeholder 11"/>
          <p:cNvSpPr>
            <a:spLocks noGrp="1"/>
          </p:cNvSpPr>
          <p:nvPr>
            <p:ph type="body" sz="quarter" idx="16" hasCustomPrompt="1"/>
          </p:nvPr>
        </p:nvSpPr>
        <p:spPr>
          <a:xfrm>
            <a:off x="252414" y="2674811"/>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8" name="Text Placeholder 11"/>
          <p:cNvSpPr>
            <a:spLocks noGrp="1"/>
          </p:cNvSpPr>
          <p:nvPr>
            <p:ph type="body" sz="quarter" idx="20" hasCustomPrompt="1"/>
          </p:nvPr>
        </p:nvSpPr>
        <p:spPr>
          <a:xfrm>
            <a:off x="258057" y="4569743"/>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6" name="Content Placeholder 5"/>
          <p:cNvSpPr>
            <a:spLocks noGrp="1"/>
          </p:cNvSpPr>
          <p:nvPr>
            <p:ph sz="quarter" idx="23"/>
          </p:nvPr>
        </p:nvSpPr>
        <p:spPr>
          <a:xfrm>
            <a:off x="248010" y="1213547"/>
            <a:ext cx="5574419" cy="1370903"/>
          </a:xfrm>
        </p:spPr>
        <p:txBody>
          <a:bodyPr rtlCol="0">
            <a:noAutofit/>
          </a:bodyPr>
          <a:lstStyle>
            <a:lvl5pPr>
              <a:buNone/>
              <a:defRPr/>
            </a:lvl5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4" name="Text Placeholder 11"/>
          <p:cNvSpPr>
            <a:spLocks noGrp="1"/>
          </p:cNvSpPr>
          <p:nvPr>
            <p:ph type="body" sz="quarter" idx="32"/>
          </p:nvPr>
        </p:nvSpPr>
        <p:spPr>
          <a:xfrm>
            <a:off x="252413" y="230187"/>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3" y="683366"/>
            <a:ext cx="86471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34013359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5"/>
            <a:ext cx="4172656" cy="271106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25" name="Text Placeholder 11"/>
          <p:cNvSpPr>
            <a:spLocks noGrp="1"/>
          </p:cNvSpPr>
          <p:nvPr>
            <p:ph type="body" sz="quarter" idx="13" hasCustomPrompt="1"/>
          </p:nvPr>
        </p:nvSpPr>
        <p:spPr>
          <a:xfrm>
            <a:off x="4791076" y="4066302"/>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22"/>
          </p:nvPr>
        </p:nvSpPr>
        <p:spPr>
          <a:xfrm>
            <a:off x="247547" y="1209296"/>
            <a:ext cx="4172656" cy="271106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3" y="683366"/>
            <a:ext cx="86471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1059726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eave Image 4">
    <p:spTree>
      <p:nvGrpSpPr>
        <p:cNvPr id="1" name=""/>
        <p:cNvGrpSpPr/>
        <p:nvPr/>
      </p:nvGrpSpPr>
      <p:grpSpPr>
        <a:xfrm>
          <a:off x="0" y="0"/>
          <a:ext cx="0" cy="0"/>
          <a:chOff x="0" y="0"/>
          <a:chExt cx="0" cy="0"/>
        </a:xfrm>
      </p:grpSpPr>
      <p:pic>
        <p:nvPicPr>
          <p:cNvPr id="10" name="Picture 9" descr="Weave_522513175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pic>
        <p:nvPicPr>
          <p:cNvPr id="9" name="Picture 8" descr="schneider_LIO_White_RG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05947" y="4521136"/>
            <a:ext cx="1907005" cy="506914"/>
          </a:xfrm>
          <a:prstGeom prst="rect">
            <a:avLst/>
          </a:prstGeom>
        </p:spPr>
      </p:pic>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20156905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26"/>
            <a:ext cx="4172656" cy="273805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Text Placeholder 11"/>
          <p:cNvSpPr>
            <a:spLocks noGrp="1"/>
          </p:cNvSpPr>
          <p:nvPr>
            <p:ph type="body" sz="quarter" idx="13" hasCustomPrompt="1"/>
          </p:nvPr>
        </p:nvSpPr>
        <p:spPr>
          <a:xfrm>
            <a:off x="4791076" y="4066302"/>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2" name="Text Placeholder 11"/>
          <p:cNvSpPr>
            <a:spLocks noGrp="1"/>
          </p:cNvSpPr>
          <p:nvPr>
            <p:ph type="body" sz="quarter" idx="15" hasCustomPrompt="1"/>
          </p:nvPr>
        </p:nvSpPr>
        <p:spPr>
          <a:xfrm>
            <a:off x="252414" y="4066302"/>
            <a:ext cx="417829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03" y="1203327"/>
            <a:ext cx="4178299" cy="273805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8" name="Text Placeholder 13"/>
          <p:cNvSpPr>
            <a:spLocks noGrp="1"/>
          </p:cNvSpPr>
          <p:nvPr>
            <p:ph type="body" sz="quarter" idx="33"/>
          </p:nvPr>
        </p:nvSpPr>
        <p:spPr>
          <a:xfrm>
            <a:off x="252413" y="683366"/>
            <a:ext cx="86471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24220561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30" y="2698483"/>
            <a:ext cx="8633531" cy="123111"/>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5" name="Text Placeholder 11"/>
          <p:cNvSpPr>
            <a:spLocks noGrp="1"/>
          </p:cNvSpPr>
          <p:nvPr>
            <p:ph type="body" sz="quarter" idx="16" hasCustomPrompt="1"/>
          </p:nvPr>
        </p:nvSpPr>
        <p:spPr>
          <a:xfrm>
            <a:off x="253293" y="4413143"/>
            <a:ext cx="409487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5" name="Content Placeholder 4"/>
          <p:cNvSpPr>
            <a:spLocks noGrp="1"/>
          </p:cNvSpPr>
          <p:nvPr>
            <p:ph sz="quarter" idx="24"/>
          </p:nvPr>
        </p:nvSpPr>
        <p:spPr>
          <a:xfrm>
            <a:off x="246633" y="1198258"/>
            <a:ext cx="8644953" cy="138619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Content Placeholder 11"/>
          <p:cNvSpPr>
            <a:spLocks noGrp="1"/>
          </p:cNvSpPr>
          <p:nvPr>
            <p:ph sz="quarter" idx="25"/>
          </p:nvPr>
        </p:nvSpPr>
        <p:spPr>
          <a:xfrm>
            <a:off x="248530" y="2907433"/>
            <a:ext cx="4094871" cy="147248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4" name="Content Placeholder 13"/>
          <p:cNvSpPr>
            <a:spLocks noGrp="1"/>
          </p:cNvSpPr>
          <p:nvPr>
            <p:ph sz="quarter" idx="26"/>
          </p:nvPr>
        </p:nvSpPr>
        <p:spPr>
          <a:xfrm>
            <a:off x="4791076" y="2907433"/>
            <a:ext cx="4100514" cy="147248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6"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8" name="Text Placeholder 13"/>
          <p:cNvSpPr>
            <a:spLocks noGrp="1"/>
          </p:cNvSpPr>
          <p:nvPr>
            <p:ph type="body" sz="quarter" idx="33"/>
          </p:nvPr>
        </p:nvSpPr>
        <p:spPr>
          <a:xfrm>
            <a:off x="252413" y="683366"/>
            <a:ext cx="86471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24501301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32"/>
          </p:nvPr>
        </p:nvSpPr>
        <p:spPr>
          <a:xfrm>
            <a:off x="252415" y="1192753"/>
            <a:ext cx="2698748" cy="2666729"/>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5" y="1192753"/>
            <a:ext cx="2717870"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39" y="1192753"/>
            <a:ext cx="2744787"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6"/>
          </p:nvPr>
        </p:nvSpPr>
        <p:spPr>
          <a:xfrm>
            <a:off x="252413" y="683366"/>
            <a:ext cx="86852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30643853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32"/>
          </p:nvPr>
        </p:nvSpPr>
        <p:spPr>
          <a:xfrm>
            <a:off x="252415" y="1192753"/>
            <a:ext cx="2698748" cy="2666729"/>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5" y="1192753"/>
            <a:ext cx="2717870"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39" y="1192753"/>
            <a:ext cx="2744787"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6"/>
          </p:nvPr>
        </p:nvSpPr>
        <p:spPr>
          <a:xfrm>
            <a:off x="252413" y="683366"/>
            <a:ext cx="86852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2870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7"/>
            <a:ext cx="8639175" cy="1381124"/>
          </a:xfrm>
        </p:spPr>
        <p:txBody>
          <a:bodyPr wrap="square"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Content Placeholder 11"/>
          <p:cNvSpPr>
            <a:spLocks noGrp="1"/>
          </p:cNvSpPr>
          <p:nvPr>
            <p:ph sz="quarter" idx="33"/>
          </p:nvPr>
        </p:nvSpPr>
        <p:spPr>
          <a:xfrm>
            <a:off x="252413" y="2872039"/>
            <a:ext cx="2683481"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5" name="Content Placeholder 14"/>
          <p:cNvSpPr>
            <a:spLocks noGrp="1"/>
          </p:cNvSpPr>
          <p:nvPr>
            <p:ph sz="quarter" idx="34"/>
          </p:nvPr>
        </p:nvSpPr>
        <p:spPr>
          <a:xfrm>
            <a:off x="3232554" y="2872039"/>
            <a:ext cx="2678893"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9" name="Content Placeholder 18"/>
          <p:cNvSpPr>
            <a:spLocks noGrp="1"/>
          </p:cNvSpPr>
          <p:nvPr>
            <p:ph sz="quarter" idx="35"/>
          </p:nvPr>
        </p:nvSpPr>
        <p:spPr>
          <a:xfrm>
            <a:off x="6192838" y="2872039"/>
            <a:ext cx="2678893"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6" name="Text Placeholder 11"/>
          <p:cNvSpPr>
            <a:spLocks noGrp="1"/>
          </p:cNvSpPr>
          <p:nvPr>
            <p:ph type="body" sz="quarter" idx="18" hasCustomPrompt="1"/>
          </p:nvPr>
        </p:nvSpPr>
        <p:spPr>
          <a:xfrm>
            <a:off x="258056" y="2630753"/>
            <a:ext cx="863353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4" name="Text Placeholder 11"/>
          <p:cNvSpPr>
            <a:spLocks noGrp="1"/>
          </p:cNvSpPr>
          <p:nvPr>
            <p:ph type="body" sz="quarter" idx="13" hasCustomPrompt="1"/>
          </p:nvPr>
        </p:nvSpPr>
        <p:spPr>
          <a:xfrm>
            <a:off x="252414" y="4376263"/>
            <a:ext cx="268348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6" name="Text Placeholder 11"/>
          <p:cNvSpPr>
            <a:spLocks noGrp="1"/>
          </p:cNvSpPr>
          <p:nvPr>
            <p:ph type="body" sz="quarter" idx="21" hasCustomPrompt="1"/>
          </p:nvPr>
        </p:nvSpPr>
        <p:spPr>
          <a:xfrm>
            <a:off x="6192838" y="4376263"/>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8" name="Text Placeholder 11"/>
          <p:cNvSpPr>
            <a:spLocks noGrp="1"/>
          </p:cNvSpPr>
          <p:nvPr>
            <p:ph type="body" sz="quarter" idx="24" hasCustomPrompt="1"/>
          </p:nvPr>
        </p:nvSpPr>
        <p:spPr>
          <a:xfrm>
            <a:off x="3232554" y="4376263"/>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21" name="Text Placeholder 11"/>
          <p:cNvSpPr>
            <a:spLocks noGrp="1"/>
          </p:cNvSpPr>
          <p:nvPr>
            <p:ph type="body" sz="quarter" idx="36"/>
          </p:nvPr>
        </p:nvSpPr>
        <p:spPr>
          <a:xfrm>
            <a:off x="252413" y="230187"/>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22" name="Text Placeholder 13"/>
          <p:cNvSpPr>
            <a:spLocks noGrp="1"/>
          </p:cNvSpPr>
          <p:nvPr>
            <p:ph type="body" sz="quarter" idx="37"/>
          </p:nvPr>
        </p:nvSpPr>
        <p:spPr>
          <a:xfrm>
            <a:off x="252413" y="683366"/>
            <a:ext cx="86471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15740100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1"/>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rtl="0"/>
            <a:endParaRPr lang="en-US"/>
          </a:p>
        </p:txBody>
      </p:sp>
      <p:sp>
        <p:nvSpPr>
          <p:cNvPr id="5" name="Content Placeholder 4"/>
          <p:cNvSpPr>
            <a:spLocks noGrp="1"/>
          </p:cNvSpPr>
          <p:nvPr>
            <p:ph sz="quarter" idx="32"/>
          </p:nvPr>
        </p:nvSpPr>
        <p:spPr>
          <a:xfrm>
            <a:off x="252413" y="1735871"/>
            <a:ext cx="8639175" cy="264404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22" name="Rectangle 21"/>
          <p:cNvSpPr/>
          <p:nvPr userDrawn="1"/>
        </p:nvSpPr>
        <p:spPr>
          <a:xfrm>
            <a:off x="0" y="1105320"/>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rtl="0"/>
            <a:endParaRPr lang="en-US"/>
          </a:p>
        </p:txBody>
      </p:sp>
      <p:sp>
        <p:nvSpPr>
          <p:cNvPr id="15" name="Text Placeholder 11"/>
          <p:cNvSpPr>
            <a:spLocks noGrp="1"/>
          </p:cNvSpPr>
          <p:nvPr>
            <p:ph type="body" sz="quarter" idx="33"/>
          </p:nvPr>
        </p:nvSpPr>
        <p:spPr>
          <a:xfrm>
            <a:off x="252413" y="230187"/>
            <a:ext cx="8647112" cy="369332"/>
          </a:xfrm>
        </p:spPr>
        <p:txBody>
          <a:bodyPr rtlCol="0">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6" name="Text Placeholder 13"/>
          <p:cNvSpPr>
            <a:spLocks noGrp="1"/>
          </p:cNvSpPr>
          <p:nvPr>
            <p:ph type="body" sz="quarter" idx="34"/>
          </p:nvPr>
        </p:nvSpPr>
        <p:spPr>
          <a:xfrm>
            <a:off x="252413" y="683366"/>
            <a:ext cx="8647112" cy="253916"/>
          </a:xfrm>
        </p:spPr>
        <p:txBody>
          <a:bodyPr rtlCol="0">
            <a:noAutofit/>
          </a:bodyPr>
          <a:lstStyle>
            <a:lvl1pPr marL="358762" indent="-342888">
              <a:buFontTx/>
              <a:buNone/>
              <a:defRPr sz="1600">
                <a:solidFill>
                  <a:schemeClr val="bg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11082146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20065651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rtlCol="0" anchor="b" anchorCtr="0"/>
          <a:lstStyle>
            <a:lvl1pPr algn="l">
              <a:defRPr sz="2400" baseline="0">
                <a:solidFill>
                  <a:srgbClr val="FFFFFF"/>
                </a:solidFill>
              </a:defRPr>
            </a:lvl1pPr>
          </a:lstStyle>
          <a:p>
            <a:pPr rtl="0"/>
            <a:r>
              <a:rPr lang="ru"/>
              <a:t>Click To Edit Section Title</a:t>
            </a:r>
          </a:p>
        </p:txBody>
      </p:sp>
      <p:sp>
        <p:nvSpPr>
          <p:cNvPr id="8"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rtlCol="0" anchor="ctr" anchorCtr="0"/>
          <a:lstStyle>
            <a:lvl1pPr marL="0" indent="0">
              <a:buNone/>
              <a:defRPr sz="1200" baseline="0">
                <a:solidFill>
                  <a:schemeClr val="bg1"/>
                </a:solidFill>
              </a:defRPr>
            </a:lvl1pPr>
          </a:lstStyle>
          <a:p>
            <a:pPr lvl="0" rtl="0"/>
            <a:r>
              <a:rPr lang="ru"/>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pic>
        <p:nvPicPr>
          <p:cNvPr id="7" name="Picture 6"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8920988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4"/>
            <a:ext cx="269875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69" y="4066304"/>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6" name="Content Placeholder 5"/>
          <p:cNvSpPr>
            <a:spLocks noGrp="1"/>
          </p:cNvSpPr>
          <p:nvPr>
            <p:ph sz="quarter" idx="18"/>
          </p:nvPr>
        </p:nvSpPr>
        <p:spPr>
          <a:xfrm>
            <a:off x="258068" y="1202024"/>
            <a:ext cx="5574419" cy="2300091"/>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19"/>
          </p:nvPr>
        </p:nvSpPr>
        <p:spPr>
          <a:xfrm>
            <a:off x="6192838" y="1201740"/>
            <a:ext cx="2698750" cy="2287696"/>
          </a:xfrm>
        </p:spPr>
        <p:txBody>
          <a:bodyPr rtlCol="0">
            <a:noAutofit/>
          </a:bodyPr>
          <a:lstStyle>
            <a:lvl1pPr>
              <a:defRPr sz="1200"/>
            </a:lvl1pPr>
            <a:lvl2pPr>
              <a:defRPr sz="1100"/>
            </a:lvl2pPr>
            <a:lvl3pPr>
              <a:defRPr sz="1000"/>
            </a:lvl3pPr>
            <a:lvl4pPr>
              <a:defRPr sz="1000"/>
            </a:lvl4pPr>
            <a:lvl5pPr>
              <a:defRPr sz="1000"/>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2"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3"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33965211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258055" y="1203325"/>
            <a:ext cx="8679570" cy="3176589"/>
          </a:xfrm>
        </p:spPr>
        <p:txBody>
          <a:bodyPr wrap="square"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Text Placeholder 11"/>
          <p:cNvSpPr>
            <a:spLocks noGrp="1"/>
          </p:cNvSpPr>
          <p:nvPr>
            <p:ph type="body" sz="quarter" idx="32"/>
          </p:nvPr>
        </p:nvSpPr>
        <p:spPr>
          <a:xfrm>
            <a:off x="252413" y="230188"/>
            <a:ext cx="8647112" cy="369332"/>
          </a:xfr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3" y="683368"/>
            <a:ext cx="8647112" cy="253916"/>
          </a:xfrm>
        </p:spPr>
        <p:txBody>
          <a:bodyPr rtlCol="0"/>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
        <p:nvSpPr>
          <p:cNvPr id="7" name="Rectangle 6"/>
          <p:cNvSpPr/>
          <p:nvPr userDrawn="1"/>
        </p:nvSpPr>
        <p:spPr>
          <a:xfrm>
            <a:off x="7097486" y="4499429"/>
            <a:ext cx="2046514" cy="644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pl-PL">
              <a:solidFill>
                <a:prstClr val="white"/>
              </a:solidFill>
            </a:endParaRPr>
          </a:p>
        </p:txBody>
      </p:sp>
      <p:pic>
        <p:nvPicPr>
          <p:cNvPr id="9" name="Picture 8"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88738" y="4494997"/>
            <a:ext cx="2041798" cy="562953"/>
          </a:xfrm>
          <a:prstGeom prst="rect">
            <a:avLst/>
          </a:prstGeom>
          <a:noFill/>
          <a:ln>
            <a:noFill/>
          </a:ln>
        </p:spPr>
      </p:pic>
      <p:sp>
        <p:nvSpPr>
          <p:cNvPr id="11" name="Slide Number Placeholder 5"/>
          <p:cNvSpPr txBox="1">
            <a:spLocks/>
          </p:cNvSpPr>
          <p:nvPr userDrawn="1"/>
        </p:nvSpPr>
        <p:spPr>
          <a:xfrm>
            <a:off x="1926166" y="4740624"/>
            <a:ext cx="525690" cy="92333"/>
          </a:xfrm>
          <a:prstGeom prst="rect">
            <a:avLst/>
          </a:prstGeom>
        </p:spPr>
        <p:txBody>
          <a:bodyPr vert="horz" lIns="0" tIns="0" rIns="0" bIns="0" rtlCol="0" anchor="ctr">
            <a:spAutoFit/>
          </a:bodyPr>
          <a:lstStyle>
            <a:defPPr>
              <a:defRPr lang="en-US"/>
            </a:defPPr>
            <a:lvl1pPr marL="0" algn="l" defTabSz="456918" rtl="0" eaLnBrk="1" latinLnBrk="0" hangingPunct="1">
              <a:defRPr sz="600" kern="1200">
                <a:solidFill>
                  <a:schemeClr val="bg2"/>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3" name="Footer Placeholder 4"/>
          <p:cNvSpPr txBox="1">
            <a:spLocks/>
          </p:cNvSpPr>
          <p:nvPr userDrawn="1"/>
        </p:nvSpPr>
        <p:spPr>
          <a:xfrm>
            <a:off x="430688" y="4740624"/>
            <a:ext cx="1509767" cy="92333"/>
          </a:xfrm>
          <a:prstGeom prst="rect">
            <a:avLst/>
          </a:prstGeom>
        </p:spPr>
        <p:txBody>
          <a:bodyPr vert="horz" wrap="square" lIns="0" tIns="0" rIns="0" bIns="0" rtlCol="0" anchor="ctr">
            <a:spAutoFit/>
          </a:bodyPr>
          <a:lstStyle>
            <a:defPPr>
              <a:defRPr lang="en-US"/>
            </a:defPPr>
            <a:lvl1pPr marL="0" algn="l" defTabSz="456918" rtl="0" eaLnBrk="1" latinLnBrk="0" hangingPunct="1">
              <a:defRPr sz="600" kern="1200">
                <a:solidFill>
                  <a:schemeClr val="accent1"/>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1413402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eave Image 5">
    <p:spTree>
      <p:nvGrpSpPr>
        <p:cNvPr id="1" name=""/>
        <p:cNvGrpSpPr/>
        <p:nvPr/>
      </p:nvGrpSpPr>
      <p:grpSpPr>
        <a:xfrm>
          <a:off x="0" y="0"/>
          <a:ext cx="0" cy="0"/>
          <a:chOff x="0" y="0"/>
          <a:chExt cx="0" cy="0"/>
        </a:xfrm>
      </p:grpSpPr>
      <p:pic>
        <p:nvPicPr>
          <p:cNvPr id="10" name="Picture 9" descr="Weave_522794209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pic>
        <p:nvPicPr>
          <p:cNvPr id="9" name="Picture 8" descr="schneider_LIO_White_RG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05947" y="4521136"/>
            <a:ext cx="1907005" cy="506914"/>
          </a:xfrm>
          <a:prstGeom prst="rect">
            <a:avLst/>
          </a:prstGeom>
        </p:spPr>
      </p:pic>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15365114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5" y="4062456"/>
            <a:ext cx="5580061"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description / context goes here</a:t>
            </a:r>
          </a:p>
        </p:txBody>
      </p:sp>
      <p:sp>
        <p:nvSpPr>
          <p:cNvPr id="4" name="Content Placeholder 3"/>
          <p:cNvSpPr>
            <a:spLocks noGrp="1"/>
          </p:cNvSpPr>
          <p:nvPr>
            <p:ph sz="quarter" idx="17"/>
          </p:nvPr>
        </p:nvSpPr>
        <p:spPr>
          <a:xfrm>
            <a:off x="252413" y="1203340"/>
            <a:ext cx="5580062" cy="271703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8" name="Text Placeholder 11"/>
          <p:cNvSpPr>
            <a:spLocks noGrp="1"/>
          </p:cNvSpPr>
          <p:nvPr>
            <p:ph type="body" sz="quarter" idx="32"/>
          </p:nvPr>
        </p:nvSpPr>
        <p:spPr>
          <a:xfrm>
            <a:off x="252413" y="230188"/>
            <a:ext cx="8647112" cy="369332"/>
          </a:xfr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1" name="Text Placeholder 13"/>
          <p:cNvSpPr>
            <a:spLocks noGrp="1"/>
          </p:cNvSpPr>
          <p:nvPr>
            <p:ph type="body" sz="quarter" idx="33"/>
          </p:nvPr>
        </p:nvSpPr>
        <p:spPr>
          <a:xfrm>
            <a:off x="252413" y="683368"/>
            <a:ext cx="8647112" cy="253916"/>
          </a:xfrm>
        </p:spPr>
        <p:txBody>
          <a:bodyPr rtlCol="0"/>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21784509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404" y="3037462"/>
            <a:ext cx="5574419" cy="1471478"/>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Text Placeholder 11"/>
          <p:cNvSpPr>
            <a:spLocks noGrp="1"/>
          </p:cNvSpPr>
          <p:nvPr>
            <p:ph type="body" sz="quarter" idx="16" hasCustomPrompt="1"/>
          </p:nvPr>
        </p:nvSpPr>
        <p:spPr>
          <a:xfrm>
            <a:off x="252428" y="2674811"/>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8" name="Text Placeholder 11"/>
          <p:cNvSpPr>
            <a:spLocks noGrp="1"/>
          </p:cNvSpPr>
          <p:nvPr>
            <p:ph type="body" sz="quarter" idx="20" hasCustomPrompt="1"/>
          </p:nvPr>
        </p:nvSpPr>
        <p:spPr>
          <a:xfrm>
            <a:off x="258071" y="4569743"/>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6" name="Content Placeholder 5"/>
          <p:cNvSpPr>
            <a:spLocks noGrp="1"/>
          </p:cNvSpPr>
          <p:nvPr>
            <p:ph sz="quarter" idx="23"/>
          </p:nvPr>
        </p:nvSpPr>
        <p:spPr>
          <a:xfrm>
            <a:off x="248024" y="1213561"/>
            <a:ext cx="5574419" cy="1370903"/>
          </a:xfrm>
        </p:spPr>
        <p:txBody>
          <a:bodyPr rtlCol="0">
            <a:noAutofit/>
          </a:bodyPr>
          <a:lstStyle>
            <a:lvl1pPr>
              <a:defRPr sz="1400"/>
            </a:lvl1pPr>
            <a:lvl5pPr>
              <a:buNone/>
              <a:defRPr/>
            </a:lvl5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0"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3"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4"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28833165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39"/>
            <a:ext cx="4172656" cy="271106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25" name="Text Placeholder 11"/>
          <p:cNvSpPr>
            <a:spLocks noGrp="1"/>
          </p:cNvSpPr>
          <p:nvPr>
            <p:ph type="body" sz="quarter" idx="13" hasCustomPrompt="1"/>
          </p:nvPr>
        </p:nvSpPr>
        <p:spPr>
          <a:xfrm>
            <a:off x="4791076" y="4066304"/>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8" name="Text Placeholder 11"/>
          <p:cNvSpPr>
            <a:spLocks noGrp="1"/>
          </p:cNvSpPr>
          <p:nvPr>
            <p:ph type="body" sz="quarter" idx="15" hasCustomPrompt="1"/>
          </p:nvPr>
        </p:nvSpPr>
        <p:spPr>
          <a:xfrm>
            <a:off x="252414" y="4066304"/>
            <a:ext cx="4178298"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22"/>
          </p:nvPr>
        </p:nvSpPr>
        <p:spPr>
          <a:xfrm>
            <a:off x="247547" y="1209310"/>
            <a:ext cx="4172656" cy="271106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0"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1"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3"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397928841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40"/>
            <a:ext cx="4172656" cy="273805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Text Placeholder 11"/>
          <p:cNvSpPr>
            <a:spLocks noGrp="1"/>
          </p:cNvSpPr>
          <p:nvPr>
            <p:ph type="body" sz="quarter" idx="13" hasCustomPrompt="1"/>
          </p:nvPr>
        </p:nvSpPr>
        <p:spPr>
          <a:xfrm>
            <a:off x="4791076" y="4066304"/>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2" name="Text Placeholder 11"/>
          <p:cNvSpPr>
            <a:spLocks noGrp="1"/>
          </p:cNvSpPr>
          <p:nvPr>
            <p:ph type="body" sz="quarter" idx="15" hasCustomPrompt="1"/>
          </p:nvPr>
        </p:nvSpPr>
        <p:spPr>
          <a:xfrm>
            <a:off x="252428" y="4066304"/>
            <a:ext cx="417829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17" y="1203341"/>
            <a:ext cx="4178299" cy="273805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5"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7"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8"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10375571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44" y="2694637"/>
            <a:ext cx="8633531"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5" name="Text Placeholder 11"/>
          <p:cNvSpPr>
            <a:spLocks noGrp="1"/>
          </p:cNvSpPr>
          <p:nvPr>
            <p:ph type="body" sz="quarter" idx="16" hasCustomPrompt="1"/>
          </p:nvPr>
        </p:nvSpPr>
        <p:spPr>
          <a:xfrm>
            <a:off x="253294" y="4413143"/>
            <a:ext cx="409487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5" name="Content Placeholder 4"/>
          <p:cNvSpPr>
            <a:spLocks noGrp="1"/>
          </p:cNvSpPr>
          <p:nvPr>
            <p:ph sz="quarter" idx="24"/>
          </p:nvPr>
        </p:nvSpPr>
        <p:spPr>
          <a:xfrm>
            <a:off x="246633" y="1198272"/>
            <a:ext cx="8644953" cy="138619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Content Placeholder 11"/>
          <p:cNvSpPr>
            <a:spLocks noGrp="1"/>
          </p:cNvSpPr>
          <p:nvPr>
            <p:ph sz="quarter" idx="25"/>
          </p:nvPr>
        </p:nvSpPr>
        <p:spPr>
          <a:xfrm>
            <a:off x="248531" y="2907433"/>
            <a:ext cx="4094871" cy="1472480"/>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4" name="Content Placeholder 13"/>
          <p:cNvSpPr>
            <a:spLocks noGrp="1"/>
          </p:cNvSpPr>
          <p:nvPr>
            <p:ph sz="quarter" idx="26"/>
          </p:nvPr>
        </p:nvSpPr>
        <p:spPr>
          <a:xfrm>
            <a:off x="4791076" y="2907433"/>
            <a:ext cx="4100514" cy="1472480"/>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3"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6"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7"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8"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23694377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28" y="406630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6" name="Text Placeholder 11"/>
          <p:cNvSpPr>
            <a:spLocks noGrp="1"/>
          </p:cNvSpPr>
          <p:nvPr>
            <p:ph type="body" sz="quarter" idx="21" hasCustomPrompt="1"/>
          </p:nvPr>
        </p:nvSpPr>
        <p:spPr>
          <a:xfrm>
            <a:off x="6192853" y="4066304"/>
            <a:ext cx="2744787"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9" name="Text Placeholder 11"/>
          <p:cNvSpPr>
            <a:spLocks noGrp="1"/>
          </p:cNvSpPr>
          <p:nvPr>
            <p:ph type="body" sz="quarter" idx="24" hasCustomPrompt="1"/>
          </p:nvPr>
        </p:nvSpPr>
        <p:spPr>
          <a:xfrm>
            <a:off x="3232555" y="4066304"/>
            <a:ext cx="271787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32"/>
          </p:nvPr>
        </p:nvSpPr>
        <p:spPr>
          <a:xfrm>
            <a:off x="252415" y="1192767"/>
            <a:ext cx="2698748" cy="2666729"/>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5" y="1192753"/>
            <a:ext cx="2717870" cy="2669564"/>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53" y="1192753"/>
            <a:ext cx="2744787" cy="2669564"/>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4"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3" name="Text Placeholder 11"/>
          <p:cNvSpPr>
            <a:spLocks noGrp="1"/>
          </p:cNvSpPr>
          <p:nvPr>
            <p:ph type="body" sz="quarter" idx="35"/>
          </p:nvPr>
        </p:nvSpPr>
        <p:spPr>
          <a:xfrm>
            <a:off x="252413" y="230188"/>
            <a:ext cx="86852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6"/>
          </p:nvPr>
        </p:nvSpPr>
        <p:spPr>
          <a:xfrm>
            <a:off x="252413" y="683368"/>
            <a:ext cx="86852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5593775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28" y="406630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6" name="Text Placeholder 11"/>
          <p:cNvSpPr>
            <a:spLocks noGrp="1"/>
          </p:cNvSpPr>
          <p:nvPr>
            <p:ph type="body" sz="quarter" idx="21" hasCustomPrompt="1"/>
          </p:nvPr>
        </p:nvSpPr>
        <p:spPr>
          <a:xfrm>
            <a:off x="6192853" y="4066304"/>
            <a:ext cx="2744787"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9" name="Text Placeholder 11"/>
          <p:cNvSpPr>
            <a:spLocks noGrp="1"/>
          </p:cNvSpPr>
          <p:nvPr>
            <p:ph type="body" sz="quarter" idx="24" hasCustomPrompt="1"/>
          </p:nvPr>
        </p:nvSpPr>
        <p:spPr>
          <a:xfrm>
            <a:off x="3232555" y="4066304"/>
            <a:ext cx="271787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32"/>
          </p:nvPr>
        </p:nvSpPr>
        <p:spPr>
          <a:xfrm>
            <a:off x="252415" y="1192767"/>
            <a:ext cx="2698748" cy="2666729"/>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5" y="1192753"/>
            <a:ext cx="2717870"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53" y="1192753"/>
            <a:ext cx="2744787"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4"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3" name="Text Placeholder 11"/>
          <p:cNvSpPr>
            <a:spLocks noGrp="1"/>
          </p:cNvSpPr>
          <p:nvPr>
            <p:ph type="body" sz="quarter" idx="35"/>
          </p:nvPr>
        </p:nvSpPr>
        <p:spPr>
          <a:xfrm>
            <a:off x="252413" y="230188"/>
            <a:ext cx="86852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6"/>
          </p:nvPr>
        </p:nvSpPr>
        <p:spPr>
          <a:xfrm>
            <a:off x="252413" y="683368"/>
            <a:ext cx="86852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54133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4" y="1203328"/>
            <a:ext cx="8639175" cy="1381124"/>
          </a:xfrm>
        </p:spPr>
        <p:txBody>
          <a:bodyPr wrap="square"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Content Placeholder 11"/>
          <p:cNvSpPr>
            <a:spLocks noGrp="1"/>
          </p:cNvSpPr>
          <p:nvPr>
            <p:ph sz="quarter" idx="33"/>
          </p:nvPr>
        </p:nvSpPr>
        <p:spPr>
          <a:xfrm>
            <a:off x="252427" y="2872041"/>
            <a:ext cx="2683481"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5" name="Content Placeholder 14"/>
          <p:cNvSpPr>
            <a:spLocks noGrp="1"/>
          </p:cNvSpPr>
          <p:nvPr>
            <p:ph sz="quarter" idx="34"/>
          </p:nvPr>
        </p:nvSpPr>
        <p:spPr>
          <a:xfrm>
            <a:off x="3232568" y="2872041"/>
            <a:ext cx="2678893"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9" name="Content Placeholder 18"/>
          <p:cNvSpPr>
            <a:spLocks noGrp="1"/>
          </p:cNvSpPr>
          <p:nvPr>
            <p:ph sz="quarter" idx="35"/>
          </p:nvPr>
        </p:nvSpPr>
        <p:spPr>
          <a:xfrm>
            <a:off x="6192852" y="2872041"/>
            <a:ext cx="2678893"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6" name="Text Placeholder 11"/>
          <p:cNvSpPr>
            <a:spLocks noGrp="1"/>
          </p:cNvSpPr>
          <p:nvPr>
            <p:ph type="body" sz="quarter" idx="18" hasCustomPrompt="1"/>
          </p:nvPr>
        </p:nvSpPr>
        <p:spPr>
          <a:xfrm>
            <a:off x="258070" y="2630753"/>
            <a:ext cx="863353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4" name="Text Placeholder 11"/>
          <p:cNvSpPr>
            <a:spLocks noGrp="1"/>
          </p:cNvSpPr>
          <p:nvPr>
            <p:ph type="body" sz="quarter" idx="13" hasCustomPrompt="1"/>
          </p:nvPr>
        </p:nvSpPr>
        <p:spPr>
          <a:xfrm>
            <a:off x="252428" y="4376264"/>
            <a:ext cx="268348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6" name="Text Placeholder 11"/>
          <p:cNvSpPr>
            <a:spLocks noGrp="1"/>
          </p:cNvSpPr>
          <p:nvPr>
            <p:ph type="body" sz="quarter" idx="21" hasCustomPrompt="1"/>
          </p:nvPr>
        </p:nvSpPr>
        <p:spPr>
          <a:xfrm>
            <a:off x="6192852" y="437626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8" name="Text Placeholder 11"/>
          <p:cNvSpPr>
            <a:spLocks noGrp="1"/>
          </p:cNvSpPr>
          <p:nvPr>
            <p:ph type="body" sz="quarter" idx="24" hasCustomPrompt="1"/>
          </p:nvPr>
        </p:nvSpPr>
        <p:spPr>
          <a:xfrm>
            <a:off x="3232568" y="437626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7"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2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21" name="Text Placeholder 11"/>
          <p:cNvSpPr>
            <a:spLocks noGrp="1"/>
          </p:cNvSpPr>
          <p:nvPr>
            <p:ph type="body" sz="quarter" idx="36"/>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22" name="Text Placeholder 13"/>
          <p:cNvSpPr>
            <a:spLocks noGrp="1"/>
          </p:cNvSpPr>
          <p:nvPr>
            <p:ph type="body" sz="quarter" idx="37"/>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42895774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15"/>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381" tIns="45690" rIns="91381" bIns="45690" rtlCol="0" anchor="ctr"/>
          <a:lstStyle/>
          <a:p>
            <a:pPr algn="ctr" rtl="0"/>
            <a:endParaRPr lang="en-US">
              <a:solidFill>
                <a:prstClr val="white"/>
              </a:solidFill>
            </a:endParaRPr>
          </a:p>
        </p:txBody>
      </p:sp>
      <p:sp>
        <p:nvSpPr>
          <p:cNvPr id="5" name="Content Placeholder 4"/>
          <p:cNvSpPr>
            <a:spLocks noGrp="1"/>
          </p:cNvSpPr>
          <p:nvPr>
            <p:ph sz="quarter" idx="32"/>
          </p:nvPr>
        </p:nvSpPr>
        <p:spPr>
          <a:xfrm>
            <a:off x="252414" y="1735875"/>
            <a:ext cx="8639175" cy="264404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7"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2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22" name="Rectangle 21"/>
          <p:cNvSpPr/>
          <p:nvPr userDrawn="1"/>
        </p:nvSpPr>
        <p:spPr>
          <a:xfrm>
            <a:off x="0" y="1105332"/>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81" tIns="45690" rIns="91381" bIns="45690" rtlCol="0" anchor="ctr"/>
          <a:lstStyle/>
          <a:p>
            <a:pPr algn="ctr" rtl="0"/>
            <a:endParaRPr lang="en-US">
              <a:solidFill>
                <a:prstClr val="white"/>
              </a:solidFill>
            </a:endParaRPr>
          </a:p>
        </p:txBody>
      </p:sp>
      <p:sp>
        <p:nvSpPr>
          <p:cNvPr id="15" name="Text Placeholder 11"/>
          <p:cNvSpPr>
            <a:spLocks noGrp="1"/>
          </p:cNvSpPr>
          <p:nvPr>
            <p:ph type="body" sz="quarter" idx="33"/>
          </p:nvPr>
        </p:nvSpPr>
        <p:spPr>
          <a:xfrm>
            <a:off x="252413" y="230188"/>
            <a:ext cx="8647112" cy="369332"/>
          </a:xfrm>
        </p:spPr>
        <p:txBody>
          <a:bodyPr rtlCol="0">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6" name="Text Placeholder 13"/>
          <p:cNvSpPr>
            <a:spLocks noGrp="1"/>
          </p:cNvSpPr>
          <p:nvPr>
            <p:ph type="body" sz="quarter" idx="34"/>
          </p:nvPr>
        </p:nvSpPr>
        <p:spPr>
          <a:xfrm>
            <a:off x="252413" y="683368"/>
            <a:ext cx="8647112" cy="253916"/>
          </a:xfrm>
        </p:spPr>
        <p:txBody>
          <a:bodyPr rtlCol="0">
            <a:noAutofit/>
          </a:bodyPr>
          <a:lstStyle>
            <a:lvl1pPr marL="358552" indent="-342679">
              <a:buFontTx/>
              <a:buNone/>
              <a:defRPr sz="1600">
                <a:solidFill>
                  <a:schemeClr val="bg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33035203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2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3848441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eave Image 6">
    <p:spTree>
      <p:nvGrpSpPr>
        <p:cNvPr id="1" name=""/>
        <p:cNvGrpSpPr/>
        <p:nvPr/>
      </p:nvGrpSpPr>
      <p:grpSpPr>
        <a:xfrm>
          <a:off x="0" y="0"/>
          <a:ext cx="0" cy="0"/>
          <a:chOff x="0" y="0"/>
          <a:chExt cx="0" cy="0"/>
        </a:xfrm>
      </p:grpSpPr>
      <p:pic>
        <p:nvPicPr>
          <p:cNvPr id="10" name="Picture 9" descr="Weave_528351183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pic>
        <p:nvPicPr>
          <p:cNvPr id="9" name="Picture 8" descr="schneider_LIO_White_RG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05947" y="4521136"/>
            <a:ext cx="1907005" cy="506914"/>
          </a:xfrm>
          <a:prstGeom prst="rect">
            <a:avLst/>
          </a:prstGeom>
        </p:spPr>
      </p:pic>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229750915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65" y="230194"/>
            <a:ext cx="8633531" cy="400097"/>
          </a:xfrm>
          <a:prstGeom prst="rect">
            <a:avLst/>
          </a:prstGeom>
        </p:spPr>
        <p:txBody>
          <a:bodyPr lIns="91428" tIns="45714" rIns="91428" bIns="45714" rtlCol="0">
            <a:spAutoFit/>
          </a:bodyPr>
          <a:lstStyle>
            <a:lvl1pPr>
              <a:defRPr sz="2000"/>
            </a:lvl1pPr>
          </a:lstStyle>
          <a:p>
            <a:pPr rtl="0"/>
            <a:r>
              <a:rPr lang="ru"/>
              <a:t>Click To Edit Master Title Style</a:t>
            </a:r>
          </a:p>
        </p:txBody>
      </p:sp>
      <p:sp>
        <p:nvSpPr>
          <p:cNvPr id="20" name="Text Placeholder 11"/>
          <p:cNvSpPr>
            <a:spLocks noGrp="1"/>
          </p:cNvSpPr>
          <p:nvPr>
            <p:ph type="body" sz="quarter" idx="13" hasCustomPrompt="1"/>
          </p:nvPr>
        </p:nvSpPr>
        <p:spPr>
          <a:xfrm>
            <a:off x="252415" y="4062459"/>
            <a:ext cx="5580061" cy="126958"/>
          </a:xfrm>
          <a:prstGeom prst="rect">
            <a:avLst/>
          </a:prstGeom>
        </p:spPr>
        <p:txBody>
          <a:bodyPr lIns="0" tIns="0" rIns="0" bIns="0" rtlCol="0" anchor="b" anchorCtr="0">
            <a:spAutoFit/>
          </a:bodyPr>
          <a:lstStyle>
            <a:lvl1pPr marL="15870" indent="0">
              <a:buNone/>
              <a:defRPr sz="800" baseline="0">
                <a:solidFill>
                  <a:srgbClr val="8E8F93"/>
                </a:solidFill>
              </a:defRPr>
            </a:lvl1pPr>
          </a:lstStyle>
          <a:p>
            <a:pPr lvl="0" rtl="0"/>
            <a:r>
              <a:rPr lang="ru"/>
              <a:t>Optional caption goes here</a:t>
            </a:r>
          </a:p>
        </p:txBody>
      </p:sp>
      <p:sp>
        <p:nvSpPr>
          <p:cNvPr id="23" name="Text Placeholder 2"/>
          <p:cNvSpPr>
            <a:spLocks noGrp="1"/>
          </p:cNvSpPr>
          <p:nvPr>
            <p:ph type="body" idx="15" hasCustomPrompt="1"/>
          </p:nvPr>
        </p:nvSpPr>
        <p:spPr>
          <a:xfrm>
            <a:off x="258062" y="604936"/>
            <a:ext cx="8633531" cy="173124"/>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6867" indent="0">
              <a:buNone/>
              <a:defRPr sz="2000" b="1"/>
            </a:lvl2pPr>
            <a:lvl3pPr marL="913733" indent="0">
              <a:buNone/>
              <a:defRPr sz="1799" b="1"/>
            </a:lvl3pPr>
            <a:lvl4pPr marL="1370598" indent="0">
              <a:buNone/>
              <a:defRPr sz="1600" b="1"/>
            </a:lvl4pPr>
            <a:lvl5pPr marL="1827462" indent="0">
              <a:buNone/>
              <a:defRPr sz="1600" b="1"/>
            </a:lvl5pPr>
            <a:lvl6pPr marL="2284328" indent="0">
              <a:buNone/>
              <a:defRPr sz="1600" b="1"/>
            </a:lvl6pPr>
            <a:lvl7pPr marL="2741195" indent="0">
              <a:buNone/>
              <a:defRPr sz="1600" b="1"/>
            </a:lvl7pPr>
            <a:lvl8pPr marL="3198062" indent="0">
              <a:buNone/>
              <a:defRPr sz="1600" b="1"/>
            </a:lvl8pPr>
            <a:lvl9pPr marL="3654923" indent="0">
              <a:buNone/>
              <a:defRPr sz="1600" b="1"/>
            </a:lvl9pPr>
          </a:lstStyle>
          <a:p>
            <a:pPr lvl="0" rtl="0"/>
            <a:r>
              <a:rPr lang="ru"/>
              <a:t>Click To Edit Master Text Styles</a:t>
            </a:r>
          </a:p>
        </p:txBody>
      </p:sp>
      <p:sp>
        <p:nvSpPr>
          <p:cNvPr id="4" name="Content Placeholder 3"/>
          <p:cNvSpPr>
            <a:spLocks noGrp="1"/>
          </p:cNvSpPr>
          <p:nvPr>
            <p:ph sz="quarter" idx="17"/>
          </p:nvPr>
        </p:nvSpPr>
        <p:spPr>
          <a:xfrm>
            <a:off x="252413" y="1203339"/>
            <a:ext cx="5580062" cy="1528611"/>
          </a:xfrm>
          <a:prstGeom prst="rect">
            <a:avLst/>
          </a:prstGeom>
        </p:spPr>
        <p:txBody>
          <a:bodyPr lIns="91428" tIns="45714" rIns="91428" bIns="45714"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Slide Number Placeholder 5"/>
          <p:cNvSpPr>
            <a:spLocks noGrp="1"/>
          </p:cNvSpPr>
          <p:nvPr>
            <p:ph type="sldNum" sz="quarter" idx="4"/>
          </p:nvPr>
        </p:nvSpPr>
        <p:spPr>
          <a:xfrm>
            <a:off x="1747892" y="4857162"/>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0" name="Footer Placeholder 4"/>
          <p:cNvSpPr>
            <a:spLocks noGrp="1"/>
          </p:cNvSpPr>
          <p:nvPr>
            <p:ph type="ftr" sz="quarter" idx="3"/>
          </p:nvPr>
        </p:nvSpPr>
        <p:spPr>
          <a:xfrm>
            <a:off x="252420" y="4857162"/>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15392917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ru"/>
              <a:t>Click to edit Master title style</a:t>
            </a:r>
          </a:p>
        </p:txBody>
      </p:sp>
      <p:sp>
        <p:nvSpPr>
          <p:cNvPr id="3" name="Content Placeholder 2"/>
          <p:cNvSpPr>
            <a:spLocks noGrp="1"/>
          </p:cNvSpPr>
          <p:nvPr>
            <p:ph sz="half" idx="1"/>
          </p:nvPr>
        </p:nvSpPr>
        <p:spPr>
          <a:xfrm>
            <a:off x="431801" y="1200150"/>
            <a:ext cx="4135438" cy="3100388"/>
          </a:xfrm>
        </p:spPr>
        <p:txBody>
          <a:bodyPr rtlCol="0"/>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4" name="Content Placeholder 3"/>
          <p:cNvSpPr>
            <a:spLocks noGrp="1"/>
          </p:cNvSpPr>
          <p:nvPr>
            <p:ph sz="half" idx="2"/>
          </p:nvPr>
        </p:nvSpPr>
        <p:spPr>
          <a:xfrm>
            <a:off x="4719639" y="1200150"/>
            <a:ext cx="4137025" cy="3100388"/>
          </a:xfrm>
        </p:spPr>
        <p:txBody>
          <a:bodyPr rtlCol="0"/>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5" name="Date Placeholder 4"/>
          <p:cNvSpPr>
            <a:spLocks noGrp="1" noChangeArrowheads="1"/>
          </p:cNvSpPr>
          <p:nvPr>
            <p:ph type="dt" sz="half" idx="10"/>
          </p:nvPr>
        </p:nvSpPr>
        <p:spPr>
          <a:xfrm>
            <a:off x="1835150" y="4839892"/>
            <a:ext cx="1874838" cy="134540"/>
          </a:xfrm>
          <a:prstGeom prst="rect">
            <a:avLst/>
          </a:prstGeom>
          <a:ln/>
        </p:spPr>
        <p:txBody>
          <a:bodyPr rtlCol="0"/>
          <a:lstStyle>
            <a:lvl1pPr>
              <a:defRPr/>
            </a:lvl1pPr>
          </a:lstStyle>
          <a:p>
            <a:pPr rtl="0">
              <a:defRPr/>
            </a:pPr>
            <a:r>
              <a:rPr lang="ru">
                <a:solidFill>
                  <a:srgbClr val="000000"/>
                </a:solidFill>
              </a:rPr>
              <a:t>© Invensys </a:t>
            </a:r>
            <a:r>
              <a:rPr lang="en-US">
                <a:solidFill>
                  <a:srgbClr val="000000"/>
                </a:solidFill>
              </a:rPr>
              <a:t>7/26/2018</a:t>
            </a:r>
          </a:p>
        </p:txBody>
      </p:sp>
      <p:sp>
        <p:nvSpPr>
          <p:cNvPr id="6" name="Footer Placeholder 5"/>
          <p:cNvSpPr>
            <a:spLocks noGrp="1" noChangeArrowheads="1"/>
          </p:cNvSpPr>
          <p:nvPr>
            <p:ph type="ftr" sz="quarter" idx="11"/>
          </p:nvPr>
        </p:nvSpPr>
        <p:spPr>
          <a:xfrm>
            <a:off x="684213" y="4814829"/>
            <a:ext cx="1104900" cy="184666"/>
          </a:xfrm>
          <a:prstGeom prst="rect">
            <a:avLst/>
          </a:prstGeom>
          <a:ln/>
        </p:spPr>
        <p:txBody>
          <a:bodyPr rtlCol="0"/>
          <a:lstStyle>
            <a:lvl1pPr>
              <a:defRPr/>
            </a:lvl1pPr>
          </a:lstStyle>
          <a:p>
            <a:pPr rtl="0">
              <a:defRPr/>
            </a:pPr>
            <a:r>
              <a:rPr lang="ru">
                <a:solidFill>
                  <a:srgbClr val="000000"/>
                </a:solidFill>
              </a:rPr>
              <a:t>Invensys proprietary &amp; confidential</a:t>
            </a:r>
          </a:p>
        </p:txBody>
      </p:sp>
      <p:sp>
        <p:nvSpPr>
          <p:cNvPr id="7" name="Slide Number Placeholder 6"/>
          <p:cNvSpPr>
            <a:spLocks noGrp="1" noChangeArrowheads="1"/>
          </p:cNvSpPr>
          <p:nvPr>
            <p:ph type="sldNum" sz="quarter" idx="12"/>
          </p:nvPr>
        </p:nvSpPr>
        <p:spPr>
          <a:xfrm>
            <a:off x="431800" y="4838373"/>
            <a:ext cx="215900" cy="92333"/>
          </a:xfrm>
          <a:prstGeom prst="rect">
            <a:avLst/>
          </a:prstGeom>
          <a:ln/>
        </p:spPr>
        <p:txBody>
          <a:bodyPr rtlCol="0"/>
          <a:lstStyle>
            <a:lvl1pPr>
              <a:defRPr/>
            </a:lvl1pPr>
          </a:lstStyle>
          <a:p>
            <a:pPr rtl="0">
              <a:defRPr/>
            </a:pPr>
            <a:fld id="{938CEEF0-5C67-4F90-8F52-7A3E8F5510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88816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Three column">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258055" y="604935"/>
            <a:ext cx="8633531" cy="246221"/>
          </a:xfrm>
          <a:prstGeom prst="rect">
            <a:avLst/>
          </a:prstGeom>
        </p:spPr>
        <p:txBody>
          <a:bodyPr lIns="0" tIns="0" rIns="0" bIns="0" rtlCol="0" anchor="t">
            <a:spAutoFit/>
          </a:bodyPr>
          <a:lstStyle>
            <a:lvl1pPr marL="0" indent="0">
              <a:spcBef>
                <a:spcPts val="0"/>
              </a:spcBef>
              <a:spcAft>
                <a:spcPts val="0"/>
              </a:spcAft>
              <a:buNone/>
              <a:defRPr sz="16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
              <a:t>Click To Edit Master Text Styles</a:t>
            </a:r>
          </a:p>
        </p:txBody>
      </p:sp>
      <p:sp>
        <p:nvSpPr>
          <p:cNvPr id="9" name="Text Placeholder 11"/>
          <p:cNvSpPr>
            <a:spLocks noGrp="1"/>
          </p:cNvSpPr>
          <p:nvPr>
            <p:ph type="body" sz="quarter" idx="13" hasCustomPrompt="1"/>
          </p:nvPr>
        </p:nvSpPr>
        <p:spPr>
          <a:xfrm>
            <a:off x="252413" y="4066302"/>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16" name="Title 1"/>
          <p:cNvSpPr>
            <a:spLocks noGrp="1"/>
          </p:cNvSpPr>
          <p:nvPr>
            <p:ph type="title" hasCustomPrompt="1"/>
          </p:nvPr>
        </p:nvSpPr>
        <p:spPr>
          <a:xfrm>
            <a:off x="258056" y="230188"/>
            <a:ext cx="8633531" cy="369332"/>
          </a:xfrm>
        </p:spPr>
        <p:txBody>
          <a:bodyPr rtlCol="0">
            <a:spAutoFit/>
          </a:bodyPr>
          <a:lstStyle>
            <a:lvl1pPr>
              <a:defRPr sz="2400"/>
            </a:lvl1pPr>
          </a:lstStyle>
          <a:p>
            <a:pPr rtl="0"/>
            <a:r>
              <a:rPr lang="ru"/>
              <a:t>Click To Edit Master Title Style</a:t>
            </a:r>
          </a:p>
        </p:txBody>
      </p:sp>
      <p:sp>
        <p:nvSpPr>
          <p:cNvPr id="26" name="Text Placeholder 11"/>
          <p:cNvSpPr>
            <a:spLocks noGrp="1"/>
          </p:cNvSpPr>
          <p:nvPr>
            <p:ph type="body" sz="quarter" idx="21" hasCustomPrompt="1"/>
          </p:nvPr>
        </p:nvSpPr>
        <p:spPr>
          <a:xfrm>
            <a:off x="6192838" y="4066302"/>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29" name="Text Placeholder 11"/>
          <p:cNvSpPr>
            <a:spLocks noGrp="1"/>
          </p:cNvSpPr>
          <p:nvPr>
            <p:ph type="body" sz="quarter" idx="24" hasCustomPrompt="1"/>
          </p:nvPr>
        </p:nvSpPr>
        <p:spPr>
          <a:xfrm>
            <a:off x="3232554" y="4066302"/>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3" name="Content Placeholder 2"/>
          <p:cNvSpPr>
            <a:spLocks noGrp="1"/>
          </p:cNvSpPr>
          <p:nvPr>
            <p:ph sz="quarter" idx="32"/>
          </p:nvPr>
        </p:nvSpPr>
        <p:spPr>
          <a:xfrm>
            <a:off x="252414" y="1192752"/>
            <a:ext cx="2698748"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4" y="1192752"/>
            <a:ext cx="2678893" cy="1441450"/>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38" y="1192752"/>
            <a:ext cx="2678893" cy="1441450"/>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 sz="600" b="0" i="0" u="none" strike="noStrike" kern="1200" cap="none" spc="0" normalizeH="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84"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3DCD58"/>
              </a:solidFill>
              <a:effectLst/>
              <a:uLnTx/>
              <a:uFillTx/>
              <a:latin typeface="Arial"/>
              <a:ea typeface="+mn-ea"/>
              <a:cs typeface="Arial"/>
            </a:endParaRPr>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 sz="600" b="0" i="0" u="none" strike="noStrike" kern="1200" cap="none" spc="0" normalizeH="0" noProof="0">
                <a:ln>
                  <a:noFill/>
                </a:ln>
                <a:solidFill>
                  <a:srgbClr val="626469"/>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13361345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1" y="0"/>
            <a:ext cx="9144000" cy="4330794"/>
          </a:xfrm>
          <a:prstGeom prst="rect">
            <a:avLst/>
          </a:prstGeom>
          <a:solidFill>
            <a:schemeClr val="bg1">
              <a:lumMod val="95000"/>
            </a:schemeClr>
          </a:solidFill>
        </p:spPr>
        <p:txBody>
          <a:bodyPr lIns="91246" tIns="45622" rIns="91246" bIns="45622" rtlCol="0"/>
          <a:lstStyle>
            <a:lvl1pPr>
              <a:buNone/>
              <a:defRPr sz="1400">
                <a:solidFill>
                  <a:schemeClr val="bg1">
                    <a:lumMod val="85000"/>
                  </a:schemeClr>
                </a:solidFill>
              </a:defRPr>
            </a:lvl1pPr>
          </a:lstStyle>
          <a:p>
            <a:pPr rtl="0"/>
            <a:r>
              <a:rPr lang="ru"/>
              <a:t>Click icon to add picture</a:t>
            </a:r>
          </a:p>
        </p:txBody>
      </p:sp>
      <p:sp>
        <p:nvSpPr>
          <p:cNvPr id="8" name="Title 1"/>
          <p:cNvSpPr>
            <a:spLocks noGrp="1"/>
          </p:cNvSpPr>
          <p:nvPr>
            <p:ph type="ctrTitle" hasCustomPrompt="1"/>
          </p:nvPr>
        </p:nvSpPr>
        <p:spPr>
          <a:xfrm>
            <a:off x="252416" y="2609224"/>
            <a:ext cx="8673872" cy="553998"/>
          </a:xfrm>
          <a:prstGeom prst="rect">
            <a:avLst/>
          </a:prstGeom>
        </p:spPr>
        <p:txBody>
          <a:bodyPr lIns="0" tIns="0" rIns="0" bIns="0" rtlCol="0" anchor="ctr" anchorCtr="0">
            <a:noAutofit/>
          </a:bodyPr>
          <a:lstStyle>
            <a:lvl1pPr marL="0" indent="0" algn="l">
              <a:buFont typeface="Arial"/>
              <a:buNone/>
              <a:defRPr sz="3600">
                <a:solidFill>
                  <a:schemeClr val="bg1"/>
                </a:solidFill>
              </a:defRPr>
            </a:lvl1pPr>
          </a:lstStyle>
          <a:p>
            <a:pPr rtl="0"/>
            <a:r>
              <a:rPr lang="ru"/>
              <a:t>Presentation Title</a:t>
            </a:r>
          </a:p>
        </p:txBody>
      </p:sp>
      <p:sp>
        <p:nvSpPr>
          <p:cNvPr id="9" name="Subtitle 2"/>
          <p:cNvSpPr>
            <a:spLocks noGrp="1"/>
          </p:cNvSpPr>
          <p:nvPr>
            <p:ph type="subTitle" idx="1" hasCustomPrompt="1"/>
          </p:nvPr>
        </p:nvSpPr>
        <p:spPr>
          <a:xfrm>
            <a:off x="252416" y="3204262"/>
            <a:ext cx="8673872" cy="215444"/>
          </a:xfrm>
          <a:prstGeom prst="rect">
            <a:avLst/>
          </a:prstGeom>
        </p:spPr>
        <p:txBody>
          <a:bodyPr lIns="0" tIns="0" rIns="0" bIns="0" rtlCol="0">
            <a:noAutofit/>
          </a:bodyPr>
          <a:lstStyle>
            <a:lvl1pPr marL="0" indent="0" algn="l">
              <a:buNone/>
              <a:defRPr sz="1400" baseline="0">
                <a:solidFill>
                  <a:schemeClr val="bg1"/>
                </a:solidFill>
              </a:defRPr>
            </a:lvl1pPr>
            <a:lvl2pPr marL="456243" indent="0" algn="ctr">
              <a:buNone/>
              <a:defRPr>
                <a:solidFill>
                  <a:schemeClr val="tx1">
                    <a:tint val="75000"/>
                  </a:schemeClr>
                </a:solidFill>
              </a:defRPr>
            </a:lvl2pPr>
            <a:lvl3pPr marL="912481" indent="0" algn="ctr">
              <a:buNone/>
              <a:defRPr>
                <a:solidFill>
                  <a:schemeClr val="tx1">
                    <a:tint val="75000"/>
                  </a:schemeClr>
                </a:solidFill>
              </a:defRPr>
            </a:lvl3pPr>
            <a:lvl4pPr marL="1368725" indent="0" algn="ctr">
              <a:buNone/>
              <a:defRPr>
                <a:solidFill>
                  <a:schemeClr val="tx1">
                    <a:tint val="75000"/>
                  </a:schemeClr>
                </a:solidFill>
              </a:defRPr>
            </a:lvl4pPr>
            <a:lvl5pPr marL="1824965" indent="0" algn="ctr">
              <a:buNone/>
              <a:defRPr>
                <a:solidFill>
                  <a:schemeClr val="tx1">
                    <a:tint val="75000"/>
                  </a:schemeClr>
                </a:solidFill>
              </a:defRPr>
            </a:lvl5pPr>
            <a:lvl6pPr marL="2281209" indent="0" algn="ctr">
              <a:buNone/>
              <a:defRPr>
                <a:solidFill>
                  <a:schemeClr val="tx1">
                    <a:tint val="75000"/>
                  </a:schemeClr>
                </a:solidFill>
              </a:defRPr>
            </a:lvl6pPr>
            <a:lvl7pPr marL="2737448" indent="0" algn="ctr">
              <a:buNone/>
              <a:defRPr>
                <a:solidFill>
                  <a:schemeClr val="tx1">
                    <a:tint val="75000"/>
                  </a:schemeClr>
                </a:solidFill>
              </a:defRPr>
            </a:lvl7pPr>
            <a:lvl8pPr marL="3193689" indent="0" algn="ctr">
              <a:buNone/>
              <a:defRPr>
                <a:solidFill>
                  <a:schemeClr val="tx1">
                    <a:tint val="75000"/>
                  </a:schemeClr>
                </a:solidFill>
              </a:defRPr>
            </a:lvl8pPr>
            <a:lvl9pPr marL="3649926" indent="0" algn="ctr">
              <a:buNone/>
              <a:defRPr>
                <a:solidFill>
                  <a:schemeClr val="tx1">
                    <a:tint val="75000"/>
                  </a:schemeClr>
                </a:solidFill>
              </a:defRPr>
            </a:lvl9pPr>
          </a:lstStyle>
          <a:p>
            <a:pPr rtl="0"/>
            <a:r>
              <a:rPr lang="ru"/>
              <a:t>Click to Edit Optional Subtitle</a:t>
            </a:r>
          </a:p>
        </p:txBody>
      </p:sp>
      <p:pic>
        <p:nvPicPr>
          <p:cNvPr id="10" name="Picture 9"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
        <p:nvSpPr>
          <p:cNvPr id="14" name="Footer Placeholder 4"/>
          <p:cNvSpPr>
            <a:spLocks noGrp="1"/>
          </p:cNvSpPr>
          <p:nvPr>
            <p:ph type="ftr" sz="quarter" idx="3"/>
          </p:nvPr>
        </p:nvSpPr>
        <p:spPr>
          <a:xfrm>
            <a:off x="252415" y="4857184"/>
            <a:ext cx="1505531" cy="92333"/>
          </a:xfrm>
          <a:prstGeom prst="rect">
            <a:avLst/>
          </a:prstGeom>
        </p:spPr>
        <p:txBody>
          <a:bodyPr vert="horz" wrap="square" lIns="0" tIns="0" rIns="0" bIns="0" rtlCol="0" anchor="ctr">
            <a:spAutoFit/>
          </a:bodyPr>
          <a:lstStyle>
            <a:lvl1pPr algn="l" defTabSz="456243">
              <a:defRPr sz="600">
                <a:solidFill>
                  <a:srgbClr val="4F5156"/>
                </a:solidFill>
                <a:latin typeface="Arial"/>
                <a:cs typeface="Arial"/>
              </a:defRPr>
            </a:lvl1pPr>
          </a:lstStyle>
          <a:p>
            <a:pPr rtl="0"/>
            <a:r>
              <a:rPr lang="ru"/>
              <a:t>Confidential Property of Schneider Electric  </a:t>
            </a:r>
          </a:p>
        </p:txBody>
      </p:sp>
      <p:sp>
        <p:nvSpPr>
          <p:cNvPr id="21" name="Espace réservé du texte 20"/>
          <p:cNvSpPr>
            <a:spLocks noGrp="1"/>
          </p:cNvSpPr>
          <p:nvPr>
            <p:ph type="body" sz="quarter" idx="15" hasCustomPrompt="1"/>
          </p:nvPr>
        </p:nvSpPr>
        <p:spPr>
          <a:xfrm>
            <a:off x="1" y="3573645"/>
            <a:ext cx="9144000" cy="761890"/>
          </a:xfrm>
          <a:prstGeom prst="rect">
            <a:avLst/>
          </a:prstGeom>
          <a:solidFill>
            <a:schemeClr val="tx2">
              <a:alpha val="80000"/>
            </a:schemeClr>
          </a:solidFill>
        </p:spPr>
        <p:txBody>
          <a:bodyPr lIns="91246" tIns="45622" rIns="91246" bIns="45622" rtlCol="0"/>
          <a:lstStyle>
            <a:lvl1pPr marL="177928"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ru"/>
              <a:t>Presented by: </a:t>
            </a:r>
          </a:p>
          <a:p>
            <a:pPr lvl="0" rtl="0"/>
            <a:r>
              <a:rPr lang="ru"/>
              <a:t>Date: </a:t>
            </a:r>
          </a:p>
          <a:p>
            <a:pPr lvl="0" rtl="0"/>
            <a:endParaRPr lang="fr-FR"/>
          </a:p>
          <a:p>
            <a:pPr lvl="0" rtl="0"/>
            <a:endParaRPr lang="fr-FR"/>
          </a:p>
          <a:p>
            <a:pPr lvl="0" rtl="0"/>
            <a:endParaRPr lang="fr-FR"/>
          </a:p>
          <a:p>
            <a:pPr lvl="0" rtl="0"/>
            <a:endParaRPr lang="fr-FR"/>
          </a:p>
          <a:p>
            <a:pPr lvl="0" rtl="0"/>
            <a:endParaRPr lang="fr-FR"/>
          </a:p>
        </p:txBody>
      </p:sp>
      <p:sp>
        <p:nvSpPr>
          <p:cNvPr id="13" name="Rectangle 12"/>
          <p:cNvSpPr/>
          <p:nvPr userDrawn="1"/>
        </p:nvSpPr>
        <p:spPr>
          <a:xfrm>
            <a:off x="1" y="4261502"/>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246" tIns="45622" rIns="91246" bIns="45622" rtlCol="0" anchor="ctr"/>
          <a:lstStyle/>
          <a:p>
            <a:pPr algn="ctr" defTabSz="456243" rtl="0"/>
            <a:endParaRPr lang="en-US">
              <a:solidFill>
                <a:prstClr val="white"/>
              </a:solidFill>
            </a:endParaRPr>
          </a:p>
        </p:txBody>
      </p:sp>
    </p:spTree>
    <p:extLst>
      <p:ext uri="{BB962C8B-B14F-4D97-AF65-F5344CB8AC3E}">
        <p14:creationId xmlns:p14="http://schemas.microsoft.com/office/powerpoint/2010/main" val="33456901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 y="2"/>
            <a:ext cx="9144000" cy="2908710"/>
          </a:xfrm>
          <a:prstGeom prst="rect">
            <a:avLst/>
          </a:prstGeom>
          <a:solidFill>
            <a:schemeClr val="tx2">
              <a:alpha val="80000"/>
            </a:schemeClr>
          </a:solidFill>
        </p:spPr>
        <p:txBody>
          <a:bodyPr lIns="251479" tIns="0" rIns="0" bIns="251479" rtlCol="0" anchor="b" anchorCtr="0"/>
          <a:lstStyle>
            <a:lvl1pPr algn="l">
              <a:defRPr sz="2400" baseline="0">
                <a:solidFill>
                  <a:srgbClr val="FFFFFF"/>
                </a:solidFill>
              </a:defRPr>
            </a:lvl1pPr>
          </a:lstStyle>
          <a:p>
            <a:pPr rtl="0"/>
            <a:r>
              <a:rPr lang="ru"/>
              <a:t>Click To Edit Section Title</a:t>
            </a:r>
          </a:p>
        </p:txBody>
      </p:sp>
      <p:sp>
        <p:nvSpPr>
          <p:cNvPr id="8" name="Text Placeholder 9"/>
          <p:cNvSpPr>
            <a:spLocks noGrp="1"/>
          </p:cNvSpPr>
          <p:nvPr>
            <p:ph type="body" sz="quarter" idx="11" hasCustomPrompt="1"/>
          </p:nvPr>
        </p:nvSpPr>
        <p:spPr>
          <a:xfrm>
            <a:off x="1" y="2900410"/>
            <a:ext cx="9144000" cy="373063"/>
          </a:xfrm>
          <a:prstGeom prst="rect">
            <a:avLst/>
          </a:prstGeom>
          <a:solidFill>
            <a:schemeClr val="tx2"/>
          </a:solidFill>
        </p:spPr>
        <p:txBody>
          <a:bodyPr lIns="251479" tIns="0" rIns="0" bIns="0" rtlCol="0" anchor="ctr" anchorCtr="0"/>
          <a:lstStyle>
            <a:lvl1pPr marL="0" indent="0">
              <a:buNone/>
              <a:defRPr sz="1200" baseline="0">
                <a:solidFill>
                  <a:schemeClr val="bg1"/>
                </a:solidFill>
              </a:defRPr>
            </a:lvl1pPr>
          </a:lstStyle>
          <a:p>
            <a:pPr lvl="0" rtl="0"/>
            <a:r>
              <a:rPr lang="ru"/>
              <a:t>Click To Edit Optional Subtitle</a:t>
            </a:r>
          </a:p>
        </p:txBody>
      </p:sp>
      <p:sp>
        <p:nvSpPr>
          <p:cNvPr id="9"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0"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1509878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1" y="0"/>
            <a:ext cx="9144000" cy="5143500"/>
          </a:xfrm>
          <a:prstGeom prst="rect">
            <a:avLst/>
          </a:prstGeom>
          <a:solidFill>
            <a:srgbClr val="8E8F93">
              <a:alpha val="20000"/>
            </a:srgbClr>
          </a:solidFill>
        </p:spPr>
        <p:txBody>
          <a:bodyPr lIns="91249" tIns="45622" rIns="91249" bIns="45622" rtlCol="0"/>
          <a:lstStyle>
            <a:lvl1pPr marL="0" indent="0">
              <a:buNone/>
              <a:defRPr sz="1100">
                <a:solidFill>
                  <a:schemeClr val="accent2">
                    <a:lumMod val="60000"/>
                    <a:lumOff val="40000"/>
                  </a:schemeClr>
                </a:solidFill>
              </a:defRPr>
            </a:lvl1pPr>
          </a:lstStyle>
          <a:p>
            <a:pPr rtl="0"/>
            <a:r>
              <a:rPr lang="ru"/>
              <a:t>Drag Your Image Here</a:t>
            </a:r>
          </a:p>
        </p:txBody>
      </p:sp>
      <p:sp>
        <p:nvSpPr>
          <p:cNvPr id="5" name="Title 1"/>
          <p:cNvSpPr>
            <a:spLocks noGrp="1"/>
          </p:cNvSpPr>
          <p:nvPr>
            <p:ph type="title" hasCustomPrompt="1"/>
          </p:nvPr>
        </p:nvSpPr>
        <p:spPr>
          <a:xfrm>
            <a:off x="1" y="2041077"/>
            <a:ext cx="9144000" cy="867640"/>
          </a:xfrm>
          <a:prstGeom prst="rect">
            <a:avLst/>
          </a:prstGeom>
          <a:solidFill>
            <a:schemeClr val="tx2">
              <a:alpha val="80000"/>
            </a:schemeClr>
          </a:solidFill>
        </p:spPr>
        <p:txBody>
          <a:bodyPr lIns="251479" tIns="0" rIns="0" bIns="0" rtlCol="0" anchor="ctr" anchorCtr="0"/>
          <a:lstStyle>
            <a:lvl1pPr algn="l">
              <a:defRPr sz="2400" baseline="0">
                <a:solidFill>
                  <a:srgbClr val="FFFFFF"/>
                </a:solidFill>
              </a:defRPr>
            </a:lvl1pPr>
          </a:lstStyle>
          <a:p>
            <a:pPr rtl="0"/>
            <a:r>
              <a:rPr lang="ru"/>
              <a:t>Click To Edit Section Title</a:t>
            </a:r>
          </a:p>
        </p:txBody>
      </p:sp>
      <p:sp>
        <p:nvSpPr>
          <p:cNvPr id="6" name="Text Placeholder 9"/>
          <p:cNvSpPr>
            <a:spLocks noGrp="1"/>
          </p:cNvSpPr>
          <p:nvPr>
            <p:ph type="body" sz="quarter" idx="11" hasCustomPrompt="1"/>
          </p:nvPr>
        </p:nvSpPr>
        <p:spPr>
          <a:xfrm>
            <a:off x="1" y="2900410"/>
            <a:ext cx="9144000" cy="373063"/>
          </a:xfrm>
          <a:prstGeom prst="rect">
            <a:avLst/>
          </a:prstGeom>
          <a:solidFill>
            <a:schemeClr val="tx2"/>
          </a:solidFill>
        </p:spPr>
        <p:txBody>
          <a:bodyPr lIns="251479" tIns="0" rIns="0" bIns="0" rtlCol="0" anchor="ctr" anchorCtr="0"/>
          <a:lstStyle>
            <a:lvl1pPr marL="0" indent="0">
              <a:buNone/>
              <a:defRPr sz="1200" baseline="0">
                <a:solidFill>
                  <a:schemeClr val="bg1"/>
                </a:solidFill>
              </a:defRPr>
            </a:lvl1pPr>
          </a:lstStyle>
          <a:p>
            <a:pPr lvl="0" rtl="0"/>
            <a:r>
              <a:rPr lang="ru"/>
              <a:t>Click To Edit Optional Subtitle</a:t>
            </a:r>
          </a:p>
        </p:txBody>
      </p:sp>
      <p:sp>
        <p:nvSpPr>
          <p:cNvPr id="10"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2"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8" name="Picture 7"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293262312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1" y="0"/>
            <a:ext cx="9144000" cy="1981308"/>
          </a:xfrm>
          <a:prstGeom prst="rect">
            <a:avLst/>
          </a:prstGeom>
          <a:solidFill>
            <a:srgbClr val="8E8F93">
              <a:alpha val="20000"/>
            </a:srgbClr>
          </a:solidFill>
        </p:spPr>
        <p:txBody>
          <a:bodyPr lIns="91249" tIns="45622" rIns="91249" bIns="45622" rtlCol="0"/>
          <a:lstStyle>
            <a:lvl1pPr marL="0" indent="0">
              <a:buNone/>
              <a:defRPr sz="1100">
                <a:solidFill>
                  <a:schemeClr val="accent2">
                    <a:lumMod val="60000"/>
                    <a:lumOff val="40000"/>
                  </a:schemeClr>
                </a:solidFill>
              </a:defRPr>
            </a:lvl1pPr>
          </a:lstStyle>
          <a:p>
            <a:pPr rtl="0"/>
            <a:r>
              <a:rPr lang="ru"/>
              <a:t>Drag Your Image Here</a:t>
            </a:r>
          </a:p>
        </p:txBody>
      </p:sp>
      <p:sp>
        <p:nvSpPr>
          <p:cNvPr id="3" name="Title 1"/>
          <p:cNvSpPr>
            <a:spLocks noGrp="1"/>
          </p:cNvSpPr>
          <p:nvPr>
            <p:ph type="title" hasCustomPrompt="1"/>
          </p:nvPr>
        </p:nvSpPr>
        <p:spPr>
          <a:xfrm>
            <a:off x="1" y="1981337"/>
            <a:ext cx="9144000" cy="3162191"/>
          </a:xfrm>
          <a:prstGeom prst="rect">
            <a:avLst/>
          </a:prstGeom>
          <a:solidFill>
            <a:schemeClr val="tx2"/>
          </a:solidFill>
        </p:spPr>
        <p:txBody>
          <a:bodyPr lIns="251479" tIns="251479" rIns="251479" bIns="251479" rtlCol="0" anchor="t" anchorCtr="0"/>
          <a:lstStyle>
            <a:lvl1pPr algn="l">
              <a:defRPr sz="2400" baseline="0">
                <a:solidFill>
                  <a:srgbClr val="FFFFFF"/>
                </a:solidFill>
              </a:defRPr>
            </a:lvl1pPr>
          </a:lstStyle>
          <a:p>
            <a:pPr rtl="0"/>
            <a:r>
              <a:rPr lang="ru"/>
              <a:t>Click To Edit Section Title</a:t>
            </a:r>
          </a:p>
        </p:txBody>
      </p:sp>
      <p:sp>
        <p:nvSpPr>
          <p:cNvPr id="4" name="Text Placeholder 9"/>
          <p:cNvSpPr>
            <a:spLocks noGrp="1"/>
          </p:cNvSpPr>
          <p:nvPr>
            <p:ph type="body" sz="quarter" idx="11" hasCustomPrompt="1"/>
          </p:nvPr>
        </p:nvSpPr>
        <p:spPr>
          <a:xfrm>
            <a:off x="1" y="1608274"/>
            <a:ext cx="9144000" cy="373063"/>
          </a:xfrm>
          <a:prstGeom prst="rect">
            <a:avLst/>
          </a:prstGeom>
          <a:solidFill>
            <a:schemeClr val="tx2">
              <a:alpha val="80000"/>
            </a:schemeClr>
          </a:solidFill>
        </p:spPr>
        <p:txBody>
          <a:bodyPr lIns="251479" tIns="0" rIns="251479" bIns="0" rtlCol="0" anchor="ctr" anchorCtr="0"/>
          <a:lstStyle>
            <a:lvl1pPr marL="0" indent="0">
              <a:buNone/>
              <a:defRPr sz="1200" baseline="0">
                <a:solidFill>
                  <a:schemeClr val="bg1"/>
                </a:solidFill>
              </a:defRPr>
            </a:lvl1pPr>
          </a:lstStyle>
          <a:p>
            <a:pPr lvl="0" rtl="0"/>
            <a:r>
              <a:rPr lang="ru"/>
              <a:t>Click To Edit Optional Subtitle</a:t>
            </a:r>
          </a:p>
        </p:txBody>
      </p:sp>
      <p:sp>
        <p:nvSpPr>
          <p:cNvPr id="12"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9" name="Picture 8"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75053" y="4508542"/>
            <a:ext cx="2018707" cy="556586"/>
          </a:xfrm>
          <a:prstGeom prst="rect">
            <a:avLst/>
          </a:prstGeom>
        </p:spPr>
      </p:pic>
    </p:spTree>
    <p:extLst>
      <p:ext uri="{BB962C8B-B14F-4D97-AF65-F5344CB8AC3E}">
        <p14:creationId xmlns:p14="http://schemas.microsoft.com/office/powerpoint/2010/main" val="358445607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565651" y="13"/>
            <a:ext cx="4578351" cy="5143499"/>
          </a:xfrm>
          <a:prstGeom prst="rect">
            <a:avLst/>
          </a:prstGeom>
          <a:solidFill>
            <a:schemeClr val="accent2">
              <a:alpha val="20000"/>
            </a:schemeClr>
          </a:solidFill>
        </p:spPr>
        <p:txBody>
          <a:bodyPr vert="horz" lIns="251479" tIns="251479" rIns="251479" bIns="251479" rtlCol="0"/>
          <a:lstStyle>
            <a:lvl1pPr marL="0" indent="0">
              <a:buNone/>
              <a:defRPr sz="1100">
                <a:solidFill>
                  <a:schemeClr val="accent2">
                    <a:lumMod val="60000"/>
                    <a:lumOff val="40000"/>
                  </a:schemeClr>
                </a:solidFill>
              </a:defRPr>
            </a:lvl1pPr>
            <a:lvl2pPr marL="442008" indent="-264563">
              <a:buFont typeface="Arial"/>
              <a:buChar char="•"/>
              <a:defRPr sz="1800">
                <a:solidFill>
                  <a:schemeClr val="accent1"/>
                </a:solidFill>
              </a:defRPr>
            </a:lvl2pPr>
            <a:lvl3pPr marL="706558" indent="-228138">
              <a:buFont typeface="Lucida Grande"/>
              <a:buChar char="–"/>
              <a:defRPr sz="1600">
                <a:solidFill>
                  <a:schemeClr val="accent1"/>
                </a:solidFill>
              </a:defRPr>
            </a:lvl3pPr>
            <a:lvl4pPr marL="974303" indent="-228138">
              <a:buFont typeface="Lucida Grande"/>
              <a:buChar char="–"/>
              <a:defRPr sz="1400">
                <a:solidFill>
                  <a:schemeClr val="accent1"/>
                </a:solidFill>
              </a:defRPr>
            </a:lvl4pPr>
            <a:lvl5pPr marL="1256291" indent="-231305" defTabSz="313679">
              <a:buFont typeface="Lucida Grande"/>
              <a:buChar char="–"/>
              <a:defRPr sz="1400">
                <a:solidFill>
                  <a:schemeClr val="accent1"/>
                </a:solidFill>
              </a:defRPr>
            </a:lvl5pPr>
          </a:lstStyle>
          <a:p>
            <a:pPr lvl="0" rtl="0"/>
            <a:r>
              <a:rPr lang="ru"/>
              <a:t>Insert Your Content Here</a:t>
            </a:r>
          </a:p>
        </p:txBody>
      </p:sp>
      <p:sp>
        <p:nvSpPr>
          <p:cNvPr id="15" name="Rectangle 14"/>
          <p:cNvSpPr/>
          <p:nvPr userDrawn="1"/>
        </p:nvSpPr>
        <p:spPr>
          <a:xfrm rot="5400000">
            <a:off x="-310752" y="267089"/>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249" tIns="45622" rIns="91249" bIns="45622" rtlCol="0" anchor="ctr"/>
          <a:lstStyle/>
          <a:p>
            <a:pPr algn="ctr" defTabSz="456243" rtl="0"/>
            <a:endParaRPr lang="en-US">
              <a:solidFill>
                <a:prstClr val="white"/>
              </a:solidFill>
            </a:endParaRPr>
          </a:p>
        </p:txBody>
      </p:sp>
      <p:sp>
        <p:nvSpPr>
          <p:cNvPr id="16" name="Content Placeholder 12"/>
          <p:cNvSpPr>
            <a:spLocks noGrp="1"/>
          </p:cNvSpPr>
          <p:nvPr>
            <p:ph sz="quarter" idx="11"/>
          </p:nvPr>
        </p:nvSpPr>
        <p:spPr>
          <a:xfrm>
            <a:off x="-31897" y="-1"/>
            <a:ext cx="4881491" cy="5143502"/>
          </a:xfrm>
          <a:prstGeom prst="rect">
            <a:avLst/>
          </a:prstGeom>
          <a:solidFill>
            <a:schemeClr val="tx2">
              <a:alpha val="80000"/>
            </a:schemeClr>
          </a:solidFill>
        </p:spPr>
        <p:txBody>
          <a:bodyPr vert="horz" lIns="251479" tIns="251479" rIns="251479" bIns="251479" rtlCol="0"/>
          <a:lstStyle>
            <a:lvl1pPr marL="0" indent="0">
              <a:buNone/>
              <a:defRPr sz="2400">
                <a:solidFill>
                  <a:schemeClr val="bg1"/>
                </a:solidFill>
              </a:defRPr>
            </a:lvl1pPr>
            <a:lvl2pPr marL="442008" indent="-264563">
              <a:buFont typeface="Arial"/>
              <a:buChar char="•"/>
              <a:defRPr sz="2000">
                <a:solidFill>
                  <a:schemeClr val="bg1"/>
                </a:solidFill>
              </a:defRPr>
            </a:lvl2pPr>
            <a:lvl3pPr marL="706558" indent="-228138">
              <a:buFont typeface="Lucida Grande"/>
              <a:buChar char="–"/>
              <a:defRPr sz="1800">
                <a:solidFill>
                  <a:schemeClr val="bg1"/>
                </a:solidFill>
              </a:defRPr>
            </a:lvl3pPr>
            <a:lvl4pPr marL="974303" indent="-228138">
              <a:buFont typeface="Lucida Grande"/>
              <a:buChar char="–"/>
              <a:defRPr sz="1600">
                <a:solidFill>
                  <a:schemeClr val="bg1"/>
                </a:solidFill>
              </a:defRPr>
            </a:lvl4pPr>
            <a:lvl5pPr marL="1256291" indent="-231305" defTabSz="313679">
              <a:buFont typeface="Lucida Grande"/>
              <a:buChar char="–"/>
              <a:defRPr sz="1600">
                <a:solidFill>
                  <a:schemeClr val="bg1"/>
                </a:solidFill>
              </a:defRPr>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8"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9" name="Picture 8"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14232352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310752" y="267089"/>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249" tIns="45622" rIns="91249" bIns="45622" rtlCol="0" anchor="ctr"/>
          <a:lstStyle/>
          <a:p>
            <a:pPr algn="ctr" defTabSz="456243" rtl="0"/>
            <a:endParaRPr lang="en-US">
              <a:solidFill>
                <a:prstClr val="white"/>
              </a:solidFill>
            </a:endParaRPr>
          </a:p>
        </p:txBody>
      </p:sp>
      <p:sp>
        <p:nvSpPr>
          <p:cNvPr id="16" name="Content Placeholder 12"/>
          <p:cNvSpPr>
            <a:spLocks noGrp="1"/>
          </p:cNvSpPr>
          <p:nvPr>
            <p:ph sz="quarter" idx="11" hasCustomPrompt="1"/>
          </p:nvPr>
        </p:nvSpPr>
        <p:spPr>
          <a:xfrm>
            <a:off x="-31897" y="-1"/>
            <a:ext cx="4881491" cy="5143502"/>
          </a:xfrm>
          <a:prstGeom prst="rect">
            <a:avLst/>
          </a:prstGeom>
          <a:solidFill>
            <a:schemeClr val="tx2">
              <a:alpha val="80000"/>
            </a:schemeClr>
          </a:solidFill>
        </p:spPr>
        <p:txBody>
          <a:bodyPr vert="horz" lIns="251479" tIns="251479" rIns="251479" bIns="251479" rtlCol="0"/>
          <a:lstStyle>
            <a:lvl1pPr marL="0" indent="0">
              <a:buNone/>
              <a:defRPr sz="2400" baseline="0">
                <a:solidFill>
                  <a:schemeClr val="bg1"/>
                </a:solidFill>
              </a:defRPr>
            </a:lvl1pPr>
            <a:lvl2pPr marL="442008" indent="-264563">
              <a:buFont typeface="Arial"/>
              <a:buChar char="•"/>
              <a:defRPr sz="2000">
                <a:solidFill>
                  <a:schemeClr val="bg1"/>
                </a:solidFill>
              </a:defRPr>
            </a:lvl2pPr>
            <a:lvl3pPr marL="706558" indent="-228138">
              <a:buFont typeface="Lucida Grande"/>
              <a:buChar char="–"/>
              <a:defRPr sz="1800">
                <a:solidFill>
                  <a:schemeClr val="bg1"/>
                </a:solidFill>
              </a:defRPr>
            </a:lvl3pPr>
            <a:lvl4pPr marL="974303" indent="-228138">
              <a:buFont typeface="Lucida Grande"/>
              <a:buChar char="–"/>
              <a:defRPr sz="1600">
                <a:solidFill>
                  <a:schemeClr val="bg1"/>
                </a:solidFill>
              </a:defRPr>
            </a:lvl4pPr>
            <a:lvl5pPr marL="1256291" indent="-231305" defTabSz="313679">
              <a:buFont typeface="Lucida Grande"/>
              <a:buChar char="–"/>
              <a:defRPr sz="1600">
                <a:solidFill>
                  <a:schemeClr val="bg1"/>
                </a:solidFill>
              </a:defRPr>
            </a:lvl5pPr>
          </a:lstStyle>
          <a:p>
            <a:pPr lvl="0" rtl="0"/>
            <a:r>
              <a:rPr lang="ru"/>
              <a:t>Agenda (edit text)</a:t>
            </a:r>
          </a:p>
        </p:txBody>
      </p:sp>
      <p:sp>
        <p:nvSpPr>
          <p:cNvPr id="6"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8"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9" name="Picture 8"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
        <p:nvSpPr>
          <p:cNvPr id="10" name="Rechteck 7"/>
          <p:cNvSpPr/>
          <p:nvPr userDrawn="1"/>
        </p:nvSpPr>
        <p:spPr>
          <a:xfrm>
            <a:off x="5032074" y="27428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11" name="Rechteck 8"/>
          <p:cNvSpPr/>
          <p:nvPr userDrawn="1"/>
        </p:nvSpPr>
        <p:spPr>
          <a:xfrm>
            <a:off x="5616283" y="274288"/>
            <a:ext cx="32004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endParaRPr lang="en-US" sz="1300" b="1">
              <a:solidFill>
                <a:srgbClr val="626469"/>
              </a:solidFill>
              <a:cs typeface="Arial" pitchFamily="34" charset="0"/>
            </a:endParaRPr>
          </a:p>
        </p:txBody>
      </p:sp>
      <p:sp>
        <p:nvSpPr>
          <p:cNvPr id="12" name="Rechteck 10"/>
          <p:cNvSpPr/>
          <p:nvPr userDrawn="1"/>
        </p:nvSpPr>
        <p:spPr>
          <a:xfrm>
            <a:off x="5028807" y="7858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13" name="Rechteck 11"/>
          <p:cNvSpPr/>
          <p:nvPr userDrawn="1"/>
        </p:nvSpPr>
        <p:spPr>
          <a:xfrm>
            <a:off x="5624187" y="7868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31" name="Rechteck 10"/>
          <p:cNvSpPr/>
          <p:nvPr userDrawn="1"/>
        </p:nvSpPr>
        <p:spPr>
          <a:xfrm>
            <a:off x="5028807" y="13001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32" name="Rechteck 11"/>
          <p:cNvSpPr/>
          <p:nvPr userDrawn="1"/>
        </p:nvSpPr>
        <p:spPr>
          <a:xfrm>
            <a:off x="5624187" y="13011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45" name="Rechteck 10"/>
          <p:cNvSpPr/>
          <p:nvPr userDrawn="1"/>
        </p:nvSpPr>
        <p:spPr>
          <a:xfrm>
            <a:off x="5028807" y="18145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46" name="Rechteck 11"/>
          <p:cNvSpPr/>
          <p:nvPr userDrawn="1"/>
        </p:nvSpPr>
        <p:spPr>
          <a:xfrm>
            <a:off x="5624187" y="18155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47" name="Rechteck 10"/>
          <p:cNvSpPr/>
          <p:nvPr userDrawn="1"/>
        </p:nvSpPr>
        <p:spPr>
          <a:xfrm>
            <a:off x="5028807" y="23288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48" name="Rechteck 11"/>
          <p:cNvSpPr/>
          <p:nvPr userDrawn="1"/>
        </p:nvSpPr>
        <p:spPr>
          <a:xfrm>
            <a:off x="5624187" y="23298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49" name="Rechteck 10"/>
          <p:cNvSpPr/>
          <p:nvPr userDrawn="1"/>
        </p:nvSpPr>
        <p:spPr>
          <a:xfrm>
            <a:off x="5028807" y="28622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50" name="Rechteck 11"/>
          <p:cNvSpPr/>
          <p:nvPr userDrawn="1"/>
        </p:nvSpPr>
        <p:spPr>
          <a:xfrm>
            <a:off x="5624187" y="28632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51" name="Rechteck 10"/>
          <p:cNvSpPr/>
          <p:nvPr userDrawn="1"/>
        </p:nvSpPr>
        <p:spPr>
          <a:xfrm>
            <a:off x="5028807" y="33956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52" name="Rechteck 11"/>
          <p:cNvSpPr/>
          <p:nvPr userDrawn="1"/>
        </p:nvSpPr>
        <p:spPr>
          <a:xfrm>
            <a:off x="5624187" y="33966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55" name="Rechteck 10"/>
          <p:cNvSpPr/>
          <p:nvPr userDrawn="1"/>
        </p:nvSpPr>
        <p:spPr>
          <a:xfrm>
            <a:off x="5028807" y="3919570"/>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56" name="Rechteck 11"/>
          <p:cNvSpPr/>
          <p:nvPr userDrawn="1"/>
        </p:nvSpPr>
        <p:spPr>
          <a:xfrm>
            <a:off x="5624187" y="3920561"/>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24" name="Text Placeholder 4"/>
          <p:cNvSpPr>
            <a:spLocks noGrp="1"/>
          </p:cNvSpPr>
          <p:nvPr userDrawn="1">
            <p:ph type="body" sz="quarter" idx="13" hasCustomPrompt="1"/>
          </p:nvPr>
        </p:nvSpPr>
        <p:spPr>
          <a:xfrm>
            <a:off x="5004100" y="382166"/>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1</a:t>
            </a:r>
          </a:p>
        </p:txBody>
      </p:sp>
      <p:sp>
        <p:nvSpPr>
          <p:cNvPr id="23" name="Text Placeholder 4"/>
          <p:cNvSpPr>
            <a:spLocks noGrp="1"/>
          </p:cNvSpPr>
          <p:nvPr userDrawn="1">
            <p:ph type="body" sz="quarter" idx="12" hasCustomPrompt="1"/>
          </p:nvPr>
        </p:nvSpPr>
        <p:spPr>
          <a:xfrm>
            <a:off x="5629632" y="395785"/>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26" name="Text Placeholder 4"/>
          <p:cNvSpPr>
            <a:spLocks noGrp="1"/>
          </p:cNvSpPr>
          <p:nvPr userDrawn="1">
            <p:ph type="body" sz="quarter" idx="15" hasCustomPrompt="1"/>
          </p:nvPr>
        </p:nvSpPr>
        <p:spPr>
          <a:xfrm>
            <a:off x="5006372" y="875766"/>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2</a:t>
            </a:r>
          </a:p>
        </p:txBody>
      </p:sp>
      <p:sp>
        <p:nvSpPr>
          <p:cNvPr id="25" name="Text Placeholder 4"/>
          <p:cNvSpPr>
            <a:spLocks noGrp="1"/>
          </p:cNvSpPr>
          <p:nvPr userDrawn="1">
            <p:ph type="body" sz="quarter" idx="14" hasCustomPrompt="1"/>
          </p:nvPr>
        </p:nvSpPr>
        <p:spPr>
          <a:xfrm>
            <a:off x="5631904" y="889385"/>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27" name="Text Placeholder 4"/>
          <p:cNvSpPr>
            <a:spLocks noGrp="1"/>
          </p:cNvSpPr>
          <p:nvPr userDrawn="1">
            <p:ph type="body" sz="quarter" idx="16" hasCustomPrompt="1"/>
          </p:nvPr>
        </p:nvSpPr>
        <p:spPr>
          <a:xfrm>
            <a:off x="4994996" y="1410300"/>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3</a:t>
            </a:r>
          </a:p>
        </p:txBody>
      </p:sp>
      <p:sp>
        <p:nvSpPr>
          <p:cNvPr id="28" name="Text Placeholder 4"/>
          <p:cNvSpPr>
            <a:spLocks noGrp="1"/>
          </p:cNvSpPr>
          <p:nvPr userDrawn="1">
            <p:ph type="body" sz="quarter" idx="17" hasCustomPrompt="1"/>
          </p:nvPr>
        </p:nvSpPr>
        <p:spPr>
          <a:xfrm>
            <a:off x="5620529" y="1423931"/>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29" name="Text Placeholder 4"/>
          <p:cNvSpPr>
            <a:spLocks noGrp="1"/>
          </p:cNvSpPr>
          <p:nvPr userDrawn="1">
            <p:ph type="body" sz="quarter" idx="18" hasCustomPrompt="1"/>
          </p:nvPr>
        </p:nvSpPr>
        <p:spPr>
          <a:xfrm>
            <a:off x="4992724" y="1926662"/>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4</a:t>
            </a:r>
          </a:p>
        </p:txBody>
      </p:sp>
      <p:sp>
        <p:nvSpPr>
          <p:cNvPr id="30" name="Text Placeholder 4"/>
          <p:cNvSpPr>
            <a:spLocks noGrp="1"/>
          </p:cNvSpPr>
          <p:nvPr userDrawn="1">
            <p:ph type="body" sz="quarter" idx="19" hasCustomPrompt="1"/>
          </p:nvPr>
        </p:nvSpPr>
        <p:spPr>
          <a:xfrm>
            <a:off x="5618257" y="1940282"/>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33" name="Text Placeholder 4"/>
          <p:cNvSpPr>
            <a:spLocks noGrp="1"/>
          </p:cNvSpPr>
          <p:nvPr userDrawn="1">
            <p:ph type="body" sz="quarter" idx="20" hasCustomPrompt="1"/>
          </p:nvPr>
        </p:nvSpPr>
        <p:spPr>
          <a:xfrm>
            <a:off x="4994996" y="2420262"/>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5</a:t>
            </a:r>
          </a:p>
        </p:txBody>
      </p:sp>
      <p:sp>
        <p:nvSpPr>
          <p:cNvPr id="34" name="Text Placeholder 4"/>
          <p:cNvSpPr>
            <a:spLocks noGrp="1"/>
          </p:cNvSpPr>
          <p:nvPr userDrawn="1">
            <p:ph type="body" sz="quarter" idx="21" hasCustomPrompt="1"/>
          </p:nvPr>
        </p:nvSpPr>
        <p:spPr>
          <a:xfrm>
            <a:off x="5620529" y="2433881"/>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35" name="Text Placeholder 4"/>
          <p:cNvSpPr>
            <a:spLocks noGrp="1"/>
          </p:cNvSpPr>
          <p:nvPr userDrawn="1">
            <p:ph type="body" sz="quarter" idx="22" hasCustomPrompt="1"/>
          </p:nvPr>
        </p:nvSpPr>
        <p:spPr>
          <a:xfrm>
            <a:off x="4997268" y="2954790"/>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6</a:t>
            </a:r>
          </a:p>
        </p:txBody>
      </p:sp>
      <p:sp>
        <p:nvSpPr>
          <p:cNvPr id="36" name="Text Placeholder 4"/>
          <p:cNvSpPr>
            <a:spLocks noGrp="1"/>
          </p:cNvSpPr>
          <p:nvPr userDrawn="1">
            <p:ph type="body" sz="quarter" idx="23" hasCustomPrompt="1"/>
          </p:nvPr>
        </p:nvSpPr>
        <p:spPr>
          <a:xfrm>
            <a:off x="5609152" y="2968427"/>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37" name="Text Placeholder 4"/>
          <p:cNvSpPr>
            <a:spLocks noGrp="1"/>
          </p:cNvSpPr>
          <p:nvPr userDrawn="1">
            <p:ph type="body" sz="quarter" idx="24" hasCustomPrompt="1"/>
          </p:nvPr>
        </p:nvSpPr>
        <p:spPr>
          <a:xfrm>
            <a:off x="4983620" y="3487078"/>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7</a:t>
            </a:r>
          </a:p>
        </p:txBody>
      </p:sp>
      <p:sp>
        <p:nvSpPr>
          <p:cNvPr id="38" name="Text Placeholder 4"/>
          <p:cNvSpPr>
            <a:spLocks noGrp="1"/>
          </p:cNvSpPr>
          <p:nvPr userDrawn="1">
            <p:ph type="body" sz="quarter" idx="25" hasCustomPrompt="1"/>
          </p:nvPr>
        </p:nvSpPr>
        <p:spPr>
          <a:xfrm>
            <a:off x="5622800" y="3500699"/>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39" name="Text Placeholder 4"/>
          <p:cNvSpPr>
            <a:spLocks noGrp="1"/>
          </p:cNvSpPr>
          <p:nvPr userDrawn="1">
            <p:ph type="body" sz="quarter" idx="26" hasCustomPrompt="1"/>
          </p:nvPr>
        </p:nvSpPr>
        <p:spPr>
          <a:xfrm>
            <a:off x="4985892" y="4021622"/>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8</a:t>
            </a:r>
          </a:p>
        </p:txBody>
      </p:sp>
      <p:sp>
        <p:nvSpPr>
          <p:cNvPr id="40" name="Text Placeholder 4"/>
          <p:cNvSpPr>
            <a:spLocks noGrp="1"/>
          </p:cNvSpPr>
          <p:nvPr userDrawn="1">
            <p:ph type="body" sz="quarter" idx="27" hasCustomPrompt="1"/>
          </p:nvPr>
        </p:nvSpPr>
        <p:spPr>
          <a:xfrm>
            <a:off x="5611425" y="4035242"/>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Tree>
    <p:extLst>
      <p:ext uri="{BB962C8B-B14F-4D97-AF65-F5344CB8AC3E}">
        <p14:creationId xmlns:p14="http://schemas.microsoft.com/office/powerpoint/2010/main" val="14209660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5" y="14"/>
            <a:ext cx="4530727" cy="5143499"/>
          </a:xfrm>
          <a:prstGeom prst="rect">
            <a:avLst/>
          </a:prstGeom>
          <a:solidFill>
            <a:schemeClr val="accent2">
              <a:alpha val="20000"/>
            </a:schemeClr>
          </a:solidFill>
        </p:spPr>
        <p:txBody>
          <a:bodyPr vert="horz" lIns="251479" tIns="251479" rIns="251479" bIns="251479" rtlCol="0"/>
          <a:lstStyle>
            <a:lvl1pPr marL="0" indent="0">
              <a:buNone/>
              <a:defRPr sz="1100">
                <a:solidFill>
                  <a:schemeClr val="accent1"/>
                </a:solidFill>
              </a:defRPr>
            </a:lvl1pPr>
            <a:lvl2pPr marL="442008" indent="-264563">
              <a:buFont typeface="Arial"/>
              <a:buChar char="•"/>
              <a:defRPr sz="1800">
                <a:solidFill>
                  <a:schemeClr val="accent1"/>
                </a:solidFill>
              </a:defRPr>
            </a:lvl2pPr>
            <a:lvl3pPr marL="706558" indent="-228138">
              <a:buFont typeface="Lucida Grande"/>
              <a:buChar char="–"/>
              <a:defRPr sz="1600">
                <a:solidFill>
                  <a:schemeClr val="accent1"/>
                </a:solidFill>
              </a:defRPr>
            </a:lvl3pPr>
            <a:lvl4pPr marL="974303" indent="-228138">
              <a:buFont typeface="Lucida Grande"/>
              <a:buChar char="–"/>
              <a:defRPr sz="1400">
                <a:solidFill>
                  <a:schemeClr val="accent1"/>
                </a:solidFill>
              </a:defRPr>
            </a:lvl4pPr>
            <a:lvl5pPr marL="1256291" indent="-231305" defTabSz="313679">
              <a:buFont typeface="Lucida Grande"/>
              <a:buChar char="–"/>
              <a:defRPr sz="1400">
                <a:solidFill>
                  <a:schemeClr val="accent1"/>
                </a:solidFill>
              </a:defRPr>
            </a:lvl5pPr>
          </a:lstStyle>
          <a:p>
            <a:pPr lvl="0" rtl="0"/>
            <a:r>
              <a:rPr lang="ru"/>
              <a:t>Insert Your Content Here</a:t>
            </a:r>
          </a:p>
        </p:txBody>
      </p:sp>
      <p:sp>
        <p:nvSpPr>
          <p:cNvPr id="3" name="Content Placeholder 12"/>
          <p:cNvSpPr>
            <a:spLocks noGrp="1"/>
          </p:cNvSpPr>
          <p:nvPr>
            <p:ph sz="quarter" idx="11"/>
          </p:nvPr>
        </p:nvSpPr>
        <p:spPr>
          <a:xfrm>
            <a:off x="252414" y="982963"/>
            <a:ext cx="3749962" cy="3418927"/>
          </a:xfrm>
          <a:prstGeom prst="rect">
            <a:avLst/>
          </a:prstGeom>
          <a:noFill/>
        </p:spPr>
        <p:txBody>
          <a:bodyPr vert="horz" wrap="square" lIns="0" tIns="0" rIns="0" bIns="0" rtlCol="0">
            <a:noAutofit/>
          </a:bodyPr>
          <a:lstStyle>
            <a:lvl1pPr marL="236046" indent="-236046">
              <a:buClr>
                <a:schemeClr val="tx2"/>
              </a:buClr>
              <a:buFont typeface="Arial" panose="020B0604020202020204" pitchFamily="34" charset="0"/>
              <a:buNone/>
              <a:defRPr sz="1800">
                <a:solidFill>
                  <a:schemeClr val="accent1"/>
                </a:solidFill>
              </a:defRPr>
            </a:lvl1pPr>
            <a:lvl2pPr marL="456259" indent="-220211">
              <a:buClr>
                <a:schemeClr val="tx2"/>
              </a:buClr>
              <a:buFont typeface="Arial" panose="020B0604020202020204" pitchFamily="34" charset="0"/>
              <a:buChar char="•"/>
              <a:defRPr sz="1600">
                <a:solidFill>
                  <a:schemeClr val="accent1"/>
                </a:solidFill>
              </a:defRPr>
            </a:lvl2pPr>
            <a:lvl3pPr marL="628941" indent="-172682">
              <a:buClr>
                <a:schemeClr val="tx2"/>
              </a:buClr>
              <a:buFont typeface="Arial" panose="020B0604020202020204" pitchFamily="34" charset="0"/>
              <a:buChar char="•"/>
              <a:defRPr sz="1400">
                <a:solidFill>
                  <a:schemeClr val="accent1"/>
                </a:solidFill>
              </a:defRPr>
            </a:lvl3pPr>
            <a:lvl4pPr marL="801621" indent="-172682">
              <a:buClr>
                <a:schemeClr val="tx2"/>
              </a:buClr>
              <a:buFont typeface="Arial" panose="020B0604020202020204" pitchFamily="34" charset="0"/>
              <a:buChar char="•"/>
              <a:defRPr sz="1400">
                <a:solidFill>
                  <a:schemeClr val="accent1"/>
                </a:solidFill>
              </a:defRPr>
            </a:lvl4pPr>
            <a:lvl5pPr marL="975889" indent="-174261" defTabSz="313679">
              <a:buClr>
                <a:schemeClr val="tx2"/>
              </a:buClr>
              <a:buFont typeface="Arial" panose="020B0604020202020204" pitchFamily="34" charset="0"/>
              <a:buChar char="•"/>
              <a:defRPr sz="1400">
                <a:solidFill>
                  <a:schemeClr val="accent1"/>
                </a:solidFill>
              </a:defRPr>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7" name="Title 1"/>
          <p:cNvSpPr>
            <a:spLocks noGrp="1"/>
          </p:cNvSpPr>
          <p:nvPr>
            <p:ph type="title" hasCustomPrompt="1"/>
          </p:nvPr>
        </p:nvSpPr>
        <p:spPr>
          <a:xfrm>
            <a:off x="252414" y="348349"/>
            <a:ext cx="3749962" cy="369332"/>
          </a:xfrm>
          <a:prstGeom prst="rect">
            <a:avLst/>
          </a:prstGeom>
        </p:spPr>
        <p:txBody>
          <a:bodyPr wrap="square" lIns="0" tIns="0" rIns="0" bIns="0" rtlCol="0" anchor="ctr" anchorCtr="0">
            <a:spAutoFit/>
          </a:bodyPr>
          <a:lstStyle>
            <a:lvl1pPr algn="l">
              <a:defRPr sz="2400" baseline="0">
                <a:solidFill>
                  <a:schemeClr val="tx2"/>
                </a:solidFill>
              </a:defRPr>
            </a:lvl1pPr>
          </a:lstStyle>
          <a:p>
            <a:pPr rtl="0"/>
            <a:r>
              <a:rPr lang="ru"/>
              <a:t>Click To Edit Section Title</a:t>
            </a:r>
          </a:p>
        </p:txBody>
      </p:sp>
      <p:sp>
        <p:nvSpPr>
          <p:cNvPr id="23" name="Rectangle 22"/>
          <p:cNvSpPr/>
          <p:nvPr userDrawn="1"/>
        </p:nvSpPr>
        <p:spPr>
          <a:xfrm rot="5400000">
            <a:off x="1855000" y="2385222"/>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249" tIns="45622" rIns="91249" bIns="45622" rtlCol="0" anchor="ctr"/>
          <a:lstStyle/>
          <a:p>
            <a:pPr algn="ctr" defTabSz="456243" rtl="0"/>
            <a:endParaRPr lang="en-US">
              <a:solidFill>
                <a:prstClr val="white"/>
              </a:solidFill>
            </a:endParaRPr>
          </a:p>
        </p:txBody>
      </p:sp>
      <p:sp>
        <p:nvSpPr>
          <p:cNvPr id="4" name="Text Placeholder 3"/>
          <p:cNvSpPr>
            <a:spLocks noGrp="1"/>
          </p:cNvSpPr>
          <p:nvPr>
            <p:ph type="body" sz="quarter" idx="14" hasCustomPrompt="1"/>
          </p:nvPr>
        </p:nvSpPr>
        <p:spPr>
          <a:xfrm>
            <a:off x="4240237" y="0"/>
            <a:ext cx="746127" cy="5143500"/>
          </a:xfrm>
          <a:prstGeom prst="rect">
            <a:avLst/>
          </a:prstGeom>
          <a:solidFill>
            <a:schemeClr val="tx2">
              <a:alpha val="80000"/>
            </a:schemeClr>
          </a:solidFill>
          <a:ln>
            <a:noFill/>
          </a:ln>
        </p:spPr>
        <p:txBody>
          <a:bodyPr lIns="91249" tIns="45622" rIns="91249" bIns="45622" rtlCol="0"/>
          <a:lstStyle>
            <a:lvl1pPr marL="0" indent="0">
              <a:buNone/>
              <a:defRPr/>
            </a:lvl1pPr>
          </a:lstStyle>
          <a:p>
            <a:pPr lvl="0" rtl="0"/>
            <a:r>
              <a:rPr lang="ru"/>
              <a:t> </a:t>
            </a:r>
          </a:p>
        </p:txBody>
      </p:sp>
      <p:sp>
        <p:nvSpPr>
          <p:cNvPr id="15"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6"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pic>
        <p:nvPicPr>
          <p:cNvPr id="10" name="Picture 9"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1542636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3" name="Picture 2" descr="schneider_LIO_White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32549" y="2064587"/>
            <a:ext cx="3678903" cy="1014326"/>
          </a:xfrm>
          <a:prstGeom prst="rect">
            <a:avLst/>
          </a:prstGeom>
        </p:spPr>
      </p:pic>
    </p:spTree>
    <p:extLst>
      <p:ext uri="{BB962C8B-B14F-4D97-AF65-F5344CB8AC3E}">
        <p14:creationId xmlns:p14="http://schemas.microsoft.com/office/powerpoint/2010/main" val="30370478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85" y="2175169"/>
            <a:ext cx="8633531" cy="369332"/>
          </a:xfrm>
          <a:prstGeom prst="rect">
            <a:avLst/>
          </a:prstGeom>
        </p:spPr>
        <p:txBody>
          <a:bodyPr lIns="0" tIns="0" rIns="0" bIns="0" rtlCol="0" anchor="ctr" anchorCtr="0">
            <a:noAutofit/>
          </a:bodyPr>
          <a:lstStyle>
            <a:lvl1pPr algn="l">
              <a:defRPr sz="2400" baseline="0">
                <a:solidFill>
                  <a:schemeClr val="tx2"/>
                </a:solidFill>
              </a:defRPr>
            </a:lvl1pPr>
          </a:lstStyle>
          <a:p>
            <a:pPr rtl="0"/>
            <a:r>
              <a:rPr lang="ru"/>
              <a:t>Click To Edit Section Title</a:t>
            </a:r>
          </a:p>
        </p:txBody>
      </p:sp>
      <p:sp>
        <p:nvSpPr>
          <p:cNvPr id="8" name="Text Placeholder 9"/>
          <p:cNvSpPr>
            <a:spLocks noGrp="1"/>
          </p:cNvSpPr>
          <p:nvPr>
            <p:ph type="body" sz="quarter" idx="11" hasCustomPrompt="1"/>
          </p:nvPr>
        </p:nvSpPr>
        <p:spPr>
          <a:xfrm>
            <a:off x="258085" y="2634508"/>
            <a:ext cx="8633531" cy="215444"/>
          </a:xfrm>
          <a:prstGeom prst="rect">
            <a:avLst/>
          </a:prstGeom>
        </p:spPr>
        <p:txBody>
          <a:bodyPr lIns="0" tIns="0" rIns="0" bIns="0" rtlCol="0" anchor="ctr" anchorCtr="0">
            <a:noAutofit/>
          </a:bodyPr>
          <a:lstStyle>
            <a:lvl1pPr marL="0" indent="0">
              <a:buNone/>
              <a:defRPr sz="1400" baseline="0">
                <a:solidFill>
                  <a:schemeClr val="accent1"/>
                </a:solidFill>
              </a:defRPr>
            </a:lvl1pPr>
          </a:lstStyle>
          <a:p>
            <a:pPr lvl="0" rtl="0"/>
            <a:r>
              <a:rPr lang="ru"/>
              <a:t>Click To Edit Optional Subtitle</a:t>
            </a:r>
          </a:p>
        </p:txBody>
      </p:sp>
      <p:sp>
        <p:nvSpPr>
          <p:cNvPr id="13"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4"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238479472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252442" y="2955473"/>
            <a:ext cx="8647111" cy="307777"/>
          </a:xfrm>
          <a:prstGeom prst="rect">
            <a:avLst/>
          </a:prstGeom>
        </p:spPr>
        <p:txBody>
          <a:bodyPr lIns="0" tIns="0" rIns="0" bIns="0" rtlCol="0">
            <a:noAutofit/>
          </a:bodyPr>
          <a:lstStyle>
            <a:lvl1pPr marL="0" indent="0" algn="ctr">
              <a:buNone/>
              <a:defRPr sz="2000">
                <a:solidFill>
                  <a:schemeClr val="accent2"/>
                </a:solidFill>
              </a:defRPr>
            </a:lvl1pPr>
            <a:lvl2pPr marL="456259" indent="0" algn="ctr">
              <a:buNone/>
              <a:defRPr>
                <a:solidFill>
                  <a:schemeClr val="tx1">
                    <a:tint val="75000"/>
                  </a:schemeClr>
                </a:solidFill>
              </a:defRPr>
            </a:lvl2pPr>
            <a:lvl3pPr marL="912514" indent="0" algn="ctr">
              <a:buNone/>
              <a:defRPr>
                <a:solidFill>
                  <a:schemeClr val="tx1">
                    <a:tint val="75000"/>
                  </a:schemeClr>
                </a:solidFill>
              </a:defRPr>
            </a:lvl3pPr>
            <a:lvl4pPr marL="1368772" indent="0" algn="ctr">
              <a:buNone/>
              <a:defRPr>
                <a:solidFill>
                  <a:schemeClr val="tx1">
                    <a:tint val="75000"/>
                  </a:schemeClr>
                </a:solidFill>
              </a:defRPr>
            </a:lvl4pPr>
            <a:lvl5pPr marL="1825027" indent="0" algn="ctr">
              <a:buNone/>
              <a:defRPr>
                <a:solidFill>
                  <a:schemeClr val="tx1">
                    <a:tint val="75000"/>
                  </a:schemeClr>
                </a:solidFill>
              </a:defRPr>
            </a:lvl5pPr>
            <a:lvl6pPr marL="2281292" indent="0" algn="ctr">
              <a:buNone/>
              <a:defRPr>
                <a:solidFill>
                  <a:schemeClr val="tx1">
                    <a:tint val="75000"/>
                  </a:schemeClr>
                </a:solidFill>
              </a:defRPr>
            </a:lvl6pPr>
            <a:lvl7pPr marL="2737545" indent="0" algn="ctr">
              <a:buNone/>
              <a:defRPr>
                <a:solidFill>
                  <a:schemeClr val="tx1">
                    <a:tint val="75000"/>
                  </a:schemeClr>
                </a:solidFill>
              </a:defRPr>
            </a:lvl7pPr>
            <a:lvl8pPr marL="3193801" indent="0" algn="ctr">
              <a:buNone/>
              <a:defRPr>
                <a:solidFill>
                  <a:schemeClr val="tx1">
                    <a:tint val="75000"/>
                  </a:schemeClr>
                </a:solidFill>
              </a:defRPr>
            </a:lvl8pPr>
            <a:lvl9pPr marL="3650057" indent="0" algn="ctr">
              <a:buNone/>
              <a:defRPr>
                <a:solidFill>
                  <a:schemeClr val="tx1">
                    <a:tint val="75000"/>
                  </a:schemeClr>
                </a:solidFill>
              </a:defRPr>
            </a:lvl9pPr>
          </a:lstStyle>
          <a:p>
            <a:pPr rtl="0"/>
            <a:r>
              <a:rPr lang="ru"/>
              <a:t>Click To Edit Optional Subtitle</a:t>
            </a:r>
          </a:p>
        </p:txBody>
      </p:sp>
      <p:sp>
        <p:nvSpPr>
          <p:cNvPr id="10"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8" name="Picture 7"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
        <p:nvSpPr>
          <p:cNvPr id="3" name="Picture Placeholder 5"/>
          <p:cNvSpPr>
            <a:spLocks noGrp="1"/>
          </p:cNvSpPr>
          <p:nvPr>
            <p:ph type="pic" sz="quarter" idx="10" hasCustomPrompt="1"/>
          </p:nvPr>
        </p:nvSpPr>
        <p:spPr>
          <a:xfrm>
            <a:off x="1" y="0"/>
            <a:ext cx="9144000" cy="5143500"/>
          </a:xfrm>
          <a:prstGeom prst="rect">
            <a:avLst/>
          </a:prstGeom>
          <a:solidFill>
            <a:srgbClr val="8E8F93">
              <a:alpha val="20000"/>
            </a:srgbClr>
          </a:solidFill>
        </p:spPr>
        <p:txBody>
          <a:bodyPr lIns="91249" tIns="45622" rIns="91249" bIns="45622" rtlCol="0"/>
          <a:lstStyle>
            <a:lvl1pPr marL="0" marR="0" indent="0" algn="l" defTabSz="456259" rtl="0" eaLnBrk="1" fontAlgn="auto" latinLnBrk="0" hangingPunct="1">
              <a:lnSpc>
                <a:spcPct val="100000"/>
              </a:lnSpc>
              <a:spcBef>
                <a:spcPct val="20000"/>
              </a:spcBef>
              <a:spcAft>
                <a:spcPts val="0"/>
              </a:spcAft>
              <a:buClrTx/>
              <a:buSzTx/>
              <a:buFont typeface="Arial"/>
              <a:buNone/>
              <a:tabLst/>
              <a:defRPr sz="1400" b="1">
                <a:solidFill>
                  <a:schemeClr val="accent6"/>
                </a:solidFill>
              </a:defRPr>
            </a:lvl1pPr>
          </a:lstStyle>
          <a:p>
            <a:pPr rtl="0"/>
            <a:r>
              <a:rPr lang="ru"/>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252413" y="1713568"/>
            <a:ext cx="8647112" cy="1231106"/>
          </a:xfrm>
          <a:prstGeom prst="rect">
            <a:avLst/>
          </a:prstGeom>
        </p:spPr>
        <p:txBody>
          <a:bodyPr lIns="0" tIns="0" rIns="0" bIns="0" rtlCol="0" anchor="t">
            <a:noAutofit/>
          </a:bodyPr>
          <a:lstStyle>
            <a:lvl1pPr marL="0" indent="0" algn="ctr">
              <a:buFont typeface="Arial"/>
              <a:buNone/>
              <a:defRPr sz="4000">
                <a:solidFill>
                  <a:schemeClr val="bg1"/>
                </a:solidFill>
              </a:defRPr>
            </a:lvl1pPr>
          </a:lstStyle>
          <a:p>
            <a:pPr rtl="0"/>
            <a:r>
              <a:rPr lang="ru"/>
              <a:t>CLICK TO EDIT QUOTE OR CALLOUT</a:t>
            </a:r>
          </a:p>
        </p:txBody>
      </p:sp>
    </p:spTree>
    <p:extLst>
      <p:ext uri="{BB962C8B-B14F-4D97-AF65-F5344CB8AC3E}">
        <p14:creationId xmlns:p14="http://schemas.microsoft.com/office/powerpoint/2010/main" val="21658796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68"/>
            <a:ext cx="8647112" cy="1231106"/>
          </a:xfrm>
          <a:prstGeom prst="rect">
            <a:avLst/>
          </a:prstGeom>
        </p:spPr>
        <p:txBody>
          <a:bodyPr lIns="0" tIns="0" rIns="0" bIns="0" rtlCol="0" anchor="t">
            <a:noAutofit/>
          </a:bodyPr>
          <a:lstStyle>
            <a:lvl1pPr marL="0" indent="0" algn="ctr">
              <a:buFont typeface="Arial"/>
              <a:buNone/>
              <a:defRPr sz="4000">
                <a:solidFill>
                  <a:schemeClr val="accent1"/>
                </a:solidFill>
              </a:defRPr>
            </a:lvl1pPr>
          </a:lstStyle>
          <a:p>
            <a:pPr rtl="0"/>
            <a:r>
              <a:rPr lang="ru"/>
              <a:t>CLICK TO EDIT QUOTE OR CALLOUT</a:t>
            </a:r>
          </a:p>
        </p:txBody>
      </p:sp>
      <p:sp>
        <p:nvSpPr>
          <p:cNvPr id="5" name="Subtitle 2"/>
          <p:cNvSpPr>
            <a:spLocks noGrp="1"/>
          </p:cNvSpPr>
          <p:nvPr>
            <p:ph type="subTitle" idx="1" hasCustomPrompt="1"/>
          </p:nvPr>
        </p:nvSpPr>
        <p:spPr>
          <a:xfrm>
            <a:off x="252442" y="2955473"/>
            <a:ext cx="8647111" cy="307777"/>
          </a:xfrm>
          <a:prstGeom prst="rect">
            <a:avLst/>
          </a:prstGeom>
        </p:spPr>
        <p:txBody>
          <a:bodyPr lIns="0" tIns="0" rIns="0" bIns="0" rtlCol="0">
            <a:noAutofit/>
          </a:bodyPr>
          <a:lstStyle>
            <a:lvl1pPr marL="0" indent="0" algn="ctr">
              <a:buNone/>
              <a:defRPr sz="2000">
                <a:solidFill>
                  <a:schemeClr val="accent2"/>
                </a:solidFill>
              </a:defRPr>
            </a:lvl1pPr>
            <a:lvl2pPr marL="456259" indent="0" algn="ctr">
              <a:buNone/>
              <a:defRPr>
                <a:solidFill>
                  <a:schemeClr val="tx1">
                    <a:tint val="75000"/>
                  </a:schemeClr>
                </a:solidFill>
              </a:defRPr>
            </a:lvl2pPr>
            <a:lvl3pPr marL="912514" indent="0" algn="ctr">
              <a:buNone/>
              <a:defRPr>
                <a:solidFill>
                  <a:schemeClr val="tx1">
                    <a:tint val="75000"/>
                  </a:schemeClr>
                </a:solidFill>
              </a:defRPr>
            </a:lvl3pPr>
            <a:lvl4pPr marL="1368772" indent="0" algn="ctr">
              <a:buNone/>
              <a:defRPr>
                <a:solidFill>
                  <a:schemeClr val="tx1">
                    <a:tint val="75000"/>
                  </a:schemeClr>
                </a:solidFill>
              </a:defRPr>
            </a:lvl4pPr>
            <a:lvl5pPr marL="1825027" indent="0" algn="ctr">
              <a:buNone/>
              <a:defRPr>
                <a:solidFill>
                  <a:schemeClr val="tx1">
                    <a:tint val="75000"/>
                  </a:schemeClr>
                </a:solidFill>
              </a:defRPr>
            </a:lvl5pPr>
            <a:lvl6pPr marL="2281292" indent="0" algn="ctr">
              <a:buNone/>
              <a:defRPr>
                <a:solidFill>
                  <a:schemeClr val="tx1">
                    <a:tint val="75000"/>
                  </a:schemeClr>
                </a:solidFill>
              </a:defRPr>
            </a:lvl6pPr>
            <a:lvl7pPr marL="2737545" indent="0" algn="ctr">
              <a:buNone/>
              <a:defRPr>
                <a:solidFill>
                  <a:schemeClr val="tx1">
                    <a:tint val="75000"/>
                  </a:schemeClr>
                </a:solidFill>
              </a:defRPr>
            </a:lvl7pPr>
            <a:lvl8pPr marL="3193801" indent="0" algn="ctr">
              <a:buNone/>
              <a:defRPr>
                <a:solidFill>
                  <a:schemeClr val="tx1">
                    <a:tint val="75000"/>
                  </a:schemeClr>
                </a:solidFill>
              </a:defRPr>
            </a:lvl8pPr>
            <a:lvl9pPr marL="3650057" indent="0" algn="ctr">
              <a:buNone/>
              <a:defRPr>
                <a:solidFill>
                  <a:schemeClr val="tx1">
                    <a:tint val="75000"/>
                  </a:schemeClr>
                </a:solidFill>
              </a:defRPr>
            </a:lvl9pPr>
          </a:lstStyle>
          <a:p>
            <a:pPr rtl="0"/>
            <a:r>
              <a:rPr lang="ru"/>
              <a:t>Click To Edit Optional Subtitle</a:t>
            </a:r>
          </a:p>
        </p:txBody>
      </p:sp>
      <p:sp>
        <p:nvSpPr>
          <p:cNvPr id="10"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4"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pic>
        <p:nvPicPr>
          <p:cNvPr id="8" name="Picture 7"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
        <p:nvSpPr>
          <p:cNvPr id="3" name="Picture Placeholder 5"/>
          <p:cNvSpPr>
            <a:spLocks noGrp="1"/>
          </p:cNvSpPr>
          <p:nvPr>
            <p:ph type="pic" sz="quarter" idx="10" hasCustomPrompt="1"/>
          </p:nvPr>
        </p:nvSpPr>
        <p:spPr>
          <a:xfrm>
            <a:off x="1" y="0"/>
            <a:ext cx="9144000" cy="5143500"/>
          </a:xfrm>
          <a:prstGeom prst="rect">
            <a:avLst/>
          </a:prstGeom>
          <a:solidFill>
            <a:srgbClr val="8E8F93">
              <a:alpha val="20000"/>
            </a:srgbClr>
          </a:solidFill>
        </p:spPr>
        <p:txBody>
          <a:bodyPr lIns="91249" tIns="45622" rIns="91249" bIns="45622" rtlCol="0"/>
          <a:lstStyle>
            <a:lvl1pPr marL="0" indent="0">
              <a:buNone/>
              <a:defRPr sz="1400" b="1">
                <a:solidFill>
                  <a:srgbClr val="00B0F0"/>
                </a:solidFill>
              </a:defRPr>
            </a:lvl1pPr>
          </a:lstStyle>
          <a:p>
            <a:pPr rtl="0"/>
            <a:r>
              <a:rPr lang="ru"/>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177725137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68"/>
            <a:ext cx="8647112" cy="1231106"/>
          </a:xfrm>
          <a:prstGeom prst="rect">
            <a:avLst/>
          </a:prstGeom>
        </p:spPr>
        <p:txBody>
          <a:bodyPr wrap="square" lIns="0" tIns="0" rIns="0" bIns="0" rtlCol="0" anchor="t">
            <a:noAutofit/>
          </a:bodyPr>
          <a:lstStyle>
            <a:lvl1pPr marL="0" indent="0" algn="ctr">
              <a:buFont typeface="Arial"/>
              <a:buNone/>
              <a:defRPr sz="4000">
                <a:solidFill>
                  <a:schemeClr val="accent1"/>
                </a:solidFill>
              </a:defRPr>
            </a:lvl1pPr>
          </a:lstStyle>
          <a:p>
            <a:pPr rtl="0"/>
            <a:r>
              <a:rPr lang="ru"/>
              <a:t>CLICK TO EDIT QUOTE OR CALLOUT</a:t>
            </a:r>
          </a:p>
        </p:txBody>
      </p:sp>
      <p:sp>
        <p:nvSpPr>
          <p:cNvPr id="5" name="Subtitle 2"/>
          <p:cNvSpPr>
            <a:spLocks noGrp="1"/>
          </p:cNvSpPr>
          <p:nvPr>
            <p:ph type="subTitle" idx="1" hasCustomPrompt="1"/>
          </p:nvPr>
        </p:nvSpPr>
        <p:spPr>
          <a:xfrm>
            <a:off x="252442" y="2955473"/>
            <a:ext cx="8647111" cy="307777"/>
          </a:xfrm>
          <a:prstGeom prst="rect">
            <a:avLst/>
          </a:prstGeom>
        </p:spPr>
        <p:txBody>
          <a:bodyPr wrap="square" lIns="0" tIns="0" rIns="0" bIns="0" rtlCol="0">
            <a:noAutofit/>
          </a:bodyPr>
          <a:lstStyle>
            <a:lvl1pPr marL="0" indent="0" algn="ctr">
              <a:buNone/>
              <a:defRPr sz="2000">
                <a:solidFill>
                  <a:schemeClr val="accent2"/>
                </a:solidFill>
              </a:defRPr>
            </a:lvl1pPr>
            <a:lvl2pPr marL="456259" indent="0" algn="ctr">
              <a:buNone/>
              <a:defRPr>
                <a:solidFill>
                  <a:schemeClr val="tx1">
                    <a:tint val="75000"/>
                  </a:schemeClr>
                </a:solidFill>
              </a:defRPr>
            </a:lvl2pPr>
            <a:lvl3pPr marL="912514" indent="0" algn="ctr">
              <a:buNone/>
              <a:defRPr>
                <a:solidFill>
                  <a:schemeClr val="tx1">
                    <a:tint val="75000"/>
                  </a:schemeClr>
                </a:solidFill>
              </a:defRPr>
            </a:lvl3pPr>
            <a:lvl4pPr marL="1368772" indent="0" algn="ctr">
              <a:buNone/>
              <a:defRPr>
                <a:solidFill>
                  <a:schemeClr val="tx1">
                    <a:tint val="75000"/>
                  </a:schemeClr>
                </a:solidFill>
              </a:defRPr>
            </a:lvl4pPr>
            <a:lvl5pPr marL="1825027" indent="0" algn="ctr">
              <a:buNone/>
              <a:defRPr>
                <a:solidFill>
                  <a:schemeClr val="tx1">
                    <a:tint val="75000"/>
                  </a:schemeClr>
                </a:solidFill>
              </a:defRPr>
            </a:lvl5pPr>
            <a:lvl6pPr marL="2281292" indent="0" algn="ctr">
              <a:buNone/>
              <a:defRPr>
                <a:solidFill>
                  <a:schemeClr val="tx1">
                    <a:tint val="75000"/>
                  </a:schemeClr>
                </a:solidFill>
              </a:defRPr>
            </a:lvl6pPr>
            <a:lvl7pPr marL="2737545" indent="0" algn="ctr">
              <a:buNone/>
              <a:defRPr>
                <a:solidFill>
                  <a:schemeClr val="tx1">
                    <a:tint val="75000"/>
                  </a:schemeClr>
                </a:solidFill>
              </a:defRPr>
            </a:lvl7pPr>
            <a:lvl8pPr marL="3193801" indent="0" algn="ctr">
              <a:buNone/>
              <a:defRPr>
                <a:solidFill>
                  <a:schemeClr val="tx1">
                    <a:tint val="75000"/>
                  </a:schemeClr>
                </a:solidFill>
              </a:defRPr>
            </a:lvl8pPr>
            <a:lvl9pPr marL="3650057" indent="0" algn="ctr">
              <a:buNone/>
              <a:defRPr>
                <a:solidFill>
                  <a:schemeClr val="tx1">
                    <a:tint val="75000"/>
                  </a:schemeClr>
                </a:solidFill>
              </a:defRPr>
            </a:lvl9pPr>
          </a:lstStyle>
          <a:p>
            <a:pPr rtl="0"/>
            <a:r>
              <a:rPr lang="ru"/>
              <a:t>Click To Edit Optional Subtitle</a:t>
            </a:r>
          </a:p>
        </p:txBody>
      </p:sp>
      <p:sp>
        <p:nvSpPr>
          <p:cNvPr id="9"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1"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31506233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3" y="1713568"/>
            <a:ext cx="8647112" cy="1231106"/>
          </a:xfrm>
          <a:prstGeom prst="rect">
            <a:avLst/>
          </a:prstGeom>
        </p:spPr>
        <p:txBody>
          <a:bodyPr lIns="0" tIns="0" rIns="0" bIns="0" rtlCol="0" anchor="t">
            <a:noAutofit/>
          </a:bodyPr>
          <a:lstStyle>
            <a:lvl1pPr marL="0" indent="0" algn="ctr">
              <a:buFont typeface="Arial"/>
              <a:buNone/>
              <a:defRPr sz="4000">
                <a:solidFill>
                  <a:schemeClr val="bg1"/>
                </a:solidFill>
              </a:defRPr>
            </a:lvl1pPr>
          </a:lstStyle>
          <a:p>
            <a:pPr rtl="0"/>
            <a:r>
              <a:rPr lang="ru"/>
              <a:t>CLICK TO EDIT QUOTE OR CALLOUT</a:t>
            </a:r>
          </a:p>
        </p:txBody>
      </p:sp>
      <p:sp>
        <p:nvSpPr>
          <p:cNvPr id="10" name="Subtitle 2"/>
          <p:cNvSpPr>
            <a:spLocks noGrp="1"/>
          </p:cNvSpPr>
          <p:nvPr>
            <p:ph type="subTitle" idx="1" hasCustomPrompt="1"/>
          </p:nvPr>
        </p:nvSpPr>
        <p:spPr>
          <a:xfrm>
            <a:off x="252442" y="2955473"/>
            <a:ext cx="8647111" cy="307777"/>
          </a:xfrm>
          <a:prstGeom prst="rect">
            <a:avLst/>
          </a:prstGeom>
        </p:spPr>
        <p:txBody>
          <a:bodyPr lIns="0" tIns="0" rIns="0" bIns="0" rtlCol="0">
            <a:noAutofit/>
          </a:bodyPr>
          <a:lstStyle>
            <a:lvl1pPr marL="0" indent="0" algn="ctr">
              <a:buNone/>
              <a:defRPr sz="2000">
                <a:solidFill>
                  <a:schemeClr val="bg1"/>
                </a:solidFill>
              </a:defRPr>
            </a:lvl1pPr>
            <a:lvl2pPr marL="456259" indent="0" algn="ctr">
              <a:buNone/>
              <a:defRPr>
                <a:solidFill>
                  <a:schemeClr val="tx1">
                    <a:tint val="75000"/>
                  </a:schemeClr>
                </a:solidFill>
              </a:defRPr>
            </a:lvl2pPr>
            <a:lvl3pPr marL="912514" indent="0" algn="ctr">
              <a:buNone/>
              <a:defRPr>
                <a:solidFill>
                  <a:schemeClr val="tx1">
                    <a:tint val="75000"/>
                  </a:schemeClr>
                </a:solidFill>
              </a:defRPr>
            </a:lvl3pPr>
            <a:lvl4pPr marL="1368772" indent="0" algn="ctr">
              <a:buNone/>
              <a:defRPr>
                <a:solidFill>
                  <a:schemeClr val="tx1">
                    <a:tint val="75000"/>
                  </a:schemeClr>
                </a:solidFill>
              </a:defRPr>
            </a:lvl4pPr>
            <a:lvl5pPr marL="1825027" indent="0" algn="ctr">
              <a:buNone/>
              <a:defRPr>
                <a:solidFill>
                  <a:schemeClr val="tx1">
                    <a:tint val="75000"/>
                  </a:schemeClr>
                </a:solidFill>
              </a:defRPr>
            </a:lvl5pPr>
            <a:lvl6pPr marL="2281292" indent="0" algn="ctr">
              <a:buNone/>
              <a:defRPr>
                <a:solidFill>
                  <a:schemeClr val="tx1">
                    <a:tint val="75000"/>
                  </a:schemeClr>
                </a:solidFill>
              </a:defRPr>
            </a:lvl6pPr>
            <a:lvl7pPr marL="2737545" indent="0" algn="ctr">
              <a:buNone/>
              <a:defRPr>
                <a:solidFill>
                  <a:schemeClr val="tx1">
                    <a:tint val="75000"/>
                  </a:schemeClr>
                </a:solidFill>
              </a:defRPr>
            </a:lvl7pPr>
            <a:lvl8pPr marL="3193801" indent="0" algn="ctr">
              <a:buNone/>
              <a:defRPr>
                <a:solidFill>
                  <a:schemeClr val="tx1">
                    <a:tint val="75000"/>
                  </a:schemeClr>
                </a:solidFill>
              </a:defRPr>
            </a:lvl8pPr>
            <a:lvl9pPr marL="3650057" indent="0" algn="ctr">
              <a:buNone/>
              <a:defRPr>
                <a:solidFill>
                  <a:schemeClr val="tx1">
                    <a:tint val="75000"/>
                  </a:schemeClr>
                </a:solidFill>
              </a:defRPr>
            </a:lvl9pPr>
          </a:lstStyle>
          <a:p>
            <a:pPr rtl="0"/>
            <a:r>
              <a:rPr lang="ru"/>
              <a:t>Click To Edit Optional Subtitle</a:t>
            </a:r>
          </a:p>
        </p:txBody>
      </p:sp>
      <p:sp>
        <p:nvSpPr>
          <p:cNvPr id="14"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5"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11" name="Picture 10"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75053" y="4508542"/>
            <a:ext cx="2018707" cy="556586"/>
          </a:xfrm>
          <a:prstGeom prst="rect">
            <a:avLst/>
          </a:prstGeom>
        </p:spPr>
      </p:pic>
    </p:spTree>
    <p:extLst>
      <p:ext uri="{BB962C8B-B14F-4D97-AF65-F5344CB8AC3E}">
        <p14:creationId xmlns:p14="http://schemas.microsoft.com/office/powerpoint/2010/main" val="27314084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747907" y="4857185"/>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9" name="Footer Placeholder 4"/>
          <p:cNvSpPr>
            <a:spLocks noGrp="1"/>
          </p:cNvSpPr>
          <p:nvPr>
            <p:ph type="ftr" sz="quarter" idx="3"/>
          </p:nvPr>
        </p:nvSpPr>
        <p:spPr>
          <a:xfrm>
            <a:off x="252414" y="4857184"/>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7" name="Picture 6"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05969" y="4510061"/>
            <a:ext cx="1907005" cy="525789"/>
          </a:xfrm>
          <a:prstGeom prst="rect">
            <a:avLst/>
          </a:prstGeom>
        </p:spPr>
      </p:pic>
      <p:sp>
        <p:nvSpPr>
          <p:cNvPr id="12" name="Title 1"/>
          <p:cNvSpPr>
            <a:spLocks noGrp="1"/>
          </p:cNvSpPr>
          <p:nvPr>
            <p:ph type="title" hasCustomPrompt="1"/>
          </p:nvPr>
        </p:nvSpPr>
        <p:spPr>
          <a:xfrm>
            <a:off x="1" y="2041077"/>
            <a:ext cx="9144000" cy="867640"/>
          </a:xfrm>
          <a:prstGeom prst="rect">
            <a:avLst/>
          </a:prstGeom>
          <a:solidFill>
            <a:schemeClr val="tx2">
              <a:alpha val="80000"/>
            </a:schemeClr>
          </a:solidFill>
        </p:spPr>
        <p:txBody>
          <a:bodyPr lIns="251448" tIns="0" rIns="0" bIns="0" rtlCol="0" anchor="ctr" anchorCtr="0"/>
          <a:lstStyle>
            <a:lvl1pPr algn="l">
              <a:defRPr sz="2400" baseline="0">
                <a:solidFill>
                  <a:srgbClr val="FFFFFF"/>
                </a:solidFill>
              </a:defRPr>
            </a:lvl1pPr>
          </a:lstStyle>
          <a:p>
            <a:pPr rtl="0"/>
            <a:r>
              <a:rPr lang="ru"/>
              <a:t>Click To Edit Section Title</a:t>
            </a:r>
          </a:p>
        </p:txBody>
      </p:sp>
      <p:sp>
        <p:nvSpPr>
          <p:cNvPr id="13" name="Text Placeholder 9"/>
          <p:cNvSpPr>
            <a:spLocks noGrp="1"/>
          </p:cNvSpPr>
          <p:nvPr>
            <p:ph type="body" sz="quarter" idx="11" hasCustomPrompt="1"/>
          </p:nvPr>
        </p:nvSpPr>
        <p:spPr>
          <a:xfrm>
            <a:off x="1" y="2900411"/>
            <a:ext cx="9144000" cy="373063"/>
          </a:xfrm>
          <a:prstGeom prst="rect">
            <a:avLst/>
          </a:prstGeom>
          <a:solidFill>
            <a:schemeClr val="tx2"/>
          </a:solidFill>
        </p:spPr>
        <p:txBody>
          <a:bodyPr lIns="251448" tIns="0" rIns="0" bIns="0" rtlCol="0" anchor="ctr" anchorCtr="0"/>
          <a:lstStyle>
            <a:lvl1pPr marL="0" indent="0">
              <a:buNone/>
              <a:defRPr sz="1200" baseline="0">
                <a:solidFill>
                  <a:schemeClr val="bg1"/>
                </a:solidFill>
              </a:defRPr>
            </a:lvl1pPr>
          </a:lstStyle>
          <a:p>
            <a:pPr lvl="0" rtl="0"/>
            <a:r>
              <a:rPr lang="ru"/>
              <a:t>Click To Edit Optional Subtitle</a:t>
            </a:r>
          </a:p>
        </p:txBody>
      </p:sp>
      <p:sp>
        <p:nvSpPr>
          <p:cNvPr id="10" name="Picture Placeholder 5"/>
          <p:cNvSpPr>
            <a:spLocks noGrp="1"/>
          </p:cNvSpPr>
          <p:nvPr>
            <p:ph type="pic" sz="quarter" idx="10" hasCustomPrompt="1"/>
          </p:nvPr>
        </p:nvSpPr>
        <p:spPr>
          <a:xfrm>
            <a:off x="1" y="0"/>
            <a:ext cx="9144000" cy="5143500"/>
          </a:xfrm>
          <a:prstGeom prst="rect">
            <a:avLst/>
          </a:prstGeom>
          <a:solidFill>
            <a:srgbClr val="8E8F93">
              <a:alpha val="20000"/>
            </a:srgbClr>
          </a:solidFill>
        </p:spPr>
        <p:txBody>
          <a:bodyPr lIns="91249" tIns="45622" rIns="91249" bIns="45622" rtlCol="0"/>
          <a:lstStyle>
            <a:lvl1pPr marL="0" indent="0">
              <a:buNone/>
              <a:defRPr sz="1400" b="1">
                <a:solidFill>
                  <a:schemeClr val="accent6"/>
                </a:solidFill>
              </a:defRPr>
            </a:lvl1pPr>
          </a:lstStyle>
          <a:p>
            <a:pPr rtl="0"/>
            <a:r>
              <a:rPr lang="ru"/>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86144929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2769140" y="1958663"/>
            <a:ext cx="3559382" cy="981372"/>
          </a:xfrm>
          <a:prstGeom prst="rect">
            <a:avLst/>
          </a:prstGeom>
        </p:spPr>
      </p:pic>
    </p:spTree>
    <p:extLst>
      <p:ext uri="{BB962C8B-B14F-4D97-AF65-F5344CB8AC3E}">
        <p14:creationId xmlns:p14="http://schemas.microsoft.com/office/powerpoint/2010/main" val="35891902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5920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4783457"/>
            <a:ext cx="2926080" cy="257175"/>
          </a:xfrm>
          <a:prstGeom prst="rect">
            <a:avLst/>
          </a:prstGeom>
        </p:spPr>
        <p:txBody>
          <a:bodyPr lIns="0" tIns="0" rIns="0" bIns="0" rtlCol="0"/>
          <a:lstStyle>
            <a:lvl1pPr algn="ctr" defTabSz="456243">
              <a:defRPr>
                <a:solidFill>
                  <a:schemeClr val="tx1">
                    <a:tint val="75000"/>
                  </a:schemeClr>
                </a:solidFill>
              </a:defRPr>
            </a:lvl1pPr>
          </a:lstStyle>
          <a:p>
            <a:pPr rtl="0"/>
            <a:endParaRPr lang="en-US">
              <a:solidFill>
                <a:prstClr val="black">
                  <a:tint val="75000"/>
                </a:prstClr>
              </a:solidFill>
            </a:endParaRPr>
          </a:p>
        </p:txBody>
      </p:sp>
      <p:sp>
        <p:nvSpPr>
          <p:cNvPr id="3" name="Holder 3"/>
          <p:cNvSpPr>
            <a:spLocks noGrp="1"/>
          </p:cNvSpPr>
          <p:nvPr>
            <p:ph type="dt" sz="half" idx="6"/>
          </p:nvPr>
        </p:nvSpPr>
        <p:spPr>
          <a:xfrm>
            <a:off x="457200" y="4783457"/>
            <a:ext cx="2103120" cy="257175"/>
          </a:xfrm>
          <a:prstGeom prst="rect">
            <a:avLst/>
          </a:prstGeom>
        </p:spPr>
        <p:txBody>
          <a:bodyPr lIns="0" tIns="0" rIns="0" bIns="0" rtlCol="0"/>
          <a:lstStyle>
            <a:lvl1pPr algn="l" defTabSz="456243">
              <a:defRPr>
                <a:solidFill>
                  <a:schemeClr val="tx1">
                    <a:tint val="75000"/>
                  </a:schemeClr>
                </a:solidFill>
              </a:defRPr>
            </a:lvl1pPr>
          </a:lstStyle>
          <a:p>
            <a:pPr rtl="0"/>
            <a:r>
              <a:rPr lang="en-US">
                <a:solidFill>
                  <a:prstClr val="black">
                    <a:tint val="75000"/>
                  </a:prstClr>
                </a:solidFill>
              </a:rPr>
              <a:t>7/26/2018</a:t>
            </a:r>
          </a:p>
        </p:txBody>
      </p:sp>
      <p:sp>
        <p:nvSpPr>
          <p:cNvPr id="4" name="Holder 4"/>
          <p:cNvSpPr>
            <a:spLocks noGrp="1"/>
          </p:cNvSpPr>
          <p:nvPr>
            <p:ph type="sldNum" sz="quarter" idx="7"/>
          </p:nvPr>
        </p:nvSpPr>
        <p:spPr>
          <a:xfrm>
            <a:off x="6583681" y="4783457"/>
            <a:ext cx="2103120" cy="257175"/>
          </a:xfrm>
          <a:prstGeom prst="rect">
            <a:avLst/>
          </a:prstGeom>
        </p:spPr>
        <p:txBody>
          <a:bodyPr lIns="0" tIns="0" rIns="0" bIns="0" rtlCol="0"/>
          <a:lstStyle>
            <a:lvl1pPr algn="r" defTabSz="456243">
              <a:defRPr>
                <a:solidFill>
                  <a:schemeClr val="tx1">
                    <a:tint val="75000"/>
                  </a:schemeClr>
                </a:solidFill>
              </a:defRPr>
            </a:lvl1pPr>
          </a:lstStyle>
          <a:p>
            <a:pPr rtl="0"/>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8257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lIns="91382" tIns="45691" rIns="91382" bIns="45691" rtlCol="0"/>
          <a:lstStyle>
            <a:lvl1pPr marL="0" indent="0">
              <a:buNone/>
              <a:defRPr sz="1100">
                <a:solidFill>
                  <a:schemeClr val="accent2">
                    <a:lumMod val="60000"/>
                    <a:lumOff val="40000"/>
                  </a:schemeClr>
                </a:solidFill>
              </a:defRPr>
            </a:lvl1pPr>
          </a:lstStyle>
          <a:p>
            <a:pPr rtl="0"/>
            <a:r>
              <a:rPr lang="ru"/>
              <a:t>Drag Your Image Here</a:t>
            </a:r>
          </a:p>
        </p:txBody>
      </p:sp>
      <p:sp>
        <p:nvSpPr>
          <p:cNvPr id="3" name="Title 1"/>
          <p:cNvSpPr>
            <a:spLocks noGrp="1"/>
          </p:cNvSpPr>
          <p:nvPr>
            <p:ph type="title" hasCustomPrompt="1"/>
          </p:nvPr>
        </p:nvSpPr>
        <p:spPr>
          <a:xfrm>
            <a:off x="0" y="1981323"/>
            <a:ext cx="9144000" cy="3162191"/>
          </a:xfrm>
          <a:prstGeom prst="rect">
            <a:avLst/>
          </a:prstGeom>
          <a:solidFill>
            <a:schemeClr val="tx2"/>
          </a:solidFill>
        </p:spPr>
        <p:txBody>
          <a:bodyPr lIns="251847" tIns="251847" rIns="251847" bIns="251847" rtlCol="0" anchor="t" anchorCtr="0"/>
          <a:lstStyle>
            <a:lvl1pPr algn="l">
              <a:defRPr sz="2400" baseline="0">
                <a:solidFill>
                  <a:srgbClr val="FFFFFF"/>
                </a:solidFill>
              </a:defRPr>
            </a:lvl1pPr>
          </a:lstStyle>
          <a:p>
            <a:pPr rtl="0"/>
            <a:r>
              <a:rPr lang="ru"/>
              <a:t>Click To Edit Section Title</a:t>
            </a:r>
          </a:p>
        </p:txBody>
      </p:sp>
      <p:sp>
        <p:nvSpPr>
          <p:cNvPr id="4" name="Text Placeholder 9"/>
          <p:cNvSpPr>
            <a:spLocks noGrp="1"/>
          </p:cNvSpPr>
          <p:nvPr>
            <p:ph type="body" sz="quarter" idx="11" hasCustomPrompt="1"/>
          </p:nvPr>
        </p:nvSpPr>
        <p:spPr>
          <a:xfrm>
            <a:off x="0" y="1608260"/>
            <a:ext cx="9144000" cy="373063"/>
          </a:xfrm>
          <a:prstGeom prst="rect">
            <a:avLst/>
          </a:prstGeom>
          <a:solidFill>
            <a:schemeClr val="tx2">
              <a:alpha val="80000"/>
            </a:schemeClr>
          </a:solidFill>
        </p:spPr>
        <p:txBody>
          <a:bodyPr lIns="251847" tIns="0" rIns="251847" bIns="0" rtlCol="0" anchor="ctr" anchorCtr="0"/>
          <a:lstStyle>
            <a:lvl1pPr marL="0" indent="0">
              <a:buNone/>
              <a:defRPr sz="1200" baseline="0">
                <a:solidFill>
                  <a:schemeClr val="bg1"/>
                </a:solidFill>
              </a:defRPr>
            </a:lvl1pPr>
          </a:lstStyle>
          <a:p>
            <a:pPr lvl="0" rtl="0"/>
            <a:r>
              <a:rPr lang="ru"/>
              <a:t>Click To Edit Optional Subtitle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25296" y="4601873"/>
            <a:ext cx="1800991" cy="446646"/>
          </a:xfrm>
          <a:prstGeom prst="rect">
            <a:avLst/>
          </a:prstGeom>
        </p:spPr>
      </p:pic>
      <p:sp>
        <p:nvSpPr>
          <p:cNvPr id="12" name="Slide Number Placeholder 5"/>
          <p:cNvSpPr>
            <a:spLocks noGrp="1"/>
          </p:cNvSpPr>
          <p:nvPr>
            <p:ph type="sldNum" sz="quarter" idx="4"/>
          </p:nvPr>
        </p:nvSpPr>
        <p:spPr>
          <a:xfrm>
            <a:off x="1747892" y="4857170"/>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7" y="4857169"/>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1433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ne-column w/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056" y="230188"/>
            <a:ext cx="8633531" cy="307777"/>
          </a:xfrm>
          <a:prstGeom prst="rect">
            <a:avLst/>
          </a:prstGeom>
        </p:spPr>
        <p:txBody>
          <a:bodyPr rtlCol="0">
            <a:spAutoFit/>
          </a:bodyPr>
          <a:lstStyle>
            <a:lvl1pPr>
              <a:defRPr sz="2000"/>
            </a:lvl1pPr>
          </a:lstStyle>
          <a:p>
            <a:pPr rtl="0"/>
            <a:r>
              <a:rPr lang="ru"/>
              <a:t>Click To Edit Master Title Style</a:t>
            </a:r>
          </a:p>
        </p:txBody>
      </p:sp>
      <p:sp>
        <p:nvSpPr>
          <p:cNvPr id="15" name="Text Placeholder 11"/>
          <p:cNvSpPr>
            <a:spLocks noGrp="1"/>
          </p:cNvSpPr>
          <p:nvPr>
            <p:ph type="body" sz="quarter" idx="13" hasCustomPrompt="1"/>
          </p:nvPr>
        </p:nvSpPr>
        <p:spPr>
          <a:xfrm>
            <a:off x="6192839" y="4066302"/>
            <a:ext cx="2698750"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
          <p:cNvSpPr>
            <a:spLocks noGrp="1"/>
          </p:cNvSpPr>
          <p:nvPr>
            <p:ph type="body" idx="15" hasCustomPrompt="1"/>
          </p:nvPr>
        </p:nvSpPr>
        <p:spPr>
          <a:xfrm>
            <a:off x="258055" y="604935"/>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
              <a:t>Click To Edit Master Text Styles</a:t>
            </a:r>
          </a:p>
        </p:txBody>
      </p:sp>
      <p:sp>
        <p:nvSpPr>
          <p:cNvPr id="23" name="Text Placeholder 11"/>
          <p:cNvSpPr>
            <a:spLocks noGrp="1"/>
          </p:cNvSpPr>
          <p:nvPr>
            <p:ph type="body" sz="quarter" idx="16" hasCustomPrompt="1"/>
          </p:nvPr>
        </p:nvSpPr>
        <p:spPr>
          <a:xfrm>
            <a:off x="258055" y="4066302"/>
            <a:ext cx="5574419"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6" name="Content Placeholder 5"/>
          <p:cNvSpPr>
            <a:spLocks noGrp="1"/>
          </p:cNvSpPr>
          <p:nvPr>
            <p:ph sz="quarter" idx="18"/>
          </p:nvPr>
        </p:nvSpPr>
        <p:spPr>
          <a:xfrm>
            <a:off x="258054" y="1202023"/>
            <a:ext cx="5574419" cy="1405513"/>
          </a:xfrm>
          <a:prstGeom prst="rect">
            <a:avLst/>
          </a:prstGeo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19"/>
          </p:nvPr>
        </p:nvSpPr>
        <p:spPr>
          <a:xfrm>
            <a:off x="6192838" y="1201738"/>
            <a:ext cx="2698750" cy="1336263"/>
          </a:xfrm>
          <a:prstGeom prst="rect">
            <a:avLst/>
          </a:prstGeom>
        </p:spPr>
        <p:txBody>
          <a:bodyPr rtlCol="0">
            <a:spAutoFit/>
          </a:bodyPr>
          <a:lstStyle>
            <a:lvl1pPr>
              <a:defRPr sz="1200"/>
            </a:lvl1pPr>
            <a:lvl2pPr>
              <a:defRPr sz="1100"/>
            </a:lvl2pPr>
            <a:lvl3pPr>
              <a:defRPr sz="1050"/>
            </a:lvl3pPr>
            <a:lvl4pPr>
              <a:defRPr sz="1000"/>
            </a:lvl4pPr>
            <a:lvl5pPr>
              <a:defRPr sz="1000"/>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374979481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70" y="1203345"/>
            <a:ext cx="4172656" cy="2711063"/>
          </a:xfrm>
          <a:prstGeom prst="rect">
            <a:avLst/>
          </a:prstGeom>
        </p:spPr>
        <p:txBody>
          <a:bodyPr lIns="68562" tIns="34282" rIns="68562" bIns="34282"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25" name="Text Placeholder 11"/>
          <p:cNvSpPr>
            <a:spLocks noGrp="1"/>
          </p:cNvSpPr>
          <p:nvPr>
            <p:ph type="body" sz="quarter" idx="13" hasCustomPrompt="1"/>
          </p:nvPr>
        </p:nvSpPr>
        <p:spPr>
          <a:xfrm>
            <a:off x="4791076" y="4066304"/>
            <a:ext cx="4100514" cy="123111"/>
          </a:xfrm>
          <a:prstGeom prst="rect">
            <a:avLst/>
          </a:prstGeom>
        </p:spPr>
        <p:txBody>
          <a:bodyPr lIns="0" tIns="0" rIns="0" bIns="0" rtlCol="0" anchor="b" anchorCtr="0">
            <a:noAutofit/>
          </a:bodyPr>
          <a:lstStyle>
            <a:lvl1pPr marL="15850" indent="0">
              <a:buNone/>
              <a:defRPr sz="800" baseline="0">
                <a:solidFill>
                  <a:srgbClr val="8E8F93"/>
                </a:solidFill>
              </a:defRPr>
            </a:lvl1pPr>
          </a:lstStyle>
          <a:p>
            <a:pPr lvl="0" rtl="0"/>
            <a:r>
              <a:rPr lang="ru"/>
              <a:t>Optional description / context goes here</a:t>
            </a:r>
          </a:p>
        </p:txBody>
      </p:sp>
      <p:sp>
        <p:nvSpPr>
          <p:cNvPr id="28" name="Text Placeholder 11"/>
          <p:cNvSpPr>
            <a:spLocks noGrp="1"/>
          </p:cNvSpPr>
          <p:nvPr>
            <p:ph type="body" sz="quarter" idx="15" hasCustomPrompt="1"/>
          </p:nvPr>
        </p:nvSpPr>
        <p:spPr>
          <a:xfrm>
            <a:off x="252414" y="4066304"/>
            <a:ext cx="4178298" cy="123111"/>
          </a:xfrm>
          <a:prstGeom prst="rect">
            <a:avLst/>
          </a:prstGeom>
        </p:spPr>
        <p:txBody>
          <a:bodyPr lIns="0" tIns="0" rIns="0" bIns="0" rtlCol="0" anchor="b" anchorCtr="0">
            <a:noAutofit/>
          </a:bodyPr>
          <a:lstStyle>
            <a:lvl1pPr marL="15850"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22"/>
          </p:nvPr>
        </p:nvSpPr>
        <p:spPr>
          <a:xfrm>
            <a:off x="247547" y="1209317"/>
            <a:ext cx="4172656" cy="2711063"/>
          </a:xfrm>
          <a:prstGeom prst="rect">
            <a:avLst/>
          </a:prstGeom>
        </p:spPr>
        <p:txBody>
          <a:bodyPr lIns="68562" tIns="34282" rIns="68562" bIns="34282"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0"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1" name="Footer Placeholder 4"/>
          <p:cNvSpPr>
            <a:spLocks noGrp="1"/>
          </p:cNvSpPr>
          <p:nvPr>
            <p:ph type="ftr" sz="quarter" idx="3"/>
          </p:nvPr>
        </p:nvSpPr>
        <p:spPr>
          <a:xfrm>
            <a:off x="252414" y="4857184"/>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3" name="Text Placeholder 11"/>
          <p:cNvSpPr>
            <a:spLocks noGrp="1"/>
          </p:cNvSpPr>
          <p:nvPr>
            <p:ph type="body" sz="quarter" idx="32"/>
          </p:nvPr>
        </p:nvSpPr>
        <p:spPr>
          <a:xfrm>
            <a:off x="252413" y="230203"/>
            <a:ext cx="8647112" cy="369332"/>
          </a:xfrm>
          <a:prstGeom prst="rect">
            <a:avLst/>
          </a:prstGeom>
        </p:spPr>
        <p:txBody>
          <a:bodyPr lIns="68562" tIns="34282" rIns="68562" bIns="34282"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3" y="683374"/>
            <a:ext cx="8647112" cy="253916"/>
          </a:xfrm>
          <a:prstGeom prst="rect">
            <a:avLst/>
          </a:prstGeom>
        </p:spPr>
        <p:txBody>
          <a:bodyPr lIns="68562" tIns="34282" rIns="68562" bIns="34282" rtlCol="0">
            <a:noAutofit/>
          </a:bodyPr>
          <a:lstStyle>
            <a:lvl1pPr marL="358021" indent="-342172">
              <a:buFontTx/>
              <a:buNone/>
              <a:defRPr sz="1600" baseline="0">
                <a:solidFill>
                  <a:schemeClr val="accent1"/>
                </a:solidFill>
              </a:defRPr>
            </a:lvl1pPr>
            <a:lvl2pPr marL="407132" indent="-228129">
              <a:buFontTx/>
              <a:buNone/>
              <a:defRPr/>
            </a:lvl2pPr>
            <a:lvl3pPr marL="586148" indent="-228129">
              <a:buFontTx/>
              <a:buNone/>
              <a:defRPr/>
            </a:lvl3pPr>
            <a:lvl4pPr marL="766741" indent="-228129">
              <a:buFontTx/>
              <a:buNone/>
              <a:defRPr/>
            </a:lvl4pPr>
            <a:lvl5pPr marL="937826" indent="-228129">
              <a:buFontTx/>
              <a:buNone/>
              <a:defRPr/>
            </a:lvl5pPr>
          </a:lstStyle>
          <a:p>
            <a:pPr lvl="0" rtl="0"/>
            <a:r>
              <a:rPr lang="ru"/>
              <a:t>Click to edit Master text styles</a:t>
            </a:r>
          </a:p>
        </p:txBody>
      </p:sp>
    </p:spTree>
    <p:extLst>
      <p:ext uri="{BB962C8B-B14F-4D97-AF65-F5344CB8AC3E}">
        <p14:creationId xmlns:p14="http://schemas.microsoft.com/office/powerpoint/2010/main" val="37641115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41780453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1" y="0"/>
            <a:ext cx="9144000" cy="4330794"/>
          </a:xfrm>
          <a:prstGeom prst="rect">
            <a:avLst/>
          </a:prstGeom>
          <a:solidFill>
            <a:schemeClr val="bg1">
              <a:lumMod val="95000"/>
            </a:schemeClr>
          </a:solidFill>
        </p:spPr>
        <p:txBody>
          <a:bodyPr lIns="91246" tIns="45622" rIns="91246" bIns="45622" rtlCol="0"/>
          <a:lstStyle>
            <a:lvl1pPr>
              <a:buNone/>
              <a:defRPr sz="1400">
                <a:solidFill>
                  <a:schemeClr val="bg1">
                    <a:lumMod val="85000"/>
                  </a:schemeClr>
                </a:solidFill>
              </a:defRPr>
            </a:lvl1pPr>
          </a:lstStyle>
          <a:p>
            <a:pPr rtl="0"/>
            <a:r>
              <a:rPr lang="ru"/>
              <a:t>Click icon to add picture</a:t>
            </a:r>
          </a:p>
        </p:txBody>
      </p:sp>
      <p:sp>
        <p:nvSpPr>
          <p:cNvPr id="8" name="Title 1"/>
          <p:cNvSpPr>
            <a:spLocks noGrp="1"/>
          </p:cNvSpPr>
          <p:nvPr>
            <p:ph type="ctrTitle" hasCustomPrompt="1"/>
          </p:nvPr>
        </p:nvSpPr>
        <p:spPr>
          <a:xfrm>
            <a:off x="252416" y="2609224"/>
            <a:ext cx="8673872" cy="553998"/>
          </a:xfrm>
          <a:prstGeom prst="rect">
            <a:avLst/>
          </a:prstGeom>
        </p:spPr>
        <p:txBody>
          <a:bodyPr lIns="0" tIns="0" rIns="0" bIns="0" rtlCol="0" anchor="ctr" anchorCtr="0">
            <a:noAutofit/>
          </a:bodyPr>
          <a:lstStyle>
            <a:lvl1pPr marL="0" indent="0" algn="l">
              <a:buFont typeface="Arial"/>
              <a:buNone/>
              <a:defRPr sz="3600">
                <a:solidFill>
                  <a:schemeClr val="bg1"/>
                </a:solidFill>
              </a:defRPr>
            </a:lvl1pPr>
          </a:lstStyle>
          <a:p>
            <a:pPr rtl="0"/>
            <a:r>
              <a:rPr lang="ru"/>
              <a:t>Presentation Title</a:t>
            </a:r>
          </a:p>
        </p:txBody>
      </p:sp>
      <p:sp>
        <p:nvSpPr>
          <p:cNvPr id="9" name="Subtitle 2"/>
          <p:cNvSpPr>
            <a:spLocks noGrp="1"/>
          </p:cNvSpPr>
          <p:nvPr>
            <p:ph type="subTitle" idx="1" hasCustomPrompt="1"/>
          </p:nvPr>
        </p:nvSpPr>
        <p:spPr>
          <a:xfrm>
            <a:off x="252416" y="3204262"/>
            <a:ext cx="8673872" cy="215444"/>
          </a:xfrm>
          <a:prstGeom prst="rect">
            <a:avLst/>
          </a:prstGeom>
        </p:spPr>
        <p:txBody>
          <a:bodyPr lIns="0" tIns="0" rIns="0" bIns="0" rtlCol="0">
            <a:noAutofit/>
          </a:bodyPr>
          <a:lstStyle>
            <a:lvl1pPr marL="0" indent="0" algn="l">
              <a:buNone/>
              <a:defRPr sz="1400" baseline="0">
                <a:solidFill>
                  <a:schemeClr val="bg1"/>
                </a:solidFill>
              </a:defRPr>
            </a:lvl1pPr>
            <a:lvl2pPr marL="456243" indent="0" algn="ctr">
              <a:buNone/>
              <a:defRPr>
                <a:solidFill>
                  <a:schemeClr val="tx1">
                    <a:tint val="75000"/>
                  </a:schemeClr>
                </a:solidFill>
              </a:defRPr>
            </a:lvl2pPr>
            <a:lvl3pPr marL="912481" indent="0" algn="ctr">
              <a:buNone/>
              <a:defRPr>
                <a:solidFill>
                  <a:schemeClr val="tx1">
                    <a:tint val="75000"/>
                  </a:schemeClr>
                </a:solidFill>
              </a:defRPr>
            </a:lvl3pPr>
            <a:lvl4pPr marL="1368725" indent="0" algn="ctr">
              <a:buNone/>
              <a:defRPr>
                <a:solidFill>
                  <a:schemeClr val="tx1">
                    <a:tint val="75000"/>
                  </a:schemeClr>
                </a:solidFill>
              </a:defRPr>
            </a:lvl4pPr>
            <a:lvl5pPr marL="1824965" indent="0" algn="ctr">
              <a:buNone/>
              <a:defRPr>
                <a:solidFill>
                  <a:schemeClr val="tx1">
                    <a:tint val="75000"/>
                  </a:schemeClr>
                </a:solidFill>
              </a:defRPr>
            </a:lvl5pPr>
            <a:lvl6pPr marL="2281209" indent="0" algn="ctr">
              <a:buNone/>
              <a:defRPr>
                <a:solidFill>
                  <a:schemeClr val="tx1">
                    <a:tint val="75000"/>
                  </a:schemeClr>
                </a:solidFill>
              </a:defRPr>
            </a:lvl6pPr>
            <a:lvl7pPr marL="2737448" indent="0" algn="ctr">
              <a:buNone/>
              <a:defRPr>
                <a:solidFill>
                  <a:schemeClr val="tx1">
                    <a:tint val="75000"/>
                  </a:schemeClr>
                </a:solidFill>
              </a:defRPr>
            </a:lvl7pPr>
            <a:lvl8pPr marL="3193689" indent="0" algn="ctr">
              <a:buNone/>
              <a:defRPr>
                <a:solidFill>
                  <a:schemeClr val="tx1">
                    <a:tint val="75000"/>
                  </a:schemeClr>
                </a:solidFill>
              </a:defRPr>
            </a:lvl8pPr>
            <a:lvl9pPr marL="3649926" indent="0" algn="ctr">
              <a:buNone/>
              <a:defRPr>
                <a:solidFill>
                  <a:schemeClr val="tx1">
                    <a:tint val="75000"/>
                  </a:schemeClr>
                </a:solidFill>
              </a:defRPr>
            </a:lvl9pPr>
          </a:lstStyle>
          <a:p>
            <a:pPr rtl="0"/>
            <a:r>
              <a:rPr lang="ru"/>
              <a:t>Click to Edit Optional Subtitle</a:t>
            </a:r>
          </a:p>
        </p:txBody>
      </p:sp>
      <p:pic>
        <p:nvPicPr>
          <p:cNvPr id="10" name="Picture 9"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
        <p:nvSpPr>
          <p:cNvPr id="14" name="Footer Placeholder 4"/>
          <p:cNvSpPr>
            <a:spLocks noGrp="1"/>
          </p:cNvSpPr>
          <p:nvPr>
            <p:ph type="ftr" sz="quarter" idx="3"/>
          </p:nvPr>
        </p:nvSpPr>
        <p:spPr>
          <a:xfrm>
            <a:off x="252415" y="4857184"/>
            <a:ext cx="1505531" cy="92333"/>
          </a:xfrm>
          <a:prstGeom prst="rect">
            <a:avLst/>
          </a:prstGeom>
        </p:spPr>
        <p:txBody>
          <a:bodyPr vert="horz" wrap="square" lIns="0" tIns="0" rIns="0" bIns="0" rtlCol="0" anchor="ctr">
            <a:spAutoFit/>
          </a:bodyPr>
          <a:lstStyle>
            <a:lvl1pPr algn="l" defTabSz="456243">
              <a:defRPr sz="600">
                <a:solidFill>
                  <a:srgbClr val="4F5156"/>
                </a:solidFill>
                <a:latin typeface="Arial"/>
                <a:cs typeface="Arial"/>
              </a:defRPr>
            </a:lvl1pPr>
          </a:lstStyle>
          <a:p>
            <a:pPr rtl="0"/>
            <a:r>
              <a:rPr lang="ru"/>
              <a:t>Confidential Property of Schneider Electric  </a:t>
            </a:r>
          </a:p>
        </p:txBody>
      </p:sp>
      <p:sp>
        <p:nvSpPr>
          <p:cNvPr id="21" name="Espace réservé du texte 20"/>
          <p:cNvSpPr>
            <a:spLocks noGrp="1"/>
          </p:cNvSpPr>
          <p:nvPr>
            <p:ph type="body" sz="quarter" idx="15" hasCustomPrompt="1"/>
          </p:nvPr>
        </p:nvSpPr>
        <p:spPr>
          <a:xfrm>
            <a:off x="1" y="3573645"/>
            <a:ext cx="9144000" cy="761890"/>
          </a:xfrm>
          <a:prstGeom prst="rect">
            <a:avLst/>
          </a:prstGeom>
          <a:solidFill>
            <a:schemeClr val="tx2">
              <a:alpha val="80000"/>
            </a:schemeClr>
          </a:solidFill>
        </p:spPr>
        <p:txBody>
          <a:bodyPr lIns="91246" tIns="45622" rIns="91246" bIns="45622" rtlCol="0"/>
          <a:lstStyle>
            <a:lvl1pPr marL="177928"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ru"/>
              <a:t>Presented by: </a:t>
            </a:r>
          </a:p>
          <a:p>
            <a:pPr lvl="0" rtl="0"/>
            <a:r>
              <a:rPr lang="ru"/>
              <a:t>Date: </a:t>
            </a:r>
          </a:p>
          <a:p>
            <a:pPr lvl="0" rtl="0"/>
            <a:endParaRPr lang="fr-FR"/>
          </a:p>
          <a:p>
            <a:pPr lvl="0" rtl="0"/>
            <a:endParaRPr lang="fr-FR"/>
          </a:p>
          <a:p>
            <a:pPr lvl="0" rtl="0"/>
            <a:endParaRPr lang="fr-FR"/>
          </a:p>
          <a:p>
            <a:pPr lvl="0" rtl="0"/>
            <a:endParaRPr lang="fr-FR"/>
          </a:p>
          <a:p>
            <a:pPr lvl="0" rtl="0"/>
            <a:endParaRPr lang="fr-FR"/>
          </a:p>
        </p:txBody>
      </p:sp>
      <p:sp>
        <p:nvSpPr>
          <p:cNvPr id="13" name="Rectangle 12"/>
          <p:cNvSpPr/>
          <p:nvPr userDrawn="1"/>
        </p:nvSpPr>
        <p:spPr>
          <a:xfrm>
            <a:off x="1" y="4261502"/>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246" tIns="45622" rIns="91246" bIns="45622" rtlCol="0" anchor="ctr"/>
          <a:lstStyle/>
          <a:p>
            <a:pPr algn="ctr" defTabSz="456243" rtl="0"/>
            <a:endParaRPr lang="en-US">
              <a:solidFill>
                <a:prstClr val="white"/>
              </a:solidFill>
            </a:endParaRPr>
          </a:p>
        </p:txBody>
      </p:sp>
    </p:spTree>
    <p:extLst>
      <p:ext uri="{BB962C8B-B14F-4D97-AF65-F5344CB8AC3E}">
        <p14:creationId xmlns:p14="http://schemas.microsoft.com/office/powerpoint/2010/main" val="269410573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 y="2"/>
            <a:ext cx="9144000" cy="2908710"/>
          </a:xfrm>
          <a:prstGeom prst="rect">
            <a:avLst/>
          </a:prstGeom>
          <a:solidFill>
            <a:schemeClr val="tx2">
              <a:alpha val="80000"/>
            </a:schemeClr>
          </a:solidFill>
        </p:spPr>
        <p:txBody>
          <a:bodyPr lIns="251479" tIns="0" rIns="0" bIns="251479" rtlCol="0" anchor="b" anchorCtr="0"/>
          <a:lstStyle>
            <a:lvl1pPr algn="l">
              <a:defRPr sz="2400" baseline="0">
                <a:solidFill>
                  <a:srgbClr val="FFFFFF"/>
                </a:solidFill>
              </a:defRPr>
            </a:lvl1pPr>
          </a:lstStyle>
          <a:p>
            <a:pPr rtl="0"/>
            <a:r>
              <a:rPr lang="ru"/>
              <a:t>Click To Edit Section Title</a:t>
            </a:r>
          </a:p>
        </p:txBody>
      </p:sp>
      <p:sp>
        <p:nvSpPr>
          <p:cNvPr id="8" name="Text Placeholder 9"/>
          <p:cNvSpPr>
            <a:spLocks noGrp="1"/>
          </p:cNvSpPr>
          <p:nvPr>
            <p:ph type="body" sz="quarter" idx="11" hasCustomPrompt="1"/>
          </p:nvPr>
        </p:nvSpPr>
        <p:spPr>
          <a:xfrm>
            <a:off x="1" y="2900410"/>
            <a:ext cx="9144000" cy="373063"/>
          </a:xfrm>
          <a:prstGeom prst="rect">
            <a:avLst/>
          </a:prstGeom>
          <a:solidFill>
            <a:schemeClr val="tx2"/>
          </a:solidFill>
        </p:spPr>
        <p:txBody>
          <a:bodyPr lIns="251479" tIns="0" rIns="0" bIns="0" rtlCol="0" anchor="ctr" anchorCtr="0"/>
          <a:lstStyle>
            <a:lvl1pPr marL="0" indent="0">
              <a:buNone/>
              <a:defRPr sz="1200" baseline="0">
                <a:solidFill>
                  <a:schemeClr val="bg1"/>
                </a:solidFill>
              </a:defRPr>
            </a:lvl1pPr>
          </a:lstStyle>
          <a:p>
            <a:pPr lvl="0" rtl="0"/>
            <a:r>
              <a:rPr lang="ru"/>
              <a:t>Click To Edit Optional Subtitle</a:t>
            </a:r>
          </a:p>
        </p:txBody>
      </p:sp>
      <p:sp>
        <p:nvSpPr>
          <p:cNvPr id="9"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0"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422050780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1" y="0"/>
            <a:ext cx="9144000" cy="5143500"/>
          </a:xfrm>
          <a:prstGeom prst="rect">
            <a:avLst/>
          </a:prstGeom>
          <a:solidFill>
            <a:srgbClr val="8E8F93">
              <a:alpha val="20000"/>
            </a:srgbClr>
          </a:solidFill>
        </p:spPr>
        <p:txBody>
          <a:bodyPr lIns="91249" tIns="45622" rIns="91249" bIns="45622" rtlCol="0"/>
          <a:lstStyle>
            <a:lvl1pPr marL="0" indent="0">
              <a:buNone/>
              <a:defRPr sz="1100">
                <a:solidFill>
                  <a:schemeClr val="accent2">
                    <a:lumMod val="60000"/>
                    <a:lumOff val="40000"/>
                  </a:schemeClr>
                </a:solidFill>
              </a:defRPr>
            </a:lvl1pPr>
          </a:lstStyle>
          <a:p>
            <a:pPr rtl="0"/>
            <a:r>
              <a:rPr lang="ru"/>
              <a:t>Drag Your Image Here</a:t>
            </a:r>
          </a:p>
        </p:txBody>
      </p:sp>
      <p:sp>
        <p:nvSpPr>
          <p:cNvPr id="5" name="Title 1"/>
          <p:cNvSpPr>
            <a:spLocks noGrp="1"/>
          </p:cNvSpPr>
          <p:nvPr>
            <p:ph type="title" hasCustomPrompt="1"/>
          </p:nvPr>
        </p:nvSpPr>
        <p:spPr>
          <a:xfrm>
            <a:off x="1" y="2041077"/>
            <a:ext cx="9144000" cy="867640"/>
          </a:xfrm>
          <a:prstGeom prst="rect">
            <a:avLst/>
          </a:prstGeom>
          <a:solidFill>
            <a:schemeClr val="tx2">
              <a:alpha val="80000"/>
            </a:schemeClr>
          </a:solidFill>
        </p:spPr>
        <p:txBody>
          <a:bodyPr lIns="251479" tIns="0" rIns="0" bIns="0" rtlCol="0" anchor="ctr" anchorCtr="0"/>
          <a:lstStyle>
            <a:lvl1pPr algn="l">
              <a:defRPr sz="2400" baseline="0">
                <a:solidFill>
                  <a:srgbClr val="FFFFFF"/>
                </a:solidFill>
              </a:defRPr>
            </a:lvl1pPr>
          </a:lstStyle>
          <a:p>
            <a:pPr rtl="0"/>
            <a:r>
              <a:rPr lang="ru"/>
              <a:t>Click To Edit Section Title</a:t>
            </a:r>
          </a:p>
        </p:txBody>
      </p:sp>
      <p:sp>
        <p:nvSpPr>
          <p:cNvPr id="6" name="Text Placeholder 9"/>
          <p:cNvSpPr>
            <a:spLocks noGrp="1"/>
          </p:cNvSpPr>
          <p:nvPr>
            <p:ph type="body" sz="quarter" idx="11" hasCustomPrompt="1"/>
          </p:nvPr>
        </p:nvSpPr>
        <p:spPr>
          <a:xfrm>
            <a:off x="1" y="2900410"/>
            <a:ext cx="9144000" cy="373063"/>
          </a:xfrm>
          <a:prstGeom prst="rect">
            <a:avLst/>
          </a:prstGeom>
          <a:solidFill>
            <a:schemeClr val="tx2"/>
          </a:solidFill>
        </p:spPr>
        <p:txBody>
          <a:bodyPr lIns="251479" tIns="0" rIns="0" bIns="0" rtlCol="0" anchor="ctr" anchorCtr="0"/>
          <a:lstStyle>
            <a:lvl1pPr marL="0" indent="0">
              <a:buNone/>
              <a:defRPr sz="1200" baseline="0">
                <a:solidFill>
                  <a:schemeClr val="bg1"/>
                </a:solidFill>
              </a:defRPr>
            </a:lvl1pPr>
          </a:lstStyle>
          <a:p>
            <a:pPr lvl="0" rtl="0"/>
            <a:r>
              <a:rPr lang="ru"/>
              <a:t>Click To Edit Optional Subtitle</a:t>
            </a:r>
          </a:p>
        </p:txBody>
      </p:sp>
      <p:sp>
        <p:nvSpPr>
          <p:cNvPr id="10"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2"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8" name="Picture 7"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382637510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1" y="0"/>
            <a:ext cx="9144000" cy="1981308"/>
          </a:xfrm>
          <a:prstGeom prst="rect">
            <a:avLst/>
          </a:prstGeom>
          <a:solidFill>
            <a:srgbClr val="8E8F93">
              <a:alpha val="20000"/>
            </a:srgbClr>
          </a:solidFill>
        </p:spPr>
        <p:txBody>
          <a:bodyPr lIns="91249" tIns="45622" rIns="91249" bIns="45622" rtlCol="0"/>
          <a:lstStyle>
            <a:lvl1pPr marL="0" indent="0">
              <a:buNone/>
              <a:defRPr sz="1100">
                <a:solidFill>
                  <a:schemeClr val="accent2">
                    <a:lumMod val="60000"/>
                    <a:lumOff val="40000"/>
                  </a:schemeClr>
                </a:solidFill>
              </a:defRPr>
            </a:lvl1pPr>
          </a:lstStyle>
          <a:p>
            <a:pPr rtl="0"/>
            <a:r>
              <a:rPr lang="ru"/>
              <a:t>Drag Your Image Here</a:t>
            </a:r>
          </a:p>
        </p:txBody>
      </p:sp>
      <p:sp>
        <p:nvSpPr>
          <p:cNvPr id="3" name="Title 1"/>
          <p:cNvSpPr>
            <a:spLocks noGrp="1"/>
          </p:cNvSpPr>
          <p:nvPr>
            <p:ph type="title" hasCustomPrompt="1"/>
          </p:nvPr>
        </p:nvSpPr>
        <p:spPr>
          <a:xfrm>
            <a:off x="1" y="1981337"/>
            <a:ext cx="9144000" cy="3162191"/>
          </a:xfrm>
          <a:prstGeom prst="rect">
            <a:avLst/>
          </a:prstGeom>
          <a:solidFill>
            <a:schemeClr val="tx2"/>
          </a:solidFill>
        </p:spPr>
        <p:txBody>
          <a:bodyPr lIns="251479" tIns="251479" rIns="251479" bIns="251479" rtlCol="0" anchor="t" anchorCtr="0"/>
          <a:lstStyle>
            <a:lvl1pPr algn="l">
              <a:defRPr sz="2400" baseline="0">
                <a:solidFill>
                  <a:srgbClr val="FFFFFF"/>
                </a:solidFill>
              </a:defRPr>
            </a:lvl1pPr>
          </a:lstStyle>
          <a:p>
            <a:pPr rtl="0"/>
            <a:r>
              <a:rPr lang="ru"/>
              <a:t>Click To Edit Section Title</a:t>
            </a:r>
          </a:p>
        </p:txBody>
      </p:sp>
      <p:sp>
        <p:nvSpPr>
          <p:cNvPr id="4" name="Text Placeholder 9"/>
          <p:cNvSpPr>
            <a:spLocks noGrp="1"/>
          </p:cNvSpPr>
          <p:nvPr>
            <p:ph type="body" sz="quarter" idx="11" hasCustomPrompt="1"/>
          </p:nvPr>
        </p:nvSpPr>
        <p:spPr>
          <a:xfrm>
            <a:off x="1" y="1608274"/>
            <a:ext cx="9144000" cy="373063"/>
          </a:xfrm>
          <a:prstGeom prst="rect">
            <a:avLst/>
          </a:prstGeom>
          <a:solidFill>
            <a:schemeClr val="tx2">
              <a:alpha val="80000"/>
            </a:schemeClr>
          </a:solidFill>
        </p:spPr>
        <p:txBody>
          <a:bodyPr lIns="251479" tIns="0" rIns="251479" bIns="0" rtlCol="0" anchor="ctr" anchorCtr="0"/>
          <a:lstStyle>
            <a:lvl1pPr marL="0" indent="0">
              <a:buNone/>
              <a:defRPr sz="1200" baseline="0">
                <a:solidFill>
                  <a:schemeClr val="bg1"/>
                </a:solidFill>
              </a:defRPr>
            </a:lvl1pPr>
          </a:lstStyle>
          <a:p>
            <a:pPr lvl="0" rtl="0"/>
            <a:r>
              <a:rPr lang="ru"/>
              <a:t>Click To Edit Optional Subtitle</a:t>
            </a:r>
          </a:p>
        </p:txBody>
      </p:sp>
      <p:sp>
        <p:nvSpPr>
          <p:cNvPr id="12"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9" name="Picture 8"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75053" y="4508542"/>
            <a:ext cx="2018707" cy="556586"/>
          </a:xfrm>
          <a:prstGeom prst="rect">
            <a:avLst/>
          </a:prstGeom>
        </p:spPr>
      </p:pic>
    </p:spTree>
    <p:extLst>
      <p:ext uri="{BB962C8B-B14F-4D97-AF65-F5344CB8AC3E}">
        <p14:creationId xmlns:p14="http://schemas.microsoft.com/office/powerpoint/2010/main" val="9588180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565651" y="13"/>
            <a:ext cx="4578351" cy="5143499"/>
          </a:xfrm>
          <a:prstGeom prst="rect">
            <a:avLst/>
          </a:prstGeom>
          <a:solidFill>
            <a:schemeClr val="accent2">
              <a:alpha val="20000"/>
            </a:schemeClr>
          </a:solidFill>
        </p:spPr>
        <p:txBody>
          <a:bodyPr vert="horz" lIns="251479" tIns="251479" rIns="251479" bIns="251479" rtlCol="0"/>
          <a:lstStyle>
            <a:lvl1pPr marL="0" indent="0">
              <a:buNone/>
              <a:defRPr sz="1100">
                <a:solidFill>
                  <a:schemeClr val="accent2">
                    <a:lumMod val="60000"/>
                    <a:lumOff val="40000"/>
                  </a:schemeClr>
                </a:solidFill>
              </a:defRPr>
            </a:lvl1pPr>
            <a:lvl2pPr marL="442008" indent="-264563">
              <a:buFont typeface="Arial"/>
              <a:buChar char="•"/>
              <a:defRPr sz="1800">
                <a:solidFill>
                  <a:schemeClr val="accent1"/>
                </a:solidFill>
              </a:defRPr>
            </a:lvl2pPr>
            <a:lvl3pPr marL="706558" indent="-228138">
              <a:buFont typeface="Lucida Grande"/>
              <a:buChar char="–"/>
              <a:defRPr sz="1600">
                <a:solidFill>
                  <a:schemeClr val="accent1"/>
                </a:solidFill>
              </a:defRPr>
            </a:lvl3pPr>
            <a:lvl4pPr marL="974303" indent="-228138">
              <a:buFont typeface="Lucida Grande"/>
              <a:buChar char="–"/>
              <a:defRPr sz="1400">
                <a:solidFill>
                  <a:schemeClr val="accent1"/>
                </a:solidFill>
              </a:defRPr>
            </a:lvl4pPr>
            <a:lvl5pPr marL="1256291" indent="-231305" defTabSz="313679">
              <a:buFont typeface="Lucida Grande"/>
              <a:buChar char="–"/>
              <a:defRPr sz="1400">
                <a:solidFill>
                  <a:schemeClr val="accent1"/>
                </a:solidFill>
              </a:defRPr>
            </a:lvl5pPr>
          </a:lstStyle>
          <a:p>
            <a:pPr lvl="0" rtl="0"/>
            <a:r>
              <a:rPr lang="ru"/>
              <a:t>Insert Your Content Here</a:t>
            </a:r>
          </a:p>
        </p:txBody>
      </p:sp>
      <p:sp>
        <p:nvSpPr>
          <p:cNvPr id="15" name="Rectangle 14"/>
          <p:cNvSpPr/>
          <p:nvPr userDrawn="1"/>
        </p:nvSpPr>
        <p:spPr>
          <a:xfrm rot="5400000">
            <a:off x="-310752" y="267089"/>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249" tIns="45622" rIns="91249" bIns="45622" rtlCol="0" anchor="ctr"/>
          <a:lstStyle/>
          <a:p>
            <a:pPr algn="ctr" defTabSz="456243" rtl="0"/>
            <a:endParaRPr lang="en-US">
              <a:solidFill>
                <a:prstClr val="white"/>
              </a:solidFill>
            </a:endParaRPr>
          </a:p>
        </p:txBody>
      </p:sp>
      <p:sp>
        <p:nvSpPr>
          <p:cNvPr id="16" name="Content Placeholder 12"/>
          <p:cNvSpPr>
            <a:spLocks noGrp="1"/>
          </p:cNvSpPr>
          <p:nvPr>
            <p:ph sz="quarter" idx="11"/>
          </p:nvPr>
        </p:nvSpPr>
        <p:spPr>
          <a:xfrm>
            <a:off x="-31897" y="-1"/>
            <a:ext cx="4881491" cy="5143502"/>
          </a:xfrm>
          <a:prstGeom prst="rect">
            <a:avLst/>
          </a:prstGeom>
          <a:solidFill>
            <a:schemeClr val="tx2">
              <a:alpha val="80000"/>
            </a:schemeClr>
          </a:solidFill>
        </p:spPr>
        <p:txBody>
          <a:bodyPr vert="horz" lIns="251479" tIns="251479" rIns="251479" bIns="251479" rtlCol="0"/>
          <a:lstStyle>
            <a:lvl1pPr marL="0" indent="0">
              <a:buNone/>
              <a:defRPr sz="2400">
                <a:solidFill>
                  <a:schemeClr val="bg1"/>
                </a:solidFill>
              </a:defRPr>
            </a:lvl1pPr>
            <a:lvl2pPr marL="442008" indent="-264563">
              <a:buFont typeface="Arial"/>
              <a:buChar char="•"/>
              <a:defRPr sz="2000">
                <a:solidFill>
                  <a:schemeClr val="bg1"/>
                </a:solidFill>
              </a:defRPr>
            </a:lvl2pPr>
            <a:lvl3pPr marL="706558" indent="-228138">
              <a:buFont typeface="Lucida Grande"/>
              <a:buChar char="–"/>
              <a:defRPr sz="1800">
                <a:solidFill>
                  <a:schemeClr val="bg1"/>
                </a:solidFill>
              </a:defRPr>
            </a:lvl3pPr>
            <a:lvl4pPr marL="974303" indent="-228138">
              <a:buFont typeface="Lucida Grande"/>
              <a:buChar char="–"/>
              <a:defRPr sz="1600">
                <a:solidFill>
                  <a:schemeClr val="bg1"/>
                </a:solidFill>
              </a:defRPr>
            </a:lvl4pPr>
            <a:lvl5pPr marL="1256291" indent="-231305" defTabSz="313679">
              <a:buFont typeface="Lucida Grande"/>
              <a:buChar char="–"/>
              <a:defRPr sz="1600">
                <a:solidFill>
                  <a:schemeClr val="bg1"/>
                </a:solidFill>
              </a:defRPr>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8"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9" name="Picture 8"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21388342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310752" y="267089"/>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249" tIns="45622" rIns="91249" bIns="45622" rtlCol="0" anchor="ctr"/>
          <a:lstStyle/>
          <a:p>
            <a:pPr algn="ctr" defTabSz="456243" rtl="0"/>
            <a:endParaRPr lang="en-US">
              <a:solidFill>
                <a:prstClr val="white"/>
              </a:solidFill>
            </a:endParaRPr>
          </a:p>
        </p:txBody>
      </p:sp>
      <p:sp>
        <p:nvSpPr>
          <p:cNvPr id="16" name="Content Placeholder 12"/>
          <p:cNvSpPr>
            <a:spLocks noGrp="1"/>
          </p:cNvSpPr>
          <p:nvPr>
            <p:ph sz="quarter" idx="11" hasCustomPrompt="1"/>
          </p:nvPr>
        </p:nvSpPr>
        <p:spPr>
          <a:xfrm>
            <a:off x="-31897" y="-1"/>
            <a:ext cx="4881491" cy="5143502"/>
          </a:xfrm>
          <a:prstGeom prst="rect">
            <a:avLst/>
          </a:prstGeom>
          <a:solidFill>
            <a:schemeClr val="tx2">
              <a:alpha val="80000"/>
            </a:schemeClr>
          </a:solidFill>
        </p:spPr>
        <p:txBody>
          <a:bodyPr vert="horz" lIns="251479" tIns="251479" rIns="251479" bIns="251479" rtlCol="0"/>
          <a:lstStyle>
            <a:lvl1pPr marL="0" indent="0">
              <a:buNone/>
              <a:defRPr sz="2400" baseline="0">
                <a:solidFill>
                  <a:schemeClr val="bg1"/>
                </a:solidFill>
              </a:defRPr>
            </a:lvl1pPr>
            <a:lvl2pPr marL="442008" indent="-264563">
              <a:buFont typeface="Arial"/>
              <a:buChar char="•"/>
              <a:defRPr sz="2000">
                <a:solidFill>
                  <a:schemeClr val="bg1"/>
                </a:solidFill>
              </a:defRPr>
            </a:lvl2pPr>
            <a:lvl3pPr marL="706558" indent="-228138">
              <a:buFont typeface="Lucida Grande"/>
              <a:buChar char="–"/>
              <a:defRPr sz="1800">
                <a:solidFill>
                  <a:schemeClr val="bg1"/>
                </a:solidFill>
              </a:defRPr>
            </a:lvl3pPr>
            <a:lvl4pPr marL="974303" indent="-228138">
              <a:buFont typeface="Lucida Grande"/>
              <a:buChar char="–"/>
              <a:defRPr sz="1600">
                <a:solidFill>
                  <a:schemeClr val="bg1"/>
                </a:solidFill>
              </a:defRPr>
            </a:lvl4pPr>
            <a:lvl5pPr marL="1256291" indent="-231305" defTabSz="313679">
              <a:buFont typeface="Lucida Grande"/>
              <a:buChar char="–"/>
              <a:defRPr sz="1600">
                <a:solidFill>
                  <a:schemeClr val="bg1"/>
                </a:solidFill>
              </a:defRPr>
            </a:lvl5pPr>
          </a:lstStyle>
          <a:p>
            <a:pPr lvl="0" rtl="0"/>
            <a:r>
              <a:rPr lang="ru"/>
              <a:t>Agenda (edit text)</a:t>
            </a:r>
          </a:p>
        </p:txBody>
      </p:sp>
      <p:sp>
        <p:nvSpPr>
          <p:cNvPr id="6"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8"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9" name="Picture 8"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
        <p:nvSpPr>
          <p:cNvPr id="10" name="Rechteck 7"/>
          <p:cNvSpPr/>
          <p:nvPr userDrawn="1"/>
        </p:nvSpPr>
        <p:spPr>
          <a:xfrm>
            <a:off x="5032074" y="27428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11" name="Rechteck 8"/>
          <p:cNvSpPr/>
          <p:nvPr userDrawn="1"/>
        </p:nvSpPr>
        <p:spPr>
          <a:xfrm>
            <a:off x="5616283" y="274288"/>
            <a:ext cx="32004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endParaRPr lang="en-US" sz="1300" b="1">
              <a:solidFill>
                <a:srgbClr val="626469"/>
              </a:solidFill>
              <a:cs typeface="Arial" pitchFamily="34" charset="0"/>
            </a:endParaRPr>
          </a:p>
        </p:txBody>
      </p:sp>
      <p:sp>
        <p:nvSpPr>
          <p:cNvPr id="12" name="Rechteck 10"/>
          <p:cNvSpPr/>
          <p:nvPr userDrawn="1"/>
        </p:nvSpPr>
        <p:spPr>
          <a:xfrm>
            <a:off x="5028807" y="7858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13" name="Rechteck 11"/>
          <p:cNvSpPr/>
          <p:nvPr userDrawn="1"/>
        </p:nvSpPr>
        <p:spPr>
          <a:xfrm>
            <a:off x="5624187" y="7868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31" name="Rechteck 10"/>
          <p:cNvSpPr/>
          <p:nvPr userDrawn="1"/>
        </p:nvSpPr>
        <p:spPr>
          <a:xfrm>
            <a:off x="5028807" y="13001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32" name="Rechteck 11"/>
          <p:cNvSpPr/>
          <p:nvPr userDrawn="1"/>
        </p:nvSpPr>
        <p:spPr>
          <a:xfrm>
            <a:off x="5624187" y="13011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45" name="Rechteck 10"/>
          <p:cNvSpPr/>
          <p:nvPr userDrawn="1"/>
        </p:nvSpPr>
        <p:spPr>
          <a:xfrm>
            <a:off x="5028807" y="18145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46" name="Rechteck 11"/>
          <p:cNvSpPr/>
          <p:nvPr userDrawn="1"/>
        </p:nvSpPr>
        <p:spPr>
          <a:xfrm>
            <a:off x="5624187" y="18155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47" name="Rechteck 10"/>
          <p:cNvSpPr/>
          <p:nvPr userDrawn="1"/>
        </p:nvSpPr>
        <p:spPr>
          <a:xfrm>
            <a:off x="5028807" y="23288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48" name="Rechteck 11"/>
          <p:cNvSpPr/>
          <p:nvPr userDrawn="1"/>
        </p:nvSpPr>
        <p:spPr>
          <a:xfrm>
            <a:off x="5624187" y="23298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49" name="Rechteck 10"/>
          <p:cNvSpPr/>
          <p:nvPr userDrawn="1"/>
        </p:nvSpPr>
        <p:spPr>
          <a:xfrm>
            <a:off x="5028807" y="28622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50" name="Rechteck 11"/>
          <p:cNvSpPr/>
          <p:nvPr userDrawn="1"/>
        </p:nvSpPr>
        <p:spPr>
          <a:xfrm>
            <a:off x="5624187" y="28632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51" name="Rechteck 10"/>
          <p:cNvSpPr/>
          <p:nvPr userDrawn="1"/>
        </p:nvSpPr>
        <p:spPr>
          <a:xfrm>
            <a:off x="5028807" y="33956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52" name="Rechteck 11"/>
          <p:cNvSpPr/>
          <p:nvPr userDrawn="1"/>
        </p:nvSpPr>
        <p:spPr>
          <a:xfrm>
            <a:off x="5624187" y="33966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55" name="Rechteck 10"/>
          <p:cNvSpPr/>
          <p:nvPr userDrawn="1"/>
        </p:nvSpPr>
        <p:spPr>
          <a:xfrm>
            <a:off x="5028807" y="3919570"/>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56" name="Rechteck 11"/>
          <p:cNvSpPr/>
          <p:nvPr userDrawn="1"/>
        </p:nvSpPr>
        <p:spPr>
          <a:xfrm>
            <a:off x="5624187" y="3920561"/>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24" name="Text Placeholder 4"/>
          <p:cNvSpPr>
            <a:spLocks noGrp="1"/>
          </p:cNvSpPr>
          <p:nvPr userDrawn="1">
            <p:ph type="body" sz="quarter" idx="13" hasCustomPrompt="1"/>
          </p:nvPr>
        </p:nvSpPr>
        <p:spPr>
          <a:xfrm>
            <a:off x="5004100" y="382166"/>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1</a:t>
            </a:r>
          </a:p>
        </p:txBody>
      </p:sp>
      <p:sp>
        <p:nvSpPr>
          <p:cNvPr id="23" name="Text Placeholder 4"/>
          <p:cNvSpPr>
            <a:spLocks noGrp="1"/>
          </p:cNvSpPr>
          <p:nvPr userDrawn="1">
            <p:ph type="body" sz="quarter" idx="12" hasCustomPrompt="1"/>
          </p:nvPr>
        </p:nvSpPr>
        <p:spPr>
          <a:xfrm>
            <a:off x="5629632" y="395785"/>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26" name="Text Placeholder 4"/>
          <p:cNvSpPr>
            <a:spLocks noGrp="1"/>
          </p:cNvSpPr>
          <p:nvPr userDrawn="1">
            <p:ph type="body" sz="quarter" idx="15" hasCustomPrompt="1"/>
          </p:nvPr>
        </p:nvSpPr>
        <p:spPr>
          <a:xfrm>
            <a:off x="5006372" y="875766"/>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2</a:t>
            </a:r>
          </a:p>
        </p:txBody>
      </p:sp>
      <p:sp>
        <p:nvSpPr>
          <p:cNvPr id="25" name="Text Placeholder 4"/>
          <p:cNvSpPr>
            <a:spLocks noGrp="1"/>
          </p:cNvSpPr>
          <p:nvPr userDrawn="1">
            <p:ph type="body" sz="quarter" idx="14" hasCustomPrompt="1"/>
          </p:nvPr>
        </p:nvSpPr>
        <p:spPr>
          <a:xfrm>
            <a:off x="5631904" y="889385"/>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27" name="Text Placeholder 4"/>
          <p:cNvSpPr>
            <a:spLocks noGrp="1"/>
          </p:cNvSpPr>
          <p:nvPr userDrawn="1">
            <p:ph type="body" sz="quarter" idx="16" hasCustomPrompt="1"/>
          </p:nvPr>
        </p:nvSpPr>
        <p:spPr>
          <a:xfrm>
            <a:off x="4994996" y="1410300"/>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3</a:t>
            </a:r>
          </a:p>
        </p:txBody>
      </p:sp>
      <p:sp>
        <p:nvSpPr>
          <p:cNvPr id="28" name="Text Placeholder 4"/>
          <p:cNvSpPr>
            <a:spLocks noGrp="1"/>
          </p:cNvSpPr>
          <p:nvPr userDrawn="1">
            <p:ph type="body" sz="quarter" idx="17" hasCustomPrompt="1"/>
          </p:nvPr>
        </p:nvSpPr>
        <p:spPr>
          <a:xfrm>
            <a:off x="5620529" y="1423931"/>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29" name="Text Placeholder 4"/>
          <p:cNvSpPr>
            <a:spLocks noGrp="1"/>
          </p:cNvSpPr>
          <p:nvPr userDrawn="1">
            <p:ph type="body" sz="quarter" idx="18" hasCustomPrompt="1"/>
          </p:nvPr>
        </p:nvSpPr>
        <p:spPr>
          <a:xfrm>
            <a:off x="4992724" y="1926662"/>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4</a:t>
            </a:r>
          </a:p>
        </p:txBody>
      </p:sp>
      <p:sp>
        <p:nvSpPr>
          <p:cNvPr id="30" name="Text Placeholder 4"/>
          <p:cNvSpPr>
            <a:spLocks noGrp="1"/>
          </p:cNvSpPr>
          <p:nvPr userDrawn="1">
            <p:ph type="body" sz="quarter" idx="19" hasCustomPrompt="1"/>
          </p:nvPr>
        </p:nvSpPr>
        <p:spPr>
          <a:xfrm>
            <a:off x="5618257" y="1940282"/>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33" name="Text Placeholder 4"/>
          <p:cNvSpPr>
            <a:spLocks noGrp="1"/>
          </p:cNvSpPr>
          <p:nvPr userDrawn="1">
            <p:ph type="body" sz="quarter" idx="20" hasCustomPrompt="1"/>
          </p:nvPr>
        </p:nvSpPr>
        <p:spPr>
          <a:xfrm>
            <a:off x="4994996" y="2420262"/>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5</a:t>
            </a:r>
          </a:p>
        </p:txBody>
      </p:sp>
      <p:sp>
        <p:nvSpPr>
          <p:cNvPr id="34" name="Text Placeholder 4"/>
          <p:cNvSpPr>
            <a:spLocks noGrp="1"/>
          </p:cNvSpPr>
          <p:nvPr userDrawn="1">
            <p:ph type="body" sz="quarter" idx="21" hasCustomPrompt="1"/>
          </p:nvPr>
        </p:nvSpPr>
        <p:spPr>
          <a:xfrm>
            <a:off x="5620529" y="2433881"/>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35" name="Text Placeholder 4"/>
          <p:cNvSpPr>
            <a:spLocks noGrp="1"/>
          </p:cNvSpPr>
          <p:nvPr userDrawn="1">
            <p:ph type="body" sz="quarter" idx="22" hasCustomPrompt="1"/>
          </p:nvPr>
        </p:nvSpPr>
        <p:spPr>
          <a:xfrm>
            <a:off x="4997268" y="2954790"/>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6</a:t>
            </a:r>
          </a:p>
        </p:txBody>
      </p:sp>
      <p:sp>
        <p:nvSpPr>
          <p:cNvPr id="36" name="Text Placeholder 4"/>
          <p:cNvSpPr>
            <a:spLocks noGrp="1"/>
          </p:cNvSpPr>
          <p:nvPr userDrawn="1">
            <p:ph type="body" sz="quarter" idx="23" hasCustomPrompt="1"/>
          </p:nvPr>
        </p:nvSpPr>
        <p:spPr>
          <a:xfrm>
            <a:off x="5609152" y="2968427"/>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37" name="Text Placeholder 4"/>
          <p:cNvSpPr>
            <a:spLocks noGrp="1"/>
          </p:cNvSpPr>
          <p:nvPr userDrawn="1">
            <p:ph type="body" sz="quarter" idx="24" hasCustomPrompt="1"/>
          </p:nvPr>
        </p:nvSpPr>
        <p:spPr>
          <a:xfrm>
            <a:off x="4983620" y="3487078"/>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7</a:t>
            </a:r>
          </a:p>
        </p:txBody>
      </p:sp>
      <p:sp>
        <p:nvSpPr>
          <p:cNvPr id="38" name="Text Placeholder 4"/>
          <p:cNvSpPr>
            <a:spLocks noGrp="1"/>
          </p:cNvSpPr>
          <p:nvPr userDrawn="1">
            <p:ph type="body" sz="quarter" idx="25" hasCustomPrompt="1"/>
          </p:nvPr>
        </p:nvSpPr>
        <p:spPr>
          <a:xfrm>
            <a:off x="5622800" y="3500699"/>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39" name="Text Placeholder 4"/>
          <p:cNvSpPr>
            <a:spLocks noGrp="1"/>
          </p:cNvSpPr>
          <p:nvPr userDrawn="1">
            <p:ph type="body" sz="quarter" idx="26" hasCustomPrompt="1"/>
          </p:nvPr>
        </p:nvSpPr>
        <p:spPr>
          <a:xfrm>
            <a:off x="4985892" y="4021622"/>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8</a:t>
            </a:r>
          </a:p>
        </p:txBody>
      </p:sp>
      <p:sp>
        <p:nvSpPr>
          <p:cNvPr id="40" name="Text Placeholder 4"/>
          <p:cNvSpPr>
            <a:spLocks noGrp="1"/>
          </p:cNvSpPr>
          <p:nvPr userDrawn="1">
            <p:ph type="body" sz="quarter" idx="27" hasCustomPrompt="1"/>
          </p:nvPr>
        </p:nvSpPr>
        <p:spPr>
          <a:xfrm>
            <a:off x="5611425" y="4035242"/>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Tree>
    <p:extLst>
      <p:ext uri="{BB962C8B-B14F-4D97-AF65-F5344CB8AC3E}">
        <p14:creationId xmlns:p14="http://schemas.microsoft.com/office/powerpoint/2010/main" val="14295590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5" y="14"/>
            <a:ext cx="4530727" cy="5143499"/>
          </a:xfrm>
          <a:prstGeom prst="rect">
            <a:avLst/>
          </a:prstGeom>
          <a:solidFill>
            <a:schemeClr val="accent2">
              <a:alpha val="20000"/>
            </a:schemeClr>
          </a:solidFill>
        </p:spPr>
        <p:txBody>
          <a:bodyPr vert="horz" lIns="251479" tIns="251479" rIns="251479" bIns="251479" rtlCol="0"/>
          <a:lstStyle>
            <a:lvl1pPr marL="0" indent="0">
              <a:buNone/>
              <a:defRPr sz="1100">
                <a:solidFill>
                  <a:schemeClr val="accent1"/>
                </a:solidFill>
              </a:defRPr>
            </a:lvl1pPr>
            <a:lvl2pPr marL="442008" indent="-264563">
              <a:buFont typeface="Arial"/>
              <a:buChar char="•"/>
              <a:defRPr sz="1800">
                <a:solidFill>
                  <a:schemeClr val="accent1"/>
                </a:solidFill>
              </a:defRPr>
            </a:lvl2pPr>
            <a:lvl3pPr marL="706558" indent="-228138">
              <a:buFont typeface="Lucida Grande"/>
              <a:buChar char="–"/>
              <a:defRPr sz="1600">
                <a:solidFill>
                  <a:schemeClr val="accent1"/>
                </a:solidFill>
              </a:defRPr>
            </a:lvl3pPr>
            <a:lvl4pPr marL="974303" indent="-228138">
              <a:buFont typeface="Lucida Grande"/>
              <a:buChar char="–"/>
              <a:defRPr sz="1400">
                <a:solidFill>
                  <a:schemeClr val="accent1"/>
                </a:solidFill>
              </a:defRPr>
            </a:lvl4pPr>
            <a:lvl5pPr marL="1256291" indent="-231305" defTabSz="313679">
              <a:buFont typeface="Lucida Grande"/>
              <a:buChar char="–"/>
              <a:defRPr sz="1400">
                <a:solidFill>
                  <a:schemeClr val="accent1"/>
                </a:solidFill>
              </a:defRPr>
            </a:lvl5pPr>
          </a:lstStyle>
          <a:p>
            <a:pPr lvl="0" rtl="0"/>
            <a:r>
              <a:rPr lang="ru"/>
              <a:t>Insert Your Content Here</a:t>
            </a:r>
          </a:p>
        </p:txBody>
      </p:sp>
      <p:sp>
        <p:nvSpPr>
          <p:cNvPr id="3" name="Content Placeholder 12"/>
          <p:cNvSpPr>
            <a:spLocks noGrp="1"/>
          </p:cNvSpPr>
          <p:nvPr>
            <p:ph sz="quarter" idx="11"/>
          </p:nvPr>
        </p:nvSpPr>
        <p:spPr>
          <a:xfrm>
            <a:off x="252414" y="982963"/>
            <a:ext cx="3749962" cy="3418927"/>
          </a:xfrm>
          <a:prstGeom prst="rect">
            <a:avLst/>
          </a:prstGeom>
          <a:noFill/>
        </p:spPr>
        <p:txBody>
          <a:bodyPr vert="horz" wrap="square" lIns="0" tIns="0" rIns="0" bIns="0" rtlCol="0">
            <a:noAutofit/>
          </a:bodyPr>
          <a:lstStyle>
            <a:lvl1pPr marL="236046" indent="-236046">
              <a:buClr>
                <a:schemeClr val="tx2"/>
              </a:buClr>
              <a:buFont typeface="Arial" panose="020B0604020202020204" pitchFamily="34" charset="0"/>
              <a:buNone/>
              <a:defRPr sz="1800">
                <a:solidFill>
                  <a:schemeClr val="accent1"/>
                </a:solidFill>
              </a:defRPr>
            </a:lvl1pPr>
            <a:lvl2pPr marL="456259" indent="-220211">
              <a:buClr>
                <a:schemeClr val="tx2"/>
              </a:buClr>
              <a:buFont typeface="Arial" panose="020B0604020202020204" pitchFamily="34" charset="0"/>
              <a:buChar char="•"/>
              <a:defRPr sz="1600">
                <a:solidFill>
                  <a:schemeClr val="accent1"/>
                </a:solidFill>
              </a:defRPr>
            </a:lvl2pPr>
            <a:lvl3pPr marL="628941" indent="-172682">
              <a:buClr>
                <a:schemeClr val="tx2"/>
              </a:buClr>
              <a:buFont typeface="Arial" panose="020B0604020202020204" pitchFamily="34" charset="0"/>
              <a:buChar char="•"/>
              <a:defRPr sz="1400">
                <a:solidFill>
                  <a:schemeClr val="accent1"/>
                </a:solidFill>
              </a:defRPr>
            </a:lvl3pPr>
            <a:lvl4pPr marL="801621" indent="-172682">
              <a:buClr>
                <a:schemeClr val="tx2"/>
              </a:buClr>
              <a:buFont typeface="Arial" panose="020B0604020202020204" pitchFamily="34" charset="0"/>
              <a:buChar char="•"/>
              <a:defRPr sz="1400">
                <a:solidFill>
                  <a:schemeClr val="accent1"/>
                </a:solidFill>
              </a:defRPr>
            </a:lvl4pPr>
            <a:lvl5pPr marL="975889" indent="-174261" defTabSz="313679">
              <a:buClr>
                <a:schemeClr val="tx2"/>
              </a:buClr>
              <a:buFont typeface="Arial" panose="020B0604020202020204" pitchFamily="34" charset="0"/>
              <a:buChar char="•"/>
              <a:defRPr sz="1400">
                <a:solidFill>
                  <a:schemeClr val="accent1"/>
                </a:solidFill>
              </a:defRPr>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7" name="Title 1"/>
          <p:cNvSpPr>
            <a:spLocks noGrp="1"/>
          </p:cNvSpPr>
          <p:nvPr>
            <p:ph type="title" hasCustomPrompt="1"/>
          </p:nvPr>
        </p:nvSpPr>
        <p:spPr>
          <a:xfrm>
            <a:off x="252414" y="348349"/>
            <a:ext cx="3749962" cy="369332"/>
          </a:xfrm>
          <a:prstGeom prst="rect">
            <a:avLst/>
          </a:prstGeom>
        </p:spPr>
        <p:txBody>
          <a:bodyPr wrap="square" lIns="0" tIns="0" rIns="0" bIns="0" rtlCol="0" anchor="ctr" anchorCtr="0">
            <a:spAutoFit/>
          </a:bodyPr>
          <a:lstStyle>
            <a:lvl1pPr algn="l">
              <a:defRPr sz="2400" baseline="0">
                <a:solidFill>
                  <a:schemeClr val="tx2"/>
                </a:solidFill>
              </a:defRPr>
            </a:lvl1pPr>
          </a:lstStyle>
          <a:p>
            <a:pPr rtl="0"/>
            <a:r>
              <a:rPr lang="ru"/>
              <a:t>Click To Edit Section Title</a:t>
            </a:r>
          </a:p>
        </p:txBody>
      </p:sp>
      <p:sp>
        <p:nvSpPr>
          <p:cNvPr id="23" name="Rectangle 22"/>
          <p:cNvSpPr/>
          <p:nvPr userDrawn="1"/>
        </p:nvSpPr>
        <p:spPr>
          <a:xfrm rot="5400000">
            <a:off x="1855000" y="2385222"/>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249" tIns="45622" rIns="91249" bIns="45622" rtlCol="0" anchor="ctr"/>
          <a:lstStyle/>
          <a:p>
            <a:pPr algn="ctr" defTabSz="456243" rtl="0"/>
            <a:endParaRPr lang="en-US">
              <a:solidFill>
                <a:prstClr val="white"/>
              </a:solidFill>
            </a:endParaRPr>
          </a:p>
        </p:txBody>
      </p:sp>
      <p:sp>
        <p:nvSpPr>
          <p:cNvPr id="4" name="Text Placeholder 3"/>
          <p:cNvSpPr>
            <a:spLocks noGrp="1"/>
          </p:cNvSpPr>
          <p:nvPr>
            <p:ph type="body" sz="quarter" idx="14" hasCustomPrompt="1"/>
          </p:nvPr>
        </p:nvSpPr>
        <p:spPr>
          <a:xfrm>
            <a:off x="4240237" y="0"/>
            <a:ext cx="746127" cy="5143500"/>
          </a:xfrm>
          <a:prstGeom prst="rect">
            <a:avLst/>
          </a:prstGeom>
          <a:solidFill>
            <a:schemeClr val="tx2">
              <a:alpha val="80000"/>
            </a:schemeClr>
          </a:solidFill>
          <a:ln>
            <a:noFill/>
          </a:ln>
        </p:spPr>
        <p:txBody>
          <a:bodyPr lIns="91249" tIns="45622" rIns="91249" bIns="45622" rtlCol="0"/>
          <a:lstStyle>
            <a:lvl1pPr marL="0" indent="0">
              <a:buNone/>
              <a:defRPr/>
            </a:lvl1pPr>
          </a:lstStyle>
          <a:p>
            <a:pPr lvl="0" rtl="0"/>
            <a:r>
              <a:rPr lang="ru"/>
              <a:t> </a:t>
            </a:r>
          </a:p>
        </p:txBody>
      </p:sp>
      <p:sp>
        <p:nvSpPr>
          <p:cNvPr id="15"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6"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pic>
        <p:nvPicPr>
          <p:cNvPr id="10" name="Picture 9"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13209797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85" y="2175169"/>
            <a:ext cx="8633531" cy="369332"/>
          </a:xfrm>
          <a:prstGeom prst="rect">
            <a:avLst/>
          </a:prstGeom>
        </p:spPr>
        <p:txBody>
          <a:bodyPr lIns="0" tIns="0" rIns="0" bIns="0" rtlCol="0" anchor="ctr" anchorCtr="0">
            <a:noAutofit/>
          </a:bodyPr>
          <a:lstStyle>
            <a:lvl1pPr algn="l">
              <a:defRPr sz="2400" baseline="0">
                <a:solidFill>
                  <a:schemeClr val="tx2"/>
                </a:solidFill>
              </a:defRPr>
            </a:lvl1pPr>
          </a:lstStyle>
          <a:p>
            <a:pPr rtl="0"/>
            <a:r>
              <a:rPr lang="ru"/>
              <a:t>Click To Edit Section Title</a:t>
            </a:r>
          </a:p>
        </p:txBody>
      </p:sp>
      <p:sp>
        <p:nvSpPr>
          <p:cNvPr id="8" name="Text Placeholder 9"/>
          <p:cNvSpPr>
            <a:spLocks noGrp="1"/>
          </p:cNvSpPr>
          <p:nvPr>
            <p:ph type="body" sz="quarter" idx="11" hasCustomPrompt="1"/>
          </p:nvPr>
        </p:nvSpPr>
        <p:spPr>
          <a:xfrm>
            <a:off x="258085" y="2634508"/>
            <a:ext cx="8633531" cy="215444"/>
          </a:xfrm>
          <a:prstGeom prst="rect">
            <a:avLst/>
          </a:prstGeom>
        </p:spPr>
        <p:txBody>
          <a:bodyPr lIns="0" tIns="0" rIns="0" bIns="0" rtlCol="0" anchor="ctr" anchorCtr="0">
            <a:noAutofit/>
          </a:bodyPr>
          <a:lstStyle>
            <a:lvl1pPr marL="0" indent="0">
              <a:buNone/>
              <a:defRPr sz="1400" baseline="0">
                <a:solidFill>
                  <a:schemeClr val="accent1"/>
                </a:solidFill>
              </a:defRPr>
            </a:lvl1pPr>
          </a:lstStyle>
          <a:p>
            <a:pPr lvl="0" rtl="0"/>
            <a:r>
              <a:rPr lang="ru"/>
              <a:t>Click To Edit Optional Subtitle</a:t>
            </a:r>
          </a:p>
        </p:txBody>
      </p:sp>
      <p:sp>
        <p:nvSpPr>
          <p:cNvPr id="13"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4"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172105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rtlCol="0" anchor="b" anchorCtr="0"/>
          <a:lstStyle>
            <a:lvl1pPr algn="l">
              <a:defRPr sz="2400" baseline="0">
                <a:solidFill>
                  <a:srgbClr val="FFFFFF"/>
                </a:solidFill>
              </a:defRPr>
            </a:lvl1pPr>
          </a:lstStyle>
          <a:p>
            <a:pPr rtl="0"/>
            <a:r>
              <a:rPr lang="ru"/>
              <a:t>Click To Edit Section Title</a:t>
            </a:r>
          </a:p>
        </p:txBody>
      </p:sp>
      <p:sp>
        <p:nvSpPr>
          <p:cNvPr id="8"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rtlCol="0" anchor="ctr" anchorCtr="0"/>
          <a:lstStyle>
            <a:lvl1pPr marL="0" indent="0">
              <a:buNone/>
              <a:defRPr sz="1200" baseline="0">
                <a:solidFill>
                  <a:schemeClr val="bg1"/>
                </a:solidFill>
              </a:defRPr>
            </a:lvl1pPr>
          </a:lstStyle>
          <a:p>
            <a:pPr lvl="0" rtl="0"/>
            <a:r>
              <a:rPr lang="ru"/>
              <a:t>Click To Edit Optional Subtitle</a:t>
            </a:r>
          </a:p>
        </p:txBody>
      </p:sp>
      <p:pic>
        <p:nvPicPr>
          <p:cNvPr id="11" name="Picture 10"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02201" y="4509591"/>
            <a:ext cx="1922297" cy="530004"/>
          </a:xfrm>
          <a:prstGeom prst="rect">
            <a:avLst/>
          </a:prstGeom>
        </p:spPr>
      </p:pic>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215067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ru"/>
              <a:t>Click to edit Master title style</a:t>
            </a:r>
          </a:p>
        </p:txBody>
      </p:sp>
    </p:spTree>
    <p:extLst>
      <p:ext uri="{BB962C8B-B14F-4D97-AF65-F5344CB8AC3E}">
        <p14:creationId xmlns:p14="http://schemas.microsoft.com/office/powerpoint/2010/main" val="13679464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252442" y="2955473"/>
            <a:ext cx="8647111" cy="307777"/>
          </a:xfrm>
          <a:prstGeom prst="rect">
            <a:avLst/>
          </a:prstGeom>
        </p:spPr>
        <p:txBody>
          <a:bodyPr lIns="0" tIns="0" rIns="0" bIns="0" rtlCol="0">
            <a:noAutofit/>
          </a:bodyPr>
          <a:lstStyle>
            <a:lvl1pPr marL="0" indent="0" algn="ctr">
              <a:buNone/>
              <a:defRPr sz="2000">
                <a:solidFill>
                  <a:schemeClr val="accent2"/>
                </a:solidFill>
              </a:defRPr>
            </a:lvl1pPr>
            <a:lvl2pPr marL="456259" indent="0" algn="ctr">
              <a:buNone/>
              <a:defRPr>
                <a:solidFill>
                  <a:schemeClr val="tx1">
                    <a:tint val="75000"/>
                  </a:schemeClr>
                </a:solidFill>
              </a:defRPr>
            </a:lvl2pPr>
            <a:lvl3pPr marL="912514" indent="0" algn="ctr">
              <a:buNone/>
              <a:defRPr>
                <a:solidFill>
                  <a:schemeClr val="tx1">
                    <a:tint val="75000"/>
                  </a:schemeClr>
                </a:solidFill>
              </a:defRPr>
            </a:lvl3pPr>
            <a:lvl4pPr marL="1368772" indent="0" algn="ctr">
              <a:buNone/>
              <a:defRPr>
                <a:solidFill>
                  <a:schemeClr val="tx1">
                    <a:tint val="75000"/>
                  </a:schemeClr>
                </a:solidFill>
              </a:defRPr>
            </a:lvl4pPr>
            <a:lvl5pPr marL="1825027" indent="0" algn="ctr">
              <a:buNone/>
              <a:defRPr>
                <a:solidFill>
                  <a:schemeClr val="tx1">
                    <a:tint val="75000"/>
                  </a:schemeClr>
                </a:solidFill>
              </a:defRPr>
            </a:lvl5pPr>
            <a:lvl6pPr marL="2281292" indent="0" algn="ctr">
              <a:buNone/>
              <a:defRPr>
                <a:solidFill>
                  <a:schemeClr val="tx1">
                    <a:tint val="75000"/>
                  </a:schemeClr>
                </a:solidFill>
              </a:defRPr>
            </a:lvl6pPr>
            <a:lvl7pPr marL="2737545" indent="0" algn="ctr">
              <a:buNone/>
              <a:defRPr>
                <a:solidFill>
                  <a:schemeClr val="tx1">
                    <a:tint val="75000"/>
                  </a:schemeClr>
                </a:solidFill>
              </a:defRPr>
            </a:lvl7pPr>
            <a:lvl8pPr marL="3193801" indent="0" algn="ctr">
              <a:buNone/>
              <a:defRPr>
                <a:solidFill>
                  <a:schemeClr val="tx1">
                    <a:tint val="75000"/>
                  </a:schemeClr>
                </a:solidFill>
              </a:defRPr>
            </a:lvl8pPr>
            <a:lvl9pPr marL="3650057" indent="0" algn="ctr">
              <a:buNone/>
              <a:defRPr>
                <a:solidFill>
                  <a:schemeClr val="tx1">
                    <a:tint val="75000"/>
                  </a:schemeClr>
                </a:solidFill>
              </a:defRPr>
            </a:lvl9pPr>
          </a:lstStyle>
          <a:p>
            <a:pPr rtl="0"/>
            <a:r>
              <a:rPr lang="ru"/>
              <a:t>Click To Edit Optional Subtitle</a:t>
            </a:r>
          </a:p>
        </p:txBody>
      </p:sp>
      <p:sp>
        <p:nvSpPr>
          <p:cNvPr id="10"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8" name="Picture 7"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
        <p:nvSpPr>
          <p:cNvPr id="3" name="Picture Placeholder 5"/>
          <p:cNvSpPr>
            <a:spLocks noGrp="1"/>
          </p:cNvSpPr>
          <p:nvPr>
            <p:ph type="pic" sz="quarter" idx="10" hasCustomPrompt="1"/>
          </p:nvPr>
        </p:nvSpPr>
        <p:spPr>
          <a:xfrm>
            <a:off x="1" y="0"/>
            <a:ext cx="9144000" cy="5143500"/>
          </a:xfrm>
          <a:prstGeom prst="rect">
            <a:avLst/>
          </a:prstGeom>
          <a:solidFill>
            <a:srgbClr val="8E8F93">
              <a:alpha val="20000"/>
            </a:srgbClr>
          </a:solidFill>
        </p:spPr>
        <p:txBody>
          <a:bodyPr lIns="91249" tIns="45622" rIns="91249" bIns="45622" rtlCol="0"/>
          <a:lstStyle>
            <a:lvl1pPr marL="0" marR="0" indent="0" algn="l" defTabSz="456259" rtl="0" eaLnBrk="1" fontAlgn="auto" latinLnBrk="0" hangingPunct="1">
              <a:lnSpc>
                <a:spcPct val="100000"/>
              </a:lnSpc>
              <a:spcBef>
                <a:spcPct val="20000"/>
              </a:spcBef>
              <a:spcAft>
                <a:spcPts val="0"/>
              </a:spcAft>
              <a:buClrTx/>
              <a:buSzTx/>
              <a:buFont typeface="Arial"/>
              <a:buNone/>
              <a:tabLst/>
              <a:defRPr sz="1400" b="1">
                <a:solidFill>
                  <a:schemeClr val="accent6"/>
                </a:solidFill>
              </a:defRPr>
            </a:lvl1pPr>
          </a:lstStyle>
          <a:p>
            <a:pPr rtl="0"/>
            <a:r>
              <a:rPr lang="ru"/>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252413" y="1713568"/>
            <a:ext cx="8647112" cy="1231106"/>
          </a:xfrm>
          <a:prstGeom prst="rect">
            <a:avLst/>
          </a:prstGeom>
        </p:spPr>
        <p:txBody>
          <a:bodyPr lIns="0" tIns="0" rIns="0" bIns="0" rtlCol="0" anchor="t">
            <a:noAutofit/>
          </a:bodyPr>
          <a:lstStyle>
            <a:lvl1pPr marL="0" indent="0" algn="ctr">
              <a:buFont typeface="Arial"/>
              <a:buNone/>
              <a:defRPr sz="4000">
                <a:solidFill>
                  <a:schemeClr val="bg1"/>
                </a:solidFill>
              </a:defRPr>
            </a:lvl1pPr>
          </a:lstStyle>
          <a:p>
            <a:pPr rtl="0"/>
            <a:r>
              <a:rPr lang="ru"/>
              <a:t>CLICK TO EDIT QUOTE OR CALLOUT</a:t>
            </a:r>
          </a:p>
        </p:txBody>
      </p:sp>
    </p:spTree>
    <p:extLst>
      <p:ext uri="{BB962C8B-B14F-4D97-AF65-F5344CB8AC3E}">
        <p14:creationId xmlns:p14="http://schemas.microsoft.com/office/powerpoint/2010/main" val="4554392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68"/>
            <a:ext cx="8647112" cy="1231106"/>
          </a:xfrm>
          <a:prstGeom prst="rect">
            <a:avLst/>
          </a:prstGeom>
        </p:spPr>
        <p:txBody>
          <a:bodyPr lIns="0" tIns="0" rIns="0" bIns="0" rtlCol="0" anchor="t">
            <a:noAutofit/>
          </a:bodyPr>
          <a:lstStyle>
            <a:lvl1pPr marL="0" indent="0" algn="ctr">
              <a:buFont typeface="Arial"/>
              <a:buNone/>
              <a:defRPr sz="4000">
                <a:solidFill>
                  <a:schemeClr val="accent1"/>
                </a:solidFill>
              </a:defRPr>
            </a:lvl1pPr>
          </a:lstStyle>
          <a:p>
            <a:pPr rtl="0"/>
            <a:r>
              <a:rPr lang="ru"/>
              <a:t>CLICK TO EDIT QUOTE OR CALLOUT</a:t>
            </a:r>
          </a:p>
        </p:txBody>
      </p:sp>
      <p:sp>
        <p:nvSpPr>
          <p:cNvPr id="5" name="Subtitle 2"/>
          <p:cNvSpPr>
            <a:spLocks noGrp="1"/>
          </p:cNvSpPr>
          <p:nvPr>
            <p:ph type="subTitle" idx="1" hasCustomPrompt="1"/>
          </p:nvPr>
        </p:nvSpPr>
        <p:spPr>
          <a:xfrm>
            <a:off x="252442" y="2955473"/>
            <a:ext cx="8647111" cy="307777"/>
          </a:xfrm>
          <a:prstGeom prst="rect">
            <a:avLst/>
          </a:prstGeom>
        </p:spPr>
        <p:txBody>
          <a:bodyPr lIns="0" tIns="0" rIns="0" bIns="0" rtlCol="0">
            <a:noAutofit/>
          </a:bodyPr>
          <a:lstStyle>
            <a:lvl1pPr marL="0" indent="0" algn="ctr">
              <a:buNone/>
              <a:defRPr sz="2000">
                <a:solidFill>
                  <a:schemeClr val="accent2"/>
                </a:solidFill>
              </a:defRPr>
            </a:lvl1pPr>
            <a:lvl2pPr marL="456259" indent="0" algn="ctr">
              <a:buNone/>
              <a:defRPr>
                <a:solidFill>
                  <a:schemeClr val="tx1">
                    <a:tint val="75000"/>
                  </a:schemeClr>
                </a:solidFill>
              </a:defRPr>
            </a:lvl2pPr>
            <a:lvl3pPr marL="912514" indent="0" algn="ctr">
              <a:buNone/>
              <a:defRPr>
                <a:solidFill>
                  <a:schemeClr val="tx1">
                    <a:tint val="75000"/>
                  </a:schemeClr>
                </a:solidFill>
              </a:defRPr>
            </a:lvl3pPr>
            <a:lvl4pPr marL="1368772" indent="0" algn="ctr">
              <a:buNone/>
              <a:defRPr>
                <a:solidFill>
                  <a:schemeClr val="tx1">
                    <a:tint val="75000"/>
                  </a:schemeClr>
                </a:solidFill>
              </a:defRPr>
            </a:lvl4pPr>
            <a:lvl5pPr marL="1825027" indent="0" algn="ctr">
              <a:buNone/>
              <a:defRPr>
                <a:solidFill>
                  <a:schemeClr val="tx1">
                    <a:tint val="75000"/>
                  </a:schemeClr>
                </a:solidFill>
              </a:defRPr>
            </a:lvl5pPr>
            <a:lvl6pPr marL="2281292" indent="0" algn="ctr">
              <a:buNone/>
              <a:defRPr>
                <a:solidFill>
                  <a:schemeClr val="tx1">
                    <a:tint val="75000"/>
                  </a:schemeClr>
                </a:solidFill>
              </a:defRPr>
            </a:lvl6pPr>
            <a:lvl7pPr marL="2737545" indent="0" algn="ctr">
              <a:buNone/>
              <a:defRPr>
                <a:solidFill>
                  <a:schemeClr val="tx1">
                    <a:tint val="75000"/>
                  </a:schemeClr>
                </a:solidFill>
              </a:defRPr>
            </a:lvl7pPr>
            <a:lvl8pPr marL="3193801" indent="0" algn="ctr">
              <a:buNone/>
              <a:defRPr>
                <a:solidFill>
                  <a:schemeClr val="tx1">
                    <a:tint val="75000"/>
                  </a:schemeClr>
                </a:solidFill>
              </a:defRPr>
            </a:lvl8pPr>
            <a:lvl9pPr marL="3650057" indent="0" algn="ctr">
              <a:buNone/>
              <a:defRPr>
                <a:solidFill>
                  <a:schemeClr val="tx1">
                    <a:tint val="75000"/>
                  </a:schemeClr>
                </a:solidFill>
              </a:defRPr>
            </a:lvl9pPr>
          </a:lstStyle>
          <a:p>
            <a:pPr rtl="0"/>
            <a:r>
              <a:rPr lang="ru"/>
              <a:t>Click To Edit Optional Subtitle</a:t>
            </a:r>
          </a:p>
        </p:txBody>
      </p:sp>
      <p:sp>
        <p:nvSpPr>
          <p:cNvPr id="10"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4"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pic>
        <p:nvPicPr>
          <p:cNvPr id="8" name="Picture 7"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
        <p:nvSpPr>
          <p:cNvPr id="3" name="Picture Placeholder 5"/>
          <p:cNvSpPr>
            <a:spLocks noGrp="1"/>
          </p:cNvSpPr>
          <p:nvPr>
            <p:ph type="pic" sz="quarter" idx="10" hasCustomPrompt="1"/>
          </p:nvPr>
        </p:nvSpPr>
        <p:spPr>
          <a:xfrm>
            <a:off x="1" y="0"/>
            <a:ext cx="9144000" cy="5143500"/>
          </a:xfrm>
          <a:prstGeom prst="rect">
            <a:avLst/>
          </a:prstGeom>
          <a:solidFill>
            <a:srgbClr val="8E8F93">
              <a:alpha val="20000"/>
            </a:srgbClr>
          </a:solidFill>
        </p:spPr>
        <p:txBody>
          <a:bodyPr lIns="91249" tIns="45622" rIns="91249" bIns="45622" rtlCol="0"/>
          <a:lstStyle>
            <a:lvl1pPr marL="0" indent="0">
              <a:buNone/>
              <a:defRPr sz="1400" b="1">
                <a:solidFill>
                  <a:srgbClr val="00B0F0"/>
                </a:solidFill>
              </a:defRPr>
            </a:lvl1pPr>
          </a:lstStyle>
          <a:p>
            <a:pPr rtl="0"/>
            <a:r>
              <a:rPr lang="ru"/>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6105325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68"/>
            <a:ext cx="8647112" cy="1231106"/>
          </a:xfrm>
          <a:prstGeom prst="rect">
            <a:avLst/>
          </a:prstGeom>
        </p:spPr>
        <p:txBody>
          <a:bodyPr wrap="square" lIns="0" tIns="0" rIns="0" bIns="0" rtlCol="0" anchor="t">
            <a:noAutofit/>
          </a:bodyPr>
          <a:lstStyle>
            <a:lvl1pPr marL="0" indent="0" algn="ctr">
              <a:buFont typeface="Arial"/>
              <a:buNone/>
              <a:defRPr sz="4000">
                <a:solidFill>
                  <a:schemeClr val="accent1"/>
                </a:solidFill>
              </a:defRPr>
            </a:lvl1pPr>
          </a:lstStyle>
          <a:p>
            <a:pPr rtl="0"/>
            <a:r>
              <a:rPr lang="ru"/>
              <a:t>CLICK TO EDIT QUOTE OR CALLOUT</a:t>
            </a:r>
          </a:p>
        </p:txBody>
      </p:sp>
      <p:sp>
        <p:nvSpPr>
          <p:cNvPr id="5" name="Subtitle 2"/>
          <p:cNvSpPr>
            <a:spLocks noGrp="1"/>
          </p:cNvSpPr>
          <p:nvPr>
            <p:ph type="subTitle" idx="1" hasCustomPrompt="1"/>
          </p:nvPr>
        </p:nvSpPr>
        <p:spPr>
          <a:xfrm>
            <a:off x="252442" y="2955473"/>
            <a:ext cx="8647111" cy="307777"/>
          </a:xfrm>
          <a:prstGeom prst="rect">
            <a:avLst/>
          </a:prstGeom>
        </p:spPr>
        <p:txBody>
          <a:bodyPr wrap="square" lIns="0" tIns="0" rIns="0" bIns="0" rtlCol="0">
            <a:noAutofit/>
          </a:bodyPr>
          <a:lstStyle>
            <a:lvl1pPr marL="0" indent="0" algn="ctr">
              <a:buNone/>
              <a:defRPr sz="2000">
                <a:solidFill>
                  <a:schemeClr val="accent2"/>
                </a:solidFill>
              </a:defRPr>
            </a:lvl1pPr>
            <a:lvl2pPr marL="456259" indent="0" algn="ctr">
              <a:buNone/>
              <a:defRPr>
                <a:solidFill>
                  <a:schemeClr val="tx1">
                    <a:tint val="75000"/>
                  </a:schemeClr>
                </a:solidFill>
              </a:defRPr>
            </a:lvl2pPr>
            <a:lvl3pPr marL="912514" indent="0" algn="ctr">
              <a:buNone/>
              <a:defRPr>
                <a:solidFill>
                  <a:schemeClr val="tx1">
                    <a:tint val="75000"/>
                  </a:schemeClr>
                </a:solidFill>
              </a:defRPr>
            </a:lvl3pPr>
            <a:lvl4pPr marL="1368772" indent="0" algn="ctr">
              <a:buNone/>
              <a:defRPr>
                <a:solidFill>
                  <a:schemeClr val="tx1">
                    <a:tint val="75000"/>
                  </a:schemeClr>
                </a:solidFill>
              </a:defRPr>
            </a:lvl4pPr>
            <a:lvl5pPr marL="1825027" indent="0" algn="ctr">
              <a:buNone/>
              <a:defRPr>
                <a:solidFill>
                  <a:schemeClr val="tx1">
                    <a:tint val="75000"/>
                  </a:schemeClr>
                </a:solidFill>
              </a:defRPr>
            </a:lvl5pPr>
            <a:lvl6pPr marL="2281292" indent="0" algn="ctr">
              <a:buNone/>
              <a:defRPr>
                <a:solidFill>
                  <a:schemeClr val="tx1">
                    <a:tint val="75000"/>
                  </a:schemeClr>
                </a:solidFill>
              </a:defRPr>
            </a:lvl6pPr>
            <a:lvl7pPr marL="2737545" indent="0" algn="ctr">
              <a:buNone/>
              <a:defRPr>
                <a:solidFill>
                  <a:schemeClr val="tx1">
                    <a:tint val="75000"/>
                  </a:schemeClr>
                </a:solidFill>
              </a:defRPr>
            </a:lvl7pPr>
            <a:lvl8pPr marL="3193801" indent="0" algn="ctr">
              <a:buNone/>
              <a:defRPr>
                <a:solidFill>
                  <a:schemeClr val="tx1">
                    <a:tint val="75000"/>
                  </a:schemeClr>
                </a:solidFill>
              </a:defRPr>
            </a:lvl8pPr>
            <a:lvl9pPr marL="3650057" indent="0" algn="ctr">
              <a:buNone/>
              <a:defRPr>
                <a:solidFill>
                  <a:schemeClr val="tx1">
                    <a:tint val="75000"/>
                  </a:schemeClr>
                </a:solidFill>
              </a:defRPr>
            </a:lvl9pPr>
          </a:lstStyle>
          <a:p>
            <a:pPr rtl="0"/>
            <a:r>
              <a:rPr lang="ru"/>
              <a:t>Click To Edit Optional Subtitle</a:t>
            </a:r>
          </a:p>
        </p:txBody>
      </p:sp>
      <p:sp>
        <p:nvSpPr>
          <p:cNvPr id="9"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1"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418032251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3" y="1713568"/>
            <a:ext cx="8647112" cy="1231106"/>
          </a:xfrm>
          <a:prstGeom prst="rect">
            <a:avLst/>
          </a:prstGeom>
        </p:spPr>
        <p:txBody>
          <a:bodyPr lIns="0" tIns="0" rIns="0" bIns="0" rtlCol="0" anchor="t">
            <a:noAutofit/>
          </a:bodyPr>
          <a:lstStyle>
            <a:lvl1pPr marL="0" indent="0" algn="ctr">
              <a:buFont typeface="Arial"/>
              <a:buNone/>
              <a:defRPr sz="4000">
                <a:solidFill>
                  <a:schemeClr val="bg1"/>
                </a:solidFill>
              </a:defRPr>
            </a:lvl1pPr>
          </a:lstStyle>
          <a:p>
            <a:pPr rtl="0"/>
            <a:r>
              <a:rPr lang="ru"/>
              <a:t>CLICK TO EDIT QUOTE OR CALLOUT</a:t>
            </a:r>
          </a:p>
        </p:txBody>
      </p:sp>
      <p:sp>
        <p:nvSpPr>
          <p:cNvPr id="10" name="Subtitle 2"/>
          <p:cNvSpPr>
            <a:spLocks noGrp="1"/>
          </p:cNvSpPr>
          <p:nvPr>
            <p:ph type="subTitle" idx="1" hasCustomPrompt="1"/>
          </p:nvPr>
        </p:nvSpPr>
        <p:spPr>
          <a:xfrm>
            <a:off x="252442" y="2955473"/>
            <a:ext cx="8647111" cy="307777"/>
          </a:xfrm>
          <a:prstGeom prst="rect">
            <a:avLst/>
          </a:prstGeom>
        </p:spPr>
        <p:txBody>
          <a:bodyPr lIns="0" tIns="0" rIns="0" bIns="0" rtlCol="0">
            <a:noAutofit/>
          </a:bodyPr>
          <a:lstStyle>
            <a:lvl1pPr marL="0" indent="0" algn="ctr">
              <a:buNone/>
              <a:defRPr sz="2000">
                <a:solidFill>
                  <a:schemeClr val="bg1"/>
                </a:solidFill>
              </a:defRPr>
            </a:lvl1pPr>
            <a:lvl2pPr marL="456259" indent="0" algn="ctr">
              <a:buNone/>
              <a:defRPr>
                <a:solidFill>
                  <a:schemeClr val="tx1">
                    <a:tint val="75000"/>
                  </a:schemeClr>
                </a:solidFill>
              </a:defRPr>
            </a:lvl2pPr>
            <a:lvl3pPr marL="912514" indent="0" algn="ctr">
              <a:buNone/>
              <a:defRPr>
                <a:solidFill>
                  <a:schemeClr val="tx1">
                    <a:tint val="75000"/>
                  </a:schemeClr>
                </a:solidFill>
              </a:defRPr>
            </a:lvl3pPr>
            <a:lvl4pPr marL="1368772" indent="0" algn="ctr">
              <a:buNone/>
              <a:defRPr>
                <a:solidFill>
                  <a:schemeClr val="tx1">
                    <a:tint val="75000"/>
                  </a:schemeClr>
                </a:solidFill>
              </a:defRPr>
            </a:lvl4pPr>
            <a:lvl5pPr marL="1825027" indent="0" algn="ctr">
              <a:buNone/>
              <a:defRPr>
                <a:solidFill>
                  <a:schemeClr val="tx1">
                    <a:tint val="75000"/>
                  </a:schemeClr>
                </a:solidFill>
              </a:defRPr>
            </a:lvl5pPr>
            <a:lvl6pPr marL="2281292" indent="0" algn="ctr">
              <a:buNone/>
              <a:defRPr>
                <a:solidFill>
                  <a:schemeClr val="tx1">
                    <a:tint val="75000"/>
                  </a:schemeClr>
                </a:solidFill>
              </a:defRPr>
            </a:lvl6pPr>
            <a:lvl7pPr marL="2737545" indent="0" algn="ctr">
              <a:buNone/>
              <a:defRPr>
                <a:solidFill>
                  <a:schemeClr val="tx1">
                    <a:tint val="75000"/>
                  </a:schemeClr>
                </a:solidFill>
              </a:defRPr>
            </a:lvl7pPr>
            <a:lvl8pPr marL="3193801" indent="0" algn="ctr">
              <a:buNone/>
              <a:defRPr>
                <a:solidFill>
                  <a:schemeClr val="tx1">
                    <a:tint val="75000"/>
                  </a:schemeClr>
                </a:solidFill>
              </a:defRPr>
            </a:lvl8pPr>
            <a:lvl9pPr marL="3650057" indent="0" algn="ctr">
              <a:buNone/>
              <a:defRPr>
                <a:solidFill>
                  <a:schemeClr val="tx1">
                    <a:tint val="75000"/>
                  </a:schemeClr>
                </a:solidFill>
              </a:defRPr>
            </a:lvl9pPr>
          </a:lstStyle>
          <a:p>
            <a:pPr rtl="0"/>
            <a:r>
              <a:rPr lang="ru"/>
              <a:t>Click To Edit Optional Subtitle</a:t>
            </a:r>
          </a:p>
        </p:txBody>
      </p:sp>
      <p:sp>
        <p:nvSpPr>
          <p:cNvPr id="14"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5"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11" name="Picture 10"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75053" y="4508542"/>
            <a:ext cx="2018707" cy="556586"/>
          </a:xfrm>
          <a:prstGeom prst="rect">
            <a:avLst/>
          </a:prstGeom>
        </p:spPr>
      </p:pic>
    </p:spTree>
    <p:extLst>
      <p:ext uri="{BB962C8B-B14F-4D97-AF65-F5344CB8AC3E}">
        <p14:creationId xmlns:p14="http://schemas.microsoft.com/office/powerpoint/2010/main" val="38029615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747907" y="4857185"/>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9" name="Footer Placeholder 4"/>
          <p:cNvSpPr>
            <a:spLocks noGrp="1"/>
          </p:cNvSpPr>
          <p:nvPr>
            <p:ph type="ftr" sz="quarter" idx="3"/>
          </p:nvPr>
        </p:nvSpPr>
        <p:spPr>
          <a:xfrm>
            <a:off x="252414" y="4857184"/>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7" name="Picture 6"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05969" y="4510061"/>
            <a:ext cx="1907005" cy="525789"/>
          </a:xfrm>
          <a:prstGeom prst="rect">
            <a:avLst/>
          </a:prstGeom>
        </p:spPr>
      </p:pic>
      <p:sp>
        <p:nvSpPr>
          <p:cNvPr id="12" name="Title 1"/>
          <p:cNvSpPr>
            <a:spLocks noGrp="1"/>
          </p:cNvSpPr>
          <p:nvPr>
            <p:ph type="title" hasCustomPrompt="1"/>
          </p:nvPr>
        </p:nvSpPr>
        <p:spPr>
          <a:xfrm>
            <a:off x="1" y="2041077"/>
            <a:ext cx="9144000" cy="867640"/>
          </a:xfrm>
          <a:prstGeom prst="rect">
            <a:avLst/>
          </a:prstGeom>
          <a:solidFill>
            <a:schemeClr val="tx2">
              <a:alpha val="80000"/>
            </a:schemeClr>
          </a:solidFill>
        </p:spPr>
        <p:txBody>
          <a:bodyPr lIns="251448" tIns="0" rIns="0" bIns="0" rtlCol="0" anchor="ctr" anchorCtr="0"/>
          <a:lstStyle>
            <a:lvl1pPr algn="l">
              <a:defRPr sz="2400" baseline="0">
                <a:solidFill>
                  <a:srgbClr val="FFFFFF"/>
                </a:solidFill>
              </a:defRPr>
            </a:lvl1pPr>
          </a:lstStyle>
          <a:p>
            <a:pPr rtl="0"/>
            <a:r>
              <a:rPr lang="ru"/>
              <a:t>Click To Edit Section Title</a:t>
            </a:r>
          </a:p>
        </p:txBody>
      </p:sp>
      <p:sp>
        <p:nvSpPr>
          <p:cNvPr id="13" name="Text Placeholder 9"/>
          <p:cNvSpPr>
            <a:spLocks noGrp="1"/>
          </p:cNvSpPr>
          <p:nvPr>
            <p:ph type="body" sz="quarter" idx="11" hasCustomPrompt="1"/>
          </p:nvPr>
        </p:nvSpPr>
        <p:spPr>
          <a:xfrm>
            <a:off x="1" y="2900411"/>
            <a:ext cx="9144000" cy="373063"/>
          </a:xfrm>
          <a:prstGeom prst="rect">
            <a:avLst/>
          </a:prstGeom>
          <a:solidFill>
            <a:schemeClr val="tx2"/>
          </a:solidFill>
        </p:spPr>
        <p:txBody>
          <a:bodyPr lIns="251448" tIns="0" rIns="0" bIns="0" rtlCol="0" anchor="ctr" anchorCtr="0"/>
          <a:lstStyle>
            <a:lvl1pPr marL="0" indent="0">
              <a:buNone/>
              <a:defRPr sz="1200" baseline="0">
                <a:solidFill>
                  <a:schemeClr val="bg1"/>
                </a:solidFill>
              </a:defRPr>
            </a:lvl1pPr>
          </a:lstStyle>
          <a:p>
            <a:pPr lvl="0" rtl="0"/>
            <a:r>
              <a:rPr lang="ru"/>
              <a:t>Click To Edit Optional Subtitle</a:t>
            </a:r>
          </a:p>
        </p:txBody>
      </p:sp>
      <p:sp>
        <p:nvSpPr>
          <p:cNvPr id="10" name="Picture Placeholder 5"/>
          <p:cNvSpPr>
            <a:spLocks noGrp="1"/>
          </p:cNvSpPr>
          <p:nvPr>
            <p:ph type="pic" sz="quarter" idx="10" hasCustomPrompt="1"/>
          </p:nvPr>
        </p:nvSpPr>
        <p:spPr>
          <a:xfrm>
            <a:off x="1" y="0"/>
            <a:ext cx="9144000" cy="5143500"/>
          </a:xfrm>
          <a:prstGeom prst="rect">
            <a:avLst/>
          </a:prstGeom>
          <a:solidFill>
            <a:srgbClr val="8E8F93">
              <a:alpha val="20000"/>
            </a:srgbClr>
          </a:solidFill>
        </p:spPr>
        <p:txBody>
          <a:bodyPr lIns="91249" tIns="45622" rIns="91249" bIns="45622" rtlCol="0"/>
          <a:lstStyle>
            <a:lvl1pPr marL="0" indent="0">
              <a:buNone/>
              <a:defRPr sz="1400" b="1">
                <a:solidFill>
                  <a:schemeClr val="accent6"/>
                </a:solidFill>
              </a:defRPr>
            </a:lvl1pPr>
          </a:lstStyle>
          <a:p>
            <a:pPr rtl="0"/>
            <a:r>
              <a:rPr lang="ru"/>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7899200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2769140" y="1958663"/>
            <a:ext cx="3559382" cy="981372"/>
          </a:xfrm>
          <a:prstGeom prst="rect">
            <a:avLst/>
          </a:prstGeom>
        </p:spPr>
      </p:pic>
    </p:spTree>
    <p:extLst>
      <p:ext uri="{BB962C8B-B14F-4D97-AF65-F5344CB8AC3E}">
        <p14:creationId xmlns:p14="http://schemas.microsoft.com/office/powerpoint/2010/main" val="38231675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56843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lIns="91382" tIns="45691" rIns="91382" bIns="45691" rtlCol="0"/>
          <a:lstStyle>
            <a:lvl1pPr marL="0" indent="0">
              <a:buNone/>
              <a:defRPr sz="1100">
                <a:solidFill>
                  <a:schemeClr val="accent2">
                    <a:lumMod val="60000"/>
                    <a:lumOff val="40000"/>
                  </a:schemeClr>
                </a:solidFill>
              </a:defRPr>
            </a:lvl1pPr>
          </a:lstStyle>
          <a:p>
            <a:pPr rtl="0"/>
            <a:r>
              <a:rPr lang="ru"/>
              <a:t>Drag Your Image Here</a:t>
            </a:r>
          </a:p>
        </p:txBody>
      </p:sp>
      <p:sp>
        <p:nvSpPr>
          <p:cNvPr id="3" name="Title 1"/>
          <p:cNvSpPr>
            <a:spLocks noGrp="1"/>
          </p:cNvSpPr>
          <p:nvPr>
            <p:ph type="title" hasCustomPrompt="1"/>
          </p:nvPr>
        </p:nvSpPr>
        <p:spPr>
          <a:xfrm>
            <a:off x="0" y="1981323"/>
            <a:ext cx="9144000" cy="3162191"/>
          </a:xfrm>
          <a:prstGeom prst="rect">
            <a:avLst/>
          </a:prstGeom>
          <a:solidFill>
            <a:schemeClr val="tx2"/>
          </a:solidFill>
        </p:spPr>
        <p:txBody>
          <a:bodyPr lIns="251847" tIns="251847" rIns="251847" bIns="251847" rtlCol="0" anchor="t" anchorCtr="0"/>
          <a:lstStyle>
            <a:lvl1pPr algn="l">
              <a:defRPr sz="2400" baseline="0">
                <a:solidFill>
                  <a:srgbClr val="FFFFFF"/>
                </a:solidFill>
              </a:defRPr>
            </a:lvl1pPr>
          </a:lstStyle>
          <a:p>
            <a:pPr rtl="0"/>
            <a:r>
              <a:rPr lang="ru"/>
              <a:t>Click To Edit Section Title</a:t>
            </a:r>
          </a:p>
        </p:txBody>
      </p:sp>
      <p:sp>
        <p:nvSpPr>
          <p:cNvPr id="4" name="Text Placeholder 9"/>
          <p:cNvSpPr>
            <a:spLocks noGrp="1"/>
          </p:cNvSpPr>
          <p:nvPr>
            <p:ph type="body" sz="quarter" idx="11" hasCustomPrompt="1"/>
          </p:nvPr>
        </p:nvSpPr>
        <p:spPr>
          <a:xfrm>
            <a:off x="0" y="1608260"/>
            <a:ext cx="9144000" cy="373063"/>
          </a:xfrm>
          <a:prstGeom prst="rect">
            <a:avLst/>
          </a:prstGeom>
          <a:solidFill>
            <a:schemeClr val="tx2">
              <a:alpha val="80000"/>
            </a:schemeClr>
          </a:solidFill>
        </p:spPr>
        <p:txBody>
          <a:bodyPr lIns="251847" tIns="0" rIns="251847" bIns="0" rtlCol="0" anchor="ctr" anchorCtr="0"/>
          <a:lstStyle>
            <a:lvl1pPr marL="0" indent="0">
              <a:buNone/>
              <a:defRPr sz="1200" baseline="0">
                <a:solidFill>
                  <a:schemeClr val="bg1"/>
                </a:solidFill>
              </a:defRPr>
            </a:lvl1pPr>
          </a:lstStyle>
          <a:p>
            <a:pPr lvl="0" rtl="0"/>
            <a:r>
              <a:rPr lang="ru"/>
              <a:t>Click To Edit Optional Subtitle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25296" y="4601873"/>
            <a:ext cx="1800991" cy="446646"/>
          </a:xfrm>
          <a:prstGeom prst="rect">
            <a:avLst/>
          </a:prstGeom>
        </p:spPr>
      </p:pic>
      <p:sp>
        <p:nvSpPr>
          <p:cNvPr id="12" name="Slide Number Placeholder 5"/>
          <p:cNvSpPr>
            <a:spLocks noGrp="1"/>
          </p:cNvSpPr>
          <p:nvPr>
            <p:ph type="sldNum" sz="quarter" idx="4"/>
          </p:nvPr>
        </p:nvSpPr>
        <p:spPr>
          <a:xfrm>
            <a:off x="1747892" y="4857170"/>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7" y="4857169"/>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16698673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70" y="1203345"/>
            <a:ext cx="4172656" cy="2711063"/>
          </a:xfrm>
          <a:prstGeom prst="rect">
            <a:avLst/>
          </a:prstGeom>
        </p:spPr>
        <p:txBody>
          <a:bodyPr lIns="68562" tIns="34282" rIns="68562" bIns="34282"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25" name="Text Placeholder 11"/>
          <p:cNvSpPr>
            <a:spLocks noGrp="1"/>
          </p:cNvSpPr>
          <p:nvPr>
            <p:ph type="body" sz="quarter" idx="13" hasCustomPrompt="1"/>
          </p:nvPr>
        </p:nvSpPr>
        <p:spPr>
          <a:xfrm>
            <a:off x="4791076" y="4066304"/>
            <a:ext cx="4100514" cy="123111"/>
          </a:xfrm>
          <a:prstGeom prst="rect">
            <a:avLst/>
          </a:prstGeom>
        </p:spPr>
        <p:txBody>
          <a:bodyPr lIns="0" tIns="0" rIns="0" bIns="0" rtlCol="0" anchor="b" anchorCtr="0">
            <a:noAutofit/>
          </a:bodyPr>
          <a:lstStyle>
            <a:lvl1pPr marL="15850" indent="0">
              <a:buNone/>
              <a:defRPr sz="800" baseline="0">
                <a:solidFill>
                  <a:srgbClr val="8E8F93"/>
                </a:solidFill>
              </a:defRPr>
            </a:lvl1pPr>
          </a:lstStyle>
          <a:p>
            <a:pPr lvl="0" rtl="0"/>
            <a:r>
              <a:rPr lang="ru"/>
              <a:t>Optional description / context goes here</a:t>
            </a:r>
          </a:p>
        </p:txBody>
      </p:sp>
      <p:sp>
        <p:nvSpPr>
          <p:cNvPr id="28" name="Text Placeholder 11"/>
          <p:cNvSpPr>
            <a:spLocks noGrp="1"/>
          </p:cNvSpPr>
          <p:nvPr>
            <p:ph type="body" sz="quarter" idx="15" hasCustomPrompt="1"/>
          </p:nvPr>
        </p:nvSpPr>
        <p:spPr>
          <a:xfrm>
            <a:off x="252414" y="4066304"/>
            <a:ext cx="4178298" cy="123111"/>
          </a:xfrm>
          <a:prstGeom prst="rect">
            <a:avLst/>
          </a:prstGeom>
        </p:spPr>
        <p:txBody>
          <a:bodyPr lIns="0" tIns="0" rIns="0" bIns="0" rtlCol="0" anchor="b" anchorCtr="0">
            <a:noAutofit/>
          </a:bodyPr>
          <a:lstStyle>
            <a:lvl1pPr marL="15850"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22"/>
          </p:nvPr>
        </p:nvSpPr>
        <p:spPr>
          <a:xfrm>
            <a:off x="247547" y="1209317"/>
            <a:ext cx="4172656" cy="2711063"/>
          </a:xfrm>
          <a:prstGeom prst="rect">
            <a:avLst/>
          </a:prstGeom>
        </p:spPr>
        <p:txBody>
          <a:bodyPr lIns="68562" tIns="34282" rIns="68562" bIns="34282"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0"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1" name="Footer Placeholder 4"/>
          <p:cNvSpPr>
            <a:spLocks noGrp="1"/>
          </p:cNvSpPr>
          <p:nvPr>
            <p:ph type="ftr" sz="quarter" idx="3"/>
          </p:nvPr>
        </p:nvSpPr>
        <p:spPr>
          <a:xfrm>
            <a:off x="252414" y="4857184"/>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3" name="Text Placeholder 11"/>
          <p:cNvSpPr>
            <a:spLocks noGrp="1"/>
          </p:cNvSpPr>
          <p:nvPr>
            <p:ph type="body" sz="quarter" idx="32"/>
          </p:nvPr>
        </p:nvSpPr>
        <p:spPr>
          <a:xfrm>
            <a:off x="252413" y="230203"/>
            <a:ext cx="8647112" cy="369332"/>
          </a:xfrm>
          <a:prstGeom prst="rect">
            <a:avLst/>
          </a:prstGeom>
        </p:spPr>
        <p:txBody>
          <a:bodyPr lIns="68562" tIns="34282" rIns="68562" bIns="34282"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3" y="683374"/>
            <a:ext cx="8647112" cy="253916"/>
          </a:xfrm>
          <a:prstGeom prst="rect">
            <a:avLst/>
          </a:prstGeom>
        </p:spPr>
        <p:txBody>
          <a:bodyPr lIns="68562" tIns="34282" rIns="68562" bIns="34282" rtlCol="0">
            <a:noAutofit/>
          </a:bodyPr>
          <a:lstStyle>
            <a:lvl1pPr marL="358021" indent="-342172">
              <a:buFontTx/>
              <a:buNone/>
              <a:defRPr sz="1600" baseline="0">
                <a:solidFill>
                  <a:schemeClr val="accent1"/>
                </a:solidFill>
              </a:defRPr>
            </a:lvl1pPr>
            <a:lvl2pPr marL="407132" indent="-228129">
              <a:buFontTx/>
              <a:buNone/>
              <a:defRPr/>
            </a:lvl2pPr>
            <a:lvl3pPr marL="586148" indent="-228129">
              <a:buFontTx/>
              <a:buNone/>
              <a:defRPr/>
            </a:lvl3pPr>
            <a:lvl4pPr marL="766741" indent="-228129">
              <a:buFontTx/>
              <a:buNone/>
              <a:defRPr/>
            </a:lvl4pPr>
            <a:lvl5pPr marL="937826" indent="-228129">
              <a:buFontTx/>
              <a:buNone/>
              <a:defRPr/>
            </a:lvl5pPr>
          </a:lstStyle>
          <a:p>
            <a:pPr lvl="0" rtl="0"/>
            <a:r>
              <a:rPr lang="ru"/>
              <a:t>Click to edit Master text styles</a:t>
            </a:r>
          </a:p>
        </p:txBody>
      </p:sp>
    </p:spTree>
    <p:extLst>
      <p:ext uri="{BB962C8B-B14F-4D97-AF65-F5344CB8AC3E}">
        <p14:creationId xmlns:p14="http://schemas.microsoft.com/office/powerpoint/2010/main" val="377909890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40" y="4066303"/>
            <a:ext cx="269875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56" y="4066303"/>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6" name="Content Placeholder 5"/>
          <p:cNvSpPr>
            <a:spLocks noGrp="1"/>
          </p:cNvSpPr>
          <p:nvPr>
            <p:ph sz="quarter" idx="18"/>
          </p:nvPr>
        </p:nvSpPr>
        <p:spPr>
          <a:xfrm>
            <a:off x="258055" y="1202024"/>
            <a:ext cx="5574419" cy="2300091"/>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19"/>
          </p:nvPr>
        </p:nvSpPr>
        <p:spPr>
          <a:xfrm>
            <a:off x="6192839" y="1201739"/>
            <a:ext cx="2698750" cy="2287696"/>
          </a:xfrm>
        </p:spPr>
        <p:txBody>
          <a:bodyPr rtlCol="0">
            <a:noAutofit/>
          </a:bodyPr>
          <a:lstStyle>
            <a:lvl1pPr>
              <a:defRPr sz="1200"/>
            </a:lvl1pPr>
            <a:lvl2pPr>
              <a:defRPr sz="1100"/>
            </a:lvl2pPr>
            <a:lvl3pPr>
              <a:defRPr sz="1000"/>
            </a:lvl3pPr>
            <a:lvl4pPr>
              <a:defRPr sz="1000"/>
            </a:lvl4pPr>
            <a:lvl5pPr>
              <a:defRPr sz="1000"/>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2"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3" name="Text Placeholder 11"/>
          <p:cNvSpPr>
            <a:spLocks noGrp="1"/>
          </p:cNvSpPr>
          <p:nvPr>
            <p:ph type="body" sz="quarter" idx="32"/>
          </p:nvPr>
        </p:nvSpPr>
        <p:spPr>
          <a:xfrm>
            <a:off x="252414"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4" y="683367"/>
            <a:ext cx="8647112" cy="253916"/>
          </a:xfrm>
        </p:spPr>
        <p:txBody>
          <a:bodyPr rtlCol="0">
            <a:noAutofit/>
          </a:bodyPr>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rtl="0"/>
            <a:r>
              <a:rPr lang="ru"/>
              <a:t>Click to edit Master text styles</a:t>
            </a:r>
          </a:p>
        </p:txBody>
      </p:sp>
    </p:spTree>
    <p:extLst>
      <p:ext uri="{BB962C8B-B14F-4D97-AF65-F5344CB8AC3E}">
        <p14:creationId xmlns:p14="http://schemas.microsoft.com/office/powerpoint/2010/main" val="1122097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 sz="600" b="0" i="0" u="none" strike="noStrike" kern="1200" cap="none" spc="0" normalizeH="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 sz="600" b="0" i="0" u="none" strike="noStrike" kern="1200" cap="none" spc="0" normalizeH="0" noProof="0">
                <a:ln>
                  <a:noFill/>
                </a:ln>
                <a:solidFill>
                  <a:srgbClr val="626469"/>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320845602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5"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8" name="Content Placeholder 2"/>
          <p:cNvSpPr>
            <a:spLocks noGrp="1"/>
          </p:cNvSpPr>
          <p:nvPr>
            <p:ph sz="quarter" idx="31"/>
          </p:nvPr>
        </p:nvSpPr>
        <p:spPr>
          <a:xfrm>
            <a:off x="258055" y="1203325"/>
            <a:ext cx="8679570" cy="3176589"/>
          </a:xfrm>
        </p:spPr>
        <p:txBody>
          <a:bodyPr wrap="square"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Text Placeholder 11"/>
          <p:cNvSpPr>
            <a:spLocks noGrp="1"/>
          </p:cNvSpPr>
          <p:nvPr>
            <p:ph type="body" sz="quarter" idx="32"/>
          </p:nvPr>
        </p:nvSpPr>
        <p:spPr>
          <a:xfrm>
            <a:off x="252414" y="230188"/>
            <a:ext cx="8647112" cy="369332"/>
          </a:xfr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4" y="683367"/>
            <a:ext cx="8647112" cy="253916"/>
          </a:xfrm>
        </p:spPr>
        <p:txBody>
          <a:bodyPr rtlCol="0"/>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rtl="0"/>
            <a:r>
              <a:rPr lang="ru"/>
              <a:t>Click to edit Master text styles</a:t>
            </a:r>
          </a:p>
        </p:txBody>
      </p:sp>
    </p:spTree>
    <p:extLst>
      <p:ext uri="{BB962C8B-B14F-4D97-AF65-F5344CB8AC3E}">
        <p14:creationId xmlns:p14="http://schemas.microsoft.com/office/powerpoint/2010/main" val="368582945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5" y="4066303"/>
            <a:ext cx="5580061" cy="123111"/>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description / context goes here</a:t>
            </a:r>
          </a:p>
        </p:txBody>
      </p:sp>
      <p:sp>
        <p:nvSpPr>
          <p:cNvPr id="4" name="Content Placeholder 3"/>
          <p:cNvSpPr>
            <a:spLocks noGrp="1"/>
          </p:cNvSpPr>
          <p:nvPr>
            <p:ph sz="quarter" idx="17"/>
          </p:nvPr>
        </p:nvSpPr>
        <p:spPr>
          <a:xfrm>
            <a:off x="252414" y="1203327"/>
            <a:ext cx="5580062" cy="271703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0"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8" name="Text Placeholder 11"/>
          <p:cNvSpPr>
            <a:spLocks noGrp="1"/>
          </p:cNvSpPr>
          <p:nvPr>
            <p:ph type="body" sz="quarter" idx="32"/>
          </p:nvPr>
        </p:nvSpPr>
        <p:spPr>
          <a:xfrm>
            <a:off x="252414" y="230188"/>
            <a:ext cx="8647112" cy="369332"/>
          </a:xfr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1" name="Text Placeholder 13"/>
          <p:cNvSpPr>
            <a:spLocks noGrp="1"/>
          </p:cNvSpPr>
          <p:nvPr>
            <p:ph type="body" sz="quarter" idx="33"/>
          </p:nvPr>
        </p:nvSpPr>
        <p:spPr>
          <a:xfrm>
            <a:off x="252414" y="683367"/>
            <a:ext cx="8647112" cy="253916"/>
          </a:xfrm>
        </p:spPr>
        <p:txBody>
          <a:bodyPr rtlCol="0"/>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rtl="0"/>
            <a:r>
              <a:rPr lang="ru"/>
              <a:t>Click to edit Master text styles</a:t>
            </a:r>
          </a:p>
        </p:txBody>
      </p:sp>
    </p:spTree>
    <p:extLst>
      <p:ext uri="{BB962C8B-B14F-4D97-AF65-F5344CB8AC3E}">
        <p14:creationId xmlns:p14="http://schemas.microsoft.com/office/powerpoint/2010/main" val="60842265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1" y="3037461"/>
            <a:ext cx="5574419" cy="1471478"/>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Text Placeholder 11"/>
          <p:cNvSpPr>
            <a:spLocks noGrp="1"/>
          </p:cNvSpPr>
          <p:nvPr>
            <p:ph type="body" sz="quarter" idx="16" hasCustomPrompt="1"/>
          </p:nvPr>
        </p:nvSpPr>
        <p:spPr>
          <a:xfrm>
            <a:off x="252415" y="2674811"/>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8" name="Text Placeholder 11"/>
          <p:cNvSpPr>
            <a:spLocks noGrp="1"/>
          </p:cNvSpPr>
          <p:nvPr>
            <p:ph type="body" sz="quarter" idx="20" hasCustomPrompt="1"/>
          </p:nvPr>
        </p:nvSpPr>
        <p:spPr>
          <a:xfrm>
            <a:off x="258058" y="4569743"/>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6" name="Content Placeholder 5"/>
          <p:cNvSpPr>
            <a:spLocks noGrp="1"/>
          </p:cNvSpPr>
          <p:nvPr>
            <p:ph sz="quarter" idx="23"/>
          </p:nvPr>
        </p:nvSpPr>
        <p:spPr>
          <a:xfrm>
            <a:off x="248011" y="1213548"/>
            <a:ext cx="5574419" cy="1370903"/>
          </a:xfrm>
        </p:spPr>
        <p:txBody>
          <a:bodyPr rtlCol="0">
            <a:noAutofit/>
          </a:bodyPr>
          <a:lstStyle>
            <a:lvl5pPr>
              <a:buNone/>
              <a:defRPr/>
            </a:lvl5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0"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4" name="Text Placeholder 11"/>
          <p:cNvSpPr>
            <a:spLocks noGrp="1"/>
          </p:cNvSpPr>
          <p:nvPr>
            <p:ph type="body" sz="quarter" idx="32"/>
          </p:nvPr>
        </p:nvSpPr>
        <p:spPr>
          <a:xfrm>
            <a:off x="252414"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4" y="683367"/>
            <a:ext cx="8647112" cy="253916"/>
          </a:xfrm>
        </p:spPr>
        <p:txBody>
          <a:bodyPr rtlCol="0">
            <a:noAutofit/>
          </a:bodyPr>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rtl="0"/>
            <a:r>
              <a:rPr lang="ru"/>
              <a:t>Click to edit Master text styles</a:t>
            </a:r>
          </a:p>
        </p:txBody>
      </p:sp>
    </p:spTree>
    <p:extLst>
      <p:ext uri="{BB962C8B-B14F-4D97-AF65-F5344CB8AC3E}">
        <p14:creationId xmlns:p14="http://schemas.microsoft.com/office/powerpoint/2010/main" val="23797136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6"/>
            <a:ext cx="4172656" cy="271106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25" name="Text Placeholder 11"/>
          <p:cNvSpPr>
            <a:spLocks noGrp="1"/>
          </p:cNvSpPr>
          <p:nvPr>
            <p:ph type="body" sz="quarter" idx="13" hasCustomPrompt="1"/>
          </p:nvPr>
        </p:nvSpPr>
        <p:spPr>
          <a:xfrm>
            <a:off x="4791076" y="4066303"/>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8" name="Text Placeholder 11"/>
          <p:cNvSpPr>
            <a:spLocks noGrp="1"/>
          </p:cNvSpPr>
          <p:nvPr>
            <p:ph type="body" sz="quarter" idx="15" hasCustomPrompt="1"/>
          </p:nvPr>
        </p:nvSpPr>
        <p:spPr>
          <a:xfrm>
            <a:off x="252414" y="4066303"/>
            <a:ext cx="4178298"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22"/>
          </p:nvPr>
        </p:nvSpPr>
        <p:spPr>
          <a:xfrm>
            <a:off x="247548" y="1209297"/>
            <a:ext cx="4172656" cy="271106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0"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3" name="Text Placeholder 11"/>
          <p:cNvSpPr>
            <a:spLocks noGrp="1"/>
          </p:cNvSpPr>
          <p:nvPr>
            <p:ph type="body" sz="quarter" idx="32"/>
          </p:nvPr>
        </p:nvSpPr>
        <p:spPr>
          <a:xfrm>
            <a:off x="252414"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4" y="683367"/>
            <a:ext cx="8647112" cy="253916"/>
          </a:xfrm>
        </p:spPr>
        <p:txBody>
          <a:bodyPr rtlCol="0">
            <a:noAutofit/>
          </a:bodyPr>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rtl="0"/>
            <a:r>
              <a:rPr lang="ru"/>
              <a:t>Click to edit Master text styles</a:t>
            </a:r>
          </a:p>
        </p:txBody>
      </p:sp>
    </p:spTree>
    <p:extLst>
      <p:ext uri="{BB962C8B-B14F-4D97-AF65-F5344CB8AC3E}">
        <p14:creationId xmlns:p14="http://schemas.microsoft.com/office/powerpoint/2010/main" val="284311306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27"/>
            <a:ext cx="4172656" cy="273805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Text Placeholder 11"/>
          <p:cNvSpPr>
            <a:spLocks noGrp="1"/>
          </p:cNvSpPr>
          <p:nvPr>
            <p:ph type="body" sz="quarter" idx="13" hasCustomPrompt="1"/>
          </p:nvPr>
        </p:nvSpPr>
        <p:spPr>
          <a:xfrm>
            <a:off x="4791076" y="4066303"/>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2" name="Text Placeholder 11"/>
          <p:cNvSpPr>
            <a:spLocks noGrp="1"/>
          </p:cNvSpPr>
          <p:nvPr>
            <p:ph type="body" sz="quarter" idx="15" hasCustomPrompt="1"/>
          </p:nvPr>
        </p:nvSpPr>
        <p:spPr>
          <a:xfrm>
            <a:off x="252415" y="4066303"/>
            <a:ext cx="417829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04" y="1203328"/>
            <a:ext cx="4178299" cy="273805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5"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7" name="Text Placeholder 11"/>
          <p:cNvSpPr>
            <a:spLocks noGrp="1"/>
          </p:cNvSpPr>
          <p:nvPr>
            <p:ph type="body" sz="quarter" idx="32"/>
          </p:nvPr>
        </p:nvSpPr>
        <p:spPr>
          <a:xfrm>
            <a:off x="252414"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8" name="Text Placeholder 13"/>
          <p:cNvSpPr>
            <a:spLocks noGrp="1"/>
          </p:cNvSpPr>
          <p:nvPr>
            <p:ph type="body" sz="quarter" idx="33"/>
          </p:nvPr>
        </p:nvSpPr>
        <p:spPr>
          <a:xfrm>
            <a:off x="252414" y="683367"/>
            <a:ext cx="8647112" cy="253916"/>
          </a:xfrm>
        </p:spPr>
        <p:txBody>
          <a:bodyPr rtlCol="0">
            <a:noAutofit/>
          </a:bodyPr>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rtl="0"/>
            <a:r>
              <a:rPr lang="ru"/>
              <a:t>Click to edit Master text styles</a:t>
            </a:r>
          </a:p>
        </p:txBody>
      </p:sp>
    </p:spTree>
    <p:extLst>
      <p:ext uri="{BB962C8B-B14F-4D97-AF65-F5344CB8AC3E}">
        <p14:creationId xmlns:p14="http://schemas.microsoft.com/office/powerpoint/2010/main" val="114264576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31" y="2698484"/>
            <a:ext cx="8633531" cy="123111"/>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5" name="Text Placeholder 11"/>
          <p:cNvSpPr>
            <a:spLocks noGrp="1"/>
          </p:cNvSpPr>
          <p:nvPr>
            <p:ph type="body" sz="quarter" idx="16" hasCustomPrompt="1"/>
          </p:nvPr>
        </p:nvSpPr>
        <p:spPr>
          <a:xfrm>
            <a:off x="253294" y="4413143"/>
            <a:ext cx="409487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5" name="Content Placeholder 4"/>
          <p:cNvSpPr>
            <a:spLocks noGrp="1"/>
          </p:cNvSpPr>
          <p:nvPr>
            <p:ph sz="quarter" idx="24"/>
          </p:nvPr>
        </p:nvSpPr>
        <p:spPr>
          <a:xfrm>
            <a:off x="246634" y="1198259"/>
            <a:ext cx="8644953" cy="138619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Content Placeholder 11"/>
          <p:cNvSpPr>
            <a:spLocks noGrp="1"/>
          </p:cNvSpPr>
          <p:nvPr>
            <p:ph sz="quarter" idx="25"/>
          </p:nvPr>
        </p:nvSpPr>
        <p:spPr>
          <a:xfrm>
            <a:off x="248531" y="2907433"/>
            <a:ext cx="4094871" cy="147248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4" name="Content Placeholder 13"/>
          <p:cNvSpPr>
            <a:spLocks noGrp="1"/>
          </p:cNvSpPr>
          <p:nvPr>
            <p:ph sz="quarter" idx="26"/>
          </p:nvPr>
        </p:nvSpPr>
        <p:spPr>
          <a:xfrm>
            <a:off x="4791076" y="2907433"/>
            <a:ext cx="4100514" cy="147248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3"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6"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7" name="Text Placeholder 11"/>
          <p:cNvSpPr>
            <a:spLocks noGrp="1"/>
          </p:cNvSpPr>
          <p:nvPr>
            <p:ph type="body" sz="quarter" idx="32"/>
          </p:nvPr>
        </p:nvSpPr>
        <p:spPr>
          <a:xfrm>
            <a:off x="252414"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8" name="Text Placeholder 13"/>
          <p:cNvSpPr>
            <a:spLocks noGrp="1"/>
          </p:cNvSpPr>
          <p:nvPr>
            <p:ph type="body" sz="quarter" idx="33"/>
          </p:nvPr>
        </p:nvSpPr>
        <p:spPr>
          <a:xfrm>
            <a:off x="252414" y="683367"/>
            <a:ext cx="8647112" cy="253916"/>
          </a:xfrm>
        </p:spPr>
        <p:txBody>
          <a:bodyPr rtlCol="0">
            <a:noAutofit/>
          </a:bodyPr>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rtl="0"/>
            <a:r>
              <a:rPr lang="ru"/>
              <a:t>Click to edit Master text styles</a:t>
            </a:r>
          </a:p>
        </p:txBody>
      </p:sp>
    </p:spTree>
    <p:extLst>
      <p:ext uri="{BB962C8B-B14F-4D97-AF65-F5344CB8AC3E}">
        <p14:creationId xmlns:p14="http://schemas.microsoft.com/office/powerpoint/2010/main" val="2155756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5" y="4066303"/>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6" name="Text Placeholder 11"/>
          <p:cNvSpPr>
            <a:spLocks noGrp="1"/>
          </p:cNvSpPr>
          <p:nvPr>
            <p:ph type="body" sz="quarter" idx="21" hasCustomPrompt="1"/>
          </p:nvPr>
        </p:nvSpPr>
        <p:spPr>
          <a:xfrm>
            <a:off x="6192839" y="4066303"/>
            <a:ext cx="2744787"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9" name="Text Placeholder 11"/>
          <p:cNvSpPr>
            <a:spLocks noGrp="1"/>
          </p:cNvSpPr>
          <p:nvPr>
            <p:ph type="body" sz="quarter" idx="24" hasCustomPrompt="1"/>
          </p:nvPr>
        </p:nvSpPr>
        <p:spPr>
          <a:xfrm>
            <a:off x="3232555" y="4066303"/>
            <a:ext cx="271787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32"/>
          </p:nvPr>
        </p:nvSpPr>
        <p:spPr>
          <a:xfrm>
            <a:off x="252415" y="1192754"/>
            <a:ext cx="2698748" cy="2666729"/>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5" y="1192753"/>
            <a:ext cx="2717870"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39" y="1192753"/>
            <a:ext cx="2744787"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3" name="Text Placeholder 11"/>
          <p:cNvSpPr>
            <a:spLocks noGrp="1"/>
          </p:cNvSpPr>
          <p:nvPr>
            <p:ph type="body" sz="quarter" idx="35"/>
          </p:nvPr>
        </p:nvSpPr>
        <p:spPr>
          <a:xfrm>
            <a:off x="252414" y="230188"/>
            <a:ext cx="86852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6"/>
          </p:nvPr>
        </p:nvSpPr>
        <p:spPr>
          <a:xfrm>
            <a:off x="252414" y="683367"/>
            <a:ext cx="8685212" cy="253916"/>
          </a:xfrm>
        </p:spPr>
        <p:txBody>
          <a:bodyPr rtlCol="0">
            <a:noAutofit/>
          </a:bodyPr>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rtl="0"/>
            <a:r>
              <a:rPr lang="ru"/>
              <a:t>Click to edit Master text styles</a:t>
            </a:r>
          </a:p>
        </p:txBody>
      </p:sp>
    </p:spTree>
    <p:extLst>
      <p:ext uri="{BB962C8B-B14F-4D97-AF65-F5344CB8AC3E}">
        <p14:creationId xmlns:p14="http://schemas.microsoft.com/office/powerpoint/2010/main" val="219030394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5" y="4066303"/>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6" name="Text Placeholder 11"/>
          <p:cNvSpPr>
            <a:spLocks noGrp="1"/>
          </p:cNvSpPr>
          <p:nvPr>
            <p:ph type="body" sz="quarter" idx="21" hasCustomPrompt="1"/>
          </p:nvPr>
        </p:nvSpPr>
        <p:spPr>
          <a:xfrm>
            <a:off x="6192839" y="4066303"/>
            <a:ext cx="2744787"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9" name="Text Placeholder 11"/>
          <p:cNvSpPr>
            <a:spLocks noGrp="1"/>
          </p:cNvSpPr>
          <p:nvPr>
            <p:ph type="body" sz="quarter" idx="24" hasCustomPrompt="1"/>
          </p:nvPr>
        </p:nvSpPr>
        <p:spPr>
          <a:xfrm>
            <a:off x="3232555" y="4066303"/>
            <a:ext cx="271787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32"/>
          </p:nvPr>
        </p:nvSpPr>
        <p:spPr>
          <a:xfrm>
            <a:off x="252415" y="1192754"/>
            <a:ext cx="2698748" cy="2666729"/>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5" y="1192753"/>
            <a:ext cx="2717870"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39" y="1192753"/>
            <a:ext cx="2744787"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3" name="Text Placeholder 11"/>
          <p:cNvSpPr>
            <a:spLocks noGrp="1"/>
          </p:cNvSpPr>
          <p:nvPr>
            <p:ph type="body" sz="quarter" idx="35"/>
          </p:nvPr>
        </p:nvSpPr>
        <p:spPr>
          <a:xfrm>
            <a:off x="252414" y="230188"/>
            <a:ext cx="86852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6"/>
          </p:nvPr>
        </p:nvSpPr>
        <p:spPr>
          <a:xfrm>
            <a:off x="252414" y="683367"/>
            <a:ext cx="8685212" cy="253916"/>
          </a:xfrm>
        </p:spPr>
        <p:txBody>
          <a:bodyPr rtlCol="0">
            <a:noAutofit/>
          </a:bodyPr>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rtl="0"/>
            <a:r>
              <a:rPr lang="ru"/>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15945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8"/>
            <a:ext cx="8639175" cy="1381124"/>
          </a:xfrm>
        </p:spPr>
        <p:txBody>
          <a:bodyPr wrap="square"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Content Placeholder 11"/>
          <p:cNvSpPr>
            <a:spLocks noGrp="1"/>
          </p:cNvSpPr>
          <p:nvPr>
            <p:ph sz="quarter" idx="33"/>
          </p:nvPr>
        </p:nvSpPr>
        <p:spPr>
          <a:xfrm>
            <a:off x="252414" y="2872040"/>
            <a:ext cx="2683481"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5" name="Content Placeholder 14"/>
          <p:cNvSpPr>
            <a:spLocks noGrp="1"/>
          </p:cNvSpPr>
          <p:nvPr>
            <p:ph sz="quarter" idx="34"/>
          </p:nvPr>
        </p:nvSpPr>
        <p:spPr>
          <a:xfrm>
            <a:off x="3232555" y="2872040"/>
            <a:ext cx="2678893"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9" name="Content Placeholder 18"/>
          <p:cNvSpPr>
            <a:spLocks noGrp="1"/>
          </p:cNvSpPr>
          <p:nvPr>
            <p:ph sz="quarter" idx="35"/>
          </p:nvPr>
        </p:nvSpPr>
        <p:spPr>
          <a:xfrm>
            <a:off x="6192839" y="2872040"/>
            <a:ext cx="2678893"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6" name="Text Placeholder 11"/>
          <p:cNvSpPr>
            <a:spLocks noGrp="1"/>
          </p:cNvSpPr>
          <p:nvPr>
            <p:ph type="body" sz="quarter" idx="18" hasCustomPrompt="1"/>
          </p:nvPr>
        </p:nvSpPr>
        <p:spPr>
          <a:xfrm>
            <a:off x="258057" y="2630753"/>
            <a:ext cx="863353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4" name="Text Placeholder 11"/>
          <p:cNvSpPr>
            <a:spLocks noGrp="1"/>
          </p:cNvSpPr>
          <p:nvPr>
            <p:ph type="body" sz="quarter" idx="13" hasCustomPrompt="1"/>
          </p:nvPr>
        </p:nvSpPr>
        <p:spPr>
          <a:xfrm>
            <a:off x="252415" y="4376264"/>
            <a:ext cx="268348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6" name="Text Placeholder 11"/>
          <p:cNvSpPr>
            <a:spLocks noGrp="1"/>
          </p:cNvSpPr>
          <p:nvPr>
            <p:ph type="body" sz="quarter" idx="21" hasCustomPrompt="1"/>
          </p:nvPr>
        </p:nvSpPr>
        <p:spPr>
          <a:xfrm>
            <a:off x="6192839" y="437626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8" name="Text Placeholder 11"/>
          <p:cNvSpPr>
            <a:spLocks noGrp="1"/>
          </p:cNvSpPr>
          <p:nvPr>
            <p:ph type="body" sz="quarter" idx="24" hasCustomPrompt="1"/>
          </p:nvPr>
        </p:nvSpPr>
        <p:spPr>
          <a:xfrm>
            <a:off x="3232555" y="437626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7"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21" name="Text Placeholder 11"/>
          <p:cNvSpPr>
            <a:spLocks noGrp="1"/>
          </p:cNvSpPr>
          <p:nvPr>
            <p:ph type="body" sz="quarter" idx="36"/>
          </p:nvPr>
        </p:nvSpPr>
        <p:spPr>
          <a:xfrm>
            <a:off x="252414"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22" name="Text Placeholder 13"/>
          <p:cNvSpPr>
            <a:spLocks noGrp="1"/>
          </p:cNvSpPr>
          <p:nvPr>
            <p:ph type="body" sz="quarter" idx="37"/>
          </p:nvPr>
        </p:nvSpPr>
        <p:spPr>
          <a:xfrm>
            <a:off x="252414" y="683367"/>
            <a:ext cx="8647112" cy="253916"/>
          </a:xfrm>
        </p:spPr>
        <p:txBody>
          <a:bodyPr rtlCol="0">
            <a:noAutofit/>
          </a:bodyPr>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rtl="0"/>
            <a:r>
              <a:rPr lang="ru"/>
              <a:t>Click to edit Master text styles</a:t>
            </a:r>
          </a:p>
        </p:txBody>
      </p:sp>
    </p:spTree>
    <p:extLst>
      <p:ext uri="{BB962C8B-B14F-4D97-AF65-F5344CB8AC3E}">
        <p14:creationId xmlns:p14="http://schemas.microsoft.com/office/powerpoint/2010/main" val="111116248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2"/>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rtl="0"/>
            <a:endParaRPr lang="en-US" sz="1800"/>
          </a:p>
        </p:txBody>
      </p:sp>
      <p:sp>
        <p:nvSpPr>
          <p:cNvPr id="5" name="Content Placeholder 4"/>
          <p:cNvSpPr>
            <a:spLocks noGrp="1"/>
          </p:cNvSpPr>
          <p:nvPr>
            <p:ph sz="quarter" idx="32"/>
          </p:nvPr>
        </p:nvSpPr>
        <p:spPr>
          <a:xfrm>
            <a:off x="252413" y="1735872"/>
            <a:ext cx="8639175" cy="264404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7"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22" name="Rectangle 21"/>
          <p:cNvSpPr/>
          <p:nvPr userDrawn="1"/>
        </p:nvSpPr>
        <p:spPr>
          <a:xfrm>
            <a:off x="0" y="1105321"/>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rtl="0"/>
            <a:endParaRPr lang="en-US" sz="1800"/>
          </a:p>
        </p:txBody>
      </p:sp>
      <p:sp>
        <p:nvSpPr>
          <p:cNvPr id="15" name="Text Placeholder 11"/>
          <p:cNvSpPr>
            <a:spLocks noGrp="1"/>
          </p:cNvSpPr>
          <p:nvPr>
            <p:ph type="body" sz="quarter" idx="33"/>
          </p:nvPr>
        </p:nvSpPr>
        <p:spPr>
          <a:xfrm>
            <a:off x="252414" y="230188"/>
            <a:ext cx="8647112" cy="369332"/>
          </a:xfrm>
        </p:spPr>
        <p:txBody>
          <a:bodyPr rtlCol="0">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6" name="Text Placeholder 13"/>
          <p:cNvSpPr>
            <a:spLocks noGrp="1"/>
          </p:cNvSpPr>
          <p:nvPr>
            <p:ph type="body" sz="quarter" idx="34"/>
          </p:nvPr>
        </p:nvSpPr>
        <p:spPr>
          <a:xfrm>
            <a:off x="252414" y="683367"/>
            <a:ext cx="8647112" cy="253916"/>
          </a:xfrm>
        </p:spPr>
        <p:txBody>
          <a:bodyPr rtlCol="0">
            <a:noAutofit/>
          </a:bodyPr>
          <a:lstStyle>
            <a:lvl1pPr marL="358753" indent="-342880">
              <a:buFontTx/>
              <a:buNone/>
              <a:defRPr sz="1600">
                <a:solidFill>
                  <a:schemeClr val="bg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rtl="0"/>
            <a:r>
              <a:rPr lang="ru"/>
              <a:t>Click to edit Master text styles</a:t>
            </a:r>
          </a:p>
        </p:txBody>
      </p:sp>
    </p:spTree>
    <p:extLst>
      <p:ext uri="{BB962C8B-B14F-4D97-AF65-F5344CB8AC3E}">
        <p14:creationId xmlns:p14="http://schemas.microsoft.com/office/powerpoint/2010/main" val="176707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056" y="230188"/>
            <a:ext cx="8633531" cy="307777"/>
          </a:xfrm>
        </p:spPr>
        <p:txBody>
          <a:bodyPr rtlCol="0">
            <a:spAutoFit/>
          </a:bodyPr>
          <a:lstStyle>
            <a:lvl1pPr>
              <a:defRPr sz="2000"/>
            </a:lvl1pPr>
          </a:lstStyle>
          <a:p>
            <a:pPr rtl="0"/>
            <a:r>
              <a:rPr lang="ru"/>
              <a:t>Click To Edit Master Title Style</a:t>
            </a:r>
          </a:p>
        </p:txBody>
      </p:sp>
      <p:sp>
        <p:nvSpPr>
          <p:cNvPr id="15" name="Text Placeholder 11"/>
          <p:cNvSpPr>
            <a:spLocks noGrp="1"/>
          </p:cNvSpPr>
          <p:nvPr>
            <p:ph type="body" sz="quarter" idx="13" hasCustomPrompt="1"/>
          </p:nvPr>
        </p:nvSpPr>
        <p:spPr>
          <a:xfrm>
            <a:off x="6192839" y="4066302"/>
            <a:ext cx="2698750"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
          <p:cNvSpPr>
            <a:spLocks noGrp="1"/>
          </p:cNvSpPr>
          <p:nvPr>
            <p:ph type="body" idx="15" hasCustomPrompt="1"/>
          </p:nvPr>
        </p:nvSpPr>
        <p:spPr>
          <a:xfrm>
            <a:off x="258055" y="604935"/>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
              <a:t>Click To Edit Master Text Styles</a:t>
            </a:r>
          </a:p>
        </p:txBody>
      </p:sp>
      <p:sp>
        <p:nvSpPr>
          <p:cNvPr id="23" name="Text Placeholder 11"/>
          <p:cNvSpPr>
            <a:spLocks noGrp="1"/>
          </p:cNvSpPr>
          <p:nvPr>
            <p:ph type="body" sz="quarter" idx="16" hasCustomPrompt="1"/>
          </p:nvPr>
        </p:nvSpPr>
        <p:spPr>
          <a:xfrm>
            <a:off x="258055" y="4066302"/>
            <a:ext cx="5574419"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6" name="Content Placeholder 5"/>
          <p:cNvSpPr>
            <a:spLocks noGrp="1"/>
          </p:cNvSpPr>
          <p:nvPr>
            <p:ph sz="quarter" idx="18"/>
          </p:nvPr>
        </p:nvSpPr>
        <p:spPr>
          <a:xfrm>
            <a:off x="258054" y="1202023"/>
            <a:ext cx="5574419"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19"/>
          </p:nvPr>
        </p:nvSpPr>
        <p:spPr>
          <a:xfrm>
            <a:off x="6192838" y="1201738"/>
            <a:ext cx="2698750" cy="1336263"/>
          </a:xfrm>
        </p:spPr>
        <p:txBody>
          <a:bodyPr rtlCol="0">
            <a:spAutoFit/>
          </a:bodyPr>
          <a:lstStyle>
            <a:lvl1pPr>
              <a:defRPr sz="1200"/>
            </a:lvl1pPr>
            <a:lvl2pPr>
              <a:defRPr sz="1100"/>
            </a:lvl2pPr>
            <a:lvl3pPr>
              <a:defRPr sz="1050"/>
            </a:lvl3pPr>
            <a:lvl4pPr>
              <a:defRPr sz="1000"/>
            </a:lvl4pPr>
            <a:lvl5pPr>
              <a:defRPr sz="1000"/>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37497948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312898052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Tex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ru"/>
              <a:t>Click to edit Master title style</a:t>
            </a:r>
          </a:p>
        </p:txBody>
      </p:sp>
      <p:sp>
        <p:nvSpPr>
          <p:cNvPr id="4" name="Text Placeholder 3"/>
          <p:cNvSpPr>
            <a:spLocks noGrp="1"/>
          </p:cNvSpPr>
          <p:nvPr>
            <p:ph type="body" sz="quarter" idx="10"/>
          </p:nvPr>
        </p:nvSpPr>
        <p:spPr>
          <a:xfrm>
            <a:off x="435357" y="1131570"/>
            <a:ext cx="8271775" cy="3463290"/>
          </a:xfrm>
        </p:spPr>
        <p:txBody>
          <a:bodyPr lIns="0" tIns="0" rIns="0" bIns="0" rtlCol="0"/>
          <a:lstStyle>
            <a:lvl1pPr marL="148797" indent="-148797">
              <a:spcBef>
                <a:spcPts val="333"/>
              </a:spcBef>
              <a:buClr>
                <a:schemeClr val="tx2"/>
              </a:buClr>
              <a:buFont typeface="Arial" pitchFamily="34" charset="0"/>
              <a:buChar char="•"/>
              <a:defRPr b="0"/>
            </a:lvl1pPr>
            <a:lvl2pPr marL="540515" indent="-187461">
              <a:buFont typeface="Arial" pitchFamily="34" charset="0"/>
              <a:buChar char="–"/>
              <a:defRPr/>
            </a:lvl2pPr>
            <a:lvl3pPr marL="937309" indent="-199959">
              <a:spcBef>
                <a:spcPts val="333"/>
              </a:spcBef>
              <a:defRPr/>
            </a:lvl3pPr>
            <a:lvl4pPr marL="1340351" indent="-199959">
              <a:spcBef>
                <a:spcPts val="333"/>
              </a:spcBef>
              <a:defRPr/>
            </a:lvl4pPr>
            <a:lvl5pPr marL="1787135" indent="-199959">
              <a:spcBef>
                <a:spcPts val="333"/>
              </a:spcBef>
              <a:defRPr/>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Tree>
    <p:extLst>
      <p:ext uri="{BB962C8B-B14F-4D97-AF65-F5344CB8AC3E}">
        <p14:creationId xmlns:p14="http://schemas.microsoft.com/office/powerpoint/2010/main" val="28157492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1" y="0"/>
            <a:ext cx="9144000" cy="4330794"/>
          </a:xfrm>
          <a:prstGeom prst="rect">
            <a:avLst/>
          </a:prstGeom>
          <a:solidFill>
            <a:schemeClr val="bg1">
              <a:lumMod val="95000"/>
            </a:schemeClr>
          </a:solidFill>
        </p:spPr>
        <p:txBody>
          <a:bodyPr lIns="91246" tIns="45622" rIns="91246" bIns="45622" rtlCol="0"/>
          <a:lstStyle>
            <a:lvl1pPr>
              <a:buNone/>
              <a:defRPr sz="1400">
                <a:solidFill>
                  <a:schemeClr val="bg1">
                    <a:lumMod val="85000"/>
                  </a:schemeClr>
                </a:solidFill>
              </a:defRPr>
            </a:lvl1pPr>
          </a:lstStyle>
          <a:p>
            <a:pPr rtl="0"/>
            <a:r>
              <a:rPr lang="ru"/>
              <a:t>Click icon to add picture</a:t>
            </a:r>
          </a:p>
        </p:txBody>
      </p:sp>
      <p:sp>
        <p:nvSpPr>
          <p:cNvPr id="8" name="Title 1"/>
          <p:cNvSpPr>
            <a:spLocks noGrp="1"/>
          </p:cNvSpPr>
          <p:nvPr>
            <p:ph type="ctrTitle" hasCustomPrompt="1"/>
          </p:nvPr>
        </p:nvSpPr>
        <p:spPr>
          <a:xfrm>
            <a:off x="252416" y="2609224"/>
            <a:ext cx="8673872" cy="553998"/>
          </a:xfrm>
          <a:prstGeom prst="rect">
            <a:avLst/>
          </a:prstGeom>
        </p:spPr>
        <p:txBody>
          <a:bodyPr lIns="0" tIns="0" rIns="0" bIns="0" rtlCol="0" anchor="ctr" anchorCtr="0">
            <a:noAutofit/>
          </a:bodyPr>
          <a:lstStyle>
            <a:lvl1pPr marL="0" indent="0" algn="l">
              <a:buFont typeface="Arial"/>
              <a:buNone/>
              <a:defRPr sz="3600">
                <a:solidFill>
                  <a:schemeClr val="bg1"/>
                </a:solidFill>
              </a:defRPr>
            </a:lvl1pPr>
          </a:lstStyle>
          <a:p>
            <a:pPr rtl="0"/>
            <a:r>
              <a:rPr lang="ru"/>
              <a:t>Presentation Title</a:t>
            </a:r>
          </a:p>
        </p:txBody>
      </p:sp>
      <p:sp>
        <p:nvSpPr>
          <p:cNvPr id="9" name="Subtitle 2"/>
          <p:cNvSpPr>
            <a:spLocks noGrp="1"/>
          </p:cNvSpPr>
          <p:nvPr>
            <p:ph type="subTitle" idx="1" hasCustomPrompt="1"/>
          </p:nvPr>
        </p:nvSpPr>
        <p:spPr>
          <a:xfrm>
            <a:off x="252416" y="3204262"/>
            <a:ext cx="8673872" cy="215444"/>
          </a:xfrm>
          <a:prstGeom prst="rect">
            <a:avLst/>
          </a:prstGeom>
        </p:spPr>
        <p:txBody>
          <a:bodyPr lIns="0" tIns="0" rIns="0" bIns="0" rtlCol="0">
            <a:noAutofit/>
          </a:bodyPr>
          <a:lstStyle>
            <a:lvl1pPr marL="0" indent="0" algn="l">
              <a:buNone/>
              <a:defRPr sz="1400" baseline="0">
                <a:solidFill>
                  <a:schemeClr val="bg1"/>
                </a:solidFill>
              </a:defRPr>
            </a:lvl1pPr>
            <a:lvl2pPr marL="456243" indent="0" algn="ctr">
              <a:buNone/>
              <a:defRPr>
                <a:solidFill>
                  <a:schemeClr val="tx1">
                    <a:tint val="75000"/>
                  </a:schemeClr>
                </a:solidFill>
              </a:defRPr>
            </a:lvl2pPr>
            <a:lvl3pPr marL="912481" indent="0" algn="ctr">
              <a:buNone/>
              <a:defRPr>
                <a:solidFill>
                  <a:schemeClr val="tx1">
                    <a:tint val="75000"/>
                  </a:schemeClr>
                </a:solidFill>
              </a:defRPr>
            </a:lvl3pPr>
            <a:lvl4pPr marL="1368725" indent="0" algn="ctr">
              <a:buNone/>
              <a:defRPr>
                <a:solidFill>
                  <a:schemeClr val="tx1">
                    <a:tint val="75000"/>
                  </a:schemeClr>
                </a:solidFill>
              </a:defRPr>
            </a:lvl4pPr>
            <a:lvl5pPr marL="1824965" indent="0" algn="ctr">
              <a:buNone/>
              <a:defRPr>
                <a:solidFill>
                  <a:schemeClr val="tx1">
                    <a:tint val="75000"/>
                  </a:schemeClr>
                </a:solidFill>
              </a:defRPr>
            </a:lvl5pPr>
            <a:lvl6pPr marL="2281209" indent="0" algn="ctr">
              <a:buNone/>
              <a:defRPr>
                <a:solidFill>
                  <a:schemeClr val="tx1">
                    <a:tint val="75000"/>
                  </a:schemeClr>
                </a:solidFill>
              </a:defRPr>
            </a:lvl6pPr>
            <a:lvl7pPr marL="2737448" indent="0" algn="ctr">
              <a:buNone/>
              <a:defRPr>
                <a:solidFill>
                  <a:schemeClr val="tx1">
                    <a:tint val="75000"/>
                  </a:schemeClr>
                </a:solidFill>
              </a:defRPr>
            </a:lvl7pPr>
            <a:lvl8pPr marL="3193689" indent="0" algn="ctr">
              <a:buNone/>
              <a:defRPr>
                <a:solidFill>
                  <a:schemeClr val="tx1">
                    <a:tint val="75000"/>
                  </a:schemeClr>
                </a:solidFill>
              </a:defRPr>
            </a:lvl8pPr>
            <a:lvl9pPr marL="3649926" indent="0" algn="ctr">
              <a:buNone/>
              <a:defRPr>
                <a:solidFill>
                  <a:schemeClr val="tx1">
                    <a:tint val="75000"/>
                  </a:schemeClr>
                </a:solidFill>
              </a:defRPr>
            </a:lvl9pPr>
          </a:lstStyle>
          <a:p>
            <a:pPr rtl="0"/>
            <a:r>
              <a:rPr lang="ru"/>
              <a:t>Click to Edit Optional Subtitle</a:t>
            </a:r>
          </a:p>
        </p:txBody>
      </p:sp>
      <p:pic>
        <p:nvPicPr>
          <p:cNvPr id="10" name="Picture 9"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
        <p:nvSpPr>
          <p:cNvPr id="14" name="Footer Placeholder 4"/>
          <p:cNvSpPr>
            <a:spLocks noGrp="1"/>
          </p:cNvSpPr>
          <p:nvPr>
            <p:ph type="ftr" sz="quarter" idx="3"/>
          </p:nvPr>
        </p:nvSpPr>
        <p:spPr>
          <a:xfrm>
            <a:off x="252415" y="4857184"/>
            <a:ext cx="1505531" cy="92333"/>
          </a:xfrm>
          <a:prstGeom prst="rect">
            <a:avLst/>
          </a:prstGeom>
        </p:spPr>
        <p:txBody>
          <a:bodyPr vert="horz" wrap="square" lIns="0" tIns="0" rIns="0" bIns="0" rtlCol="0" anchor="ctr">
            <a:spAutoFit/>
          </a:bodyPr>
          <a:lstStyle>
            <a:lvl1pPr algn="l" defTabSz="456243">
              <a:defRPr sz="600">
                <a:solidFill>
                  <a:srgbClr val="4F5156"/>
                </a:solidFill>
                <a:latin typeface="Arial"/>
                <a:cs typeface="Arial"/>
              </a:defRPr>
            </a:lvl1pPr>
          </a:lstStyle>
          <a:p>
            <a:pPr rtl="0"/>
            <a:r>
              <a:rPr lang="ru"/>
              <a:t>Confidential Property of Schneider Electric  </a:t>
            </a:r>
          </a:p>
        </p:txBody>
      </p:sp>
      <p:sp>
        <p:nvSpPr>
          <p:cNvPr id="21" name="Espace réservé du texte 20"/>
          <p:cNvSpPr>
            <a:spLocks noGrp="1"/>
          </p:cNvSpPr>
          <p:nvPr>
            <p:ph type="body" sz="quarter" idx="15" hasCustomPrompt="1"/>
          </p:nvPr>
        </p:nvSpPr>
        <p:spPr>
          <a:xfrm>
            <a:off x="1" y="3573645"/>
            <a:ext cx="9144000" cy="761890"/>
          </a:xfrm>
          <a:prstGeom prst="rect">
            <a:avLst/>
          </a:prstGeom>
          <a:solidFill>
            <a:schemeClr val="tx2">
              <a:alpha val="80000"/>
            </a:schemeClr>
          </a:solidFill>
        </p:spPr>
        <p:txBody>
          <a:bodyPr lIns="91246" tIns="45622" rIns="91246" bIns="45622" rtlCol="0"/>
          <a:lstStyle>
            <a:lvl1pPr marL="177928"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ru"/>
              <a:t>Presented by: </a:t>
            </a:r>
          </a:p>
          <a:p>
            <a:pPr lvl="0" rtl="0"/>
            <a:r>
              <a:rPr lang="ru"/>
              <a:t>Date: </a:t>
            </a:r>
          </a:p>
          <a:p>
            <a:pPr lvl="0" rtl="0"/>
            <a:endParaRPr lang="fr-FR"/>
          </a:p>
          <a:p>
            <a:pPr lvl="0" rtl="0"/>
            <a:endParaRPr lang="fr-FR"/>
          </a:p>
          <a:p>
            <a:pPr lvl="0" rtl="0"/>
            <a:endParaRPr lang="fr-FR"/>
          </a:p>
          <a:p>
            <a:pPr lvl="0" rtl="0"/>
            <a:endParaRPr lang="fr-FR"/>
          </a:p>
          <a:p>
            <a:pPr lvl="0" rtl="0"/>
            <a:endParaRPr lang="fr-FR"/>
          </a:p>
        </p:txBody>
      </p:sp>
      <p:sp>
        <p:nvSpPr>
          <p:cNvPr id="13" name="Rectangle 12"/>
          <p:cNvSpPr/>
          <p:nvPr userDrawn="1"/>
        </p:nvSpPr>
        <p:spPr>
          <a:xfrm>
            <a:off x="1" y="4261502"/>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246" tIns="45622" rIns="91246" bIns="45622" rtlCol="0" anchor="ctr"/>
          <a:lstStyle/>
          <a:p>
            <a:pPr algn="ctr" defTabSz="456243" rtl="0"/>
            <a:endParaRPr lang="en-US">
              <a:solidFill>
                <a:prstClr val="white"/>
              </a:solidFill>
            </a:endParaRPr>
          </a:p>
        </p:txBody>
      </p:sp>
    </p:spTree>
    <p:extLst>
      <p:ext uri="{BB962C8B-B14F-4D97-AF65-F5344CB8AC3E}">
        <p14:creationId xmlns:p14="http://schemas.microsoft.com/office/powerpoint/2010/main" val="401279391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 y="2"/>
            <a:ext cx="9144000" cy="2908710"/>
          </a:xfrm>
          <a:prstGeom prst="rect">
            <a:avLst/>
          </a:prstGeom>
          <a:solidFill>
            <a:schemeClr val="tx2">
              <a:alpha val="80000"/>
            </a:schemeClr>
          </a:solidFill>
        </p:spPr>
        <p:txBody>
          <a:bodyPr lIns="251479" tIns="0" rIns="0" bIns="251479" rtlCol="0" anchor="b" anchorCtr="0"/>
          <a:lstStyle>
            <a:lvl1pPr algn="l">
              <a:defRPr sz="2400" baseline="0">
                <a:solidFill>
                  <a:srgbClr val="FFFFFF"/>
                </a:solidFill>
              </a:defRPr>
            </a:lvl1pPr>
          </a:lstStyle>
          <a:p>
            <a:pPr rtl="0"/>
            <a:r>
              <a:rPr lang="ru"/>
              <a:t>Click To Edit Section Title</a:t>
            </a:r>
          </a:p>
        </p:txBody>
      </p:sp>
      <p:sp>
        <p:nvSpPr>
          <p:cNvPr id="8" name="Text Placeholder 9"/>
          <p:cNvSpPr>
            <a:spLocks noGrp="1"/>
          </p:cNvSpPr>
          <p:nvPr>
            <p:ph type="body" sz="quarter" idx="11" hasCustomPrompt="1"/>
          </p:nvPr>
        </p:nvSpPr>
        <p:spPr>
          <a:xfrm>
            <a:off x="1" y="2900410"/>
            <a:ext cx="9144000" cy="373063"/>
          </a:xfrm>
          <a:prstGeom prst="rect">
            <a:avLst/>
          </a:prstGeom>
          <a:solidFill>
            <a:schemeClr val="tx2"/>
          </a:solidFill>
        </p:spPr>
        <p:txBody>
          <a:bodyPr lIns="251479" tIns="0" rIns="0" bIns="0" rtlCol="0" anchor="ctr" anchorCtr="0"/>
          <a:lstStyle>
            <a:lvl1pPr marL="0" indent="0">
              <a:buNone/>
              <a:defRPr sz="1200" baseline="0">
                <a:solidFill>
                  <a:schemeClr val="bg1"/>
                </a:solidFill>
              </a:defRPr>
            </a:lvl1pPr>
          </a:lstStyle>
          <a:p>
            <a:pPr lvl="0" rtl="0"/>
            <a:r>
              <a:rPr lang="ru"/>
              <a:t>Click To Edit Optional Subtitle</a:t>
            </a:r>
          </a:p>
        </p:txBody>
      </p:sp>
      <p:sp>
        <p:nvSpPr>
          <p:cNvPr id="9"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0"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60358989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1" y="0"/>
            <a:ext cx="9144000" cy="5143500"/>
          </a:xfrm>
          <a:prstGeom prst="rect">
            <a:avLst/>
          </a:prstGeom>
          <a:solidFill>
            <a:srgbClr val="8E8F93">
              <a:alpha val="20000"/>
            </a:srgbClr>
          </a:solidFill>
        </p:spPr>
        <p:txBody>
          <a:bodyPr lIns="91249" tIns="45622" rIns="91249" bIns="45622" rtlCol="0"/>
          <a:lstStyle>
            <a:lvl1pPr marL="0" indent="0">
              <a:buNone/>
              <a:defRPr sz="1100">
                <a:solidFill>
                  <a:schemeClr val="accent2">
                    <a:lumMod val="60000"/>
                    <a:lumOff val="40000"/>
                  </a:schemeClr>
                </a:solidFill>
              </a:defRPr>
            </a:lvl1pPr>
          </a:lstStyle>
          <a:p>
            <a:pPr rtl="0"/>
            <a:r>
              <a:rPr lang="ru"/>
              <a:t>Drag Your Image Here</a:t>
            </a:r>
          </a:p>
        </p:txBody>
      </p:sp>
      <p:sp>
        <p:nvSpPr>
          <p:cNvPr id="5" name="Title 1"/>
          <p:cNvSpPr>
            <a:spLocks noGrp="1"/>
          </p:cNvSpPr>
          <p:nvPr>
            <p:ph type="title" hasCustomPrompt="1"/>
          </p:nvPr>
        </p:nvSpPr>
        <p:spPr>
          <a:xfrm>
            <a:off x="1" y="2041077"/>
            <a:ext cx="9144000" cy="867640"/>
          </a:xfrm>
          <a:prstGeom prst="rect">
            <a:avLst/>
          </a:prstGeom>
          <a:solidFill>
            <a:schemeClr val="tx2">
              <a:alpha val="80000"/>
            </a:schemeClr>
          </a:solidFill>
        </p:spPr>
        <p:txBody>
          <a:bodyPr lIns="251479" tIns="0" rIns="0" bIns="0" rtlCol="0" anchor="ctr" anchorCtr="0"/>
          <a:lstStyle>
            <a:lvl1pPr algn="l">
              <a:defRPr sz="2400" baseline="0">
                <a:solidFill>
                  <a:srgbClr val="FFFFFF"/>
                </a:solidFill>
              </a:defRPr>
            </a:lvl1pPr>
          </a:lstStyle>
          <a:p>
            <a:pPr rtl="0"/>
            <a:r>
              <a:rPr lang="ru"/>
              <a:t>Click To Edit Section Title</a:t>
            </a:r>
          </a:p>
        </p:txBody>
      </p:sp>
      <p:sp>
        <p:nvSpPr>
          <p:cNvPr id="6" name="Text Placeholder 9"/>
          <p:cNvSpPr>
            <a:spLocks noGrp="1"/>
          </p:cNvSpPr>
          <p:nvPr>
            <p:ph type="body" sz="quarter" idx="11" hasCustomPrompt="1"/>
          </p:nvPr>
        </p:nvSpPr>
        <p:spPr>
          <a:xfrm>
            <a:off x="1" y="2900410"/>
            <a:ext cx="9144000" cy="373063"/>
          </a:xfrm>
          <a:prstGeom prst="rect">
            <a:avLst/>
          </a:prstGeom>
          <a:solidFill>
            <a:schemeClr val="tx2"/>
          </a:solidFill>
        </p:spPr>
        <p:txBody>
          <a:bodyPr lIns="251479" tIns="0" rIns="0" bIns="0" rtlCol="0" anchor="ctr" anchorCtr="0"/>
          <a:lstStyle>
            <a:lvl1pPr marL="0" indent="0">
              <a:buNone/>
              <a:defRPr sz="1200" baseline="0">
                <a:solidFill>
                  <a:schemeClr val="bg1"/>
                </a:solidFill>
              </a:defRPr>
            </a:lvl1pPr>
          </a:lstStyle>
          <a:p>
            <a:pPr lvl="0" rtl="0"/>
            <a:r>
              <a:rPr lang="ru"/>
              <a:t>Click To Edit Optional Subtitle</a:t>
            </a:r>
          </a:p>
        </p:txBody>
      </p:sp>
      <p:sp>
        <p:nvSpPr>
          <p:cNvPr id="10"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2"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8" name="Picture 7"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335661112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1" y="0"/>
            <a:ext cx="9144000" cy="1981308"/>
          </a:xfrm>
          <a:prstGeom prst="rect">
            <a:avLst/>
          </a:prstGeom>
          <a:solidFill>
            <a:srgbClr val="8E8F93">
              <a:alpha val="20000"/>
            </a:srgbClr>
          </a:solidFill>
        </p:spPr>
        <p:txBody>
          <a:bodyPr lIns="91249" tIns="45622" rIns="91249" bIns="45622" rtlCol="0"/>
          <a:lstStyle>
            <a:lvl1pPr marL="0" indent="0">
              <a:buNone/>
              <a:defRPr sz="1100">
                <a:solidFill>
                  <a:schemeClr val="accent2">
                    <a:lumMod val="60000"/>
                    <a:lumOff val="40000"/>
                  </a:schemeClr>
                </a:solidFill>
              </a:defRPr>
            </a:lvl1pPr>
          </a:lstStyle>
          <a:p>
            <a:pPr rtl="0"/>
            <a:r>
              <a:rPr lang="ru"/>
              <a:t>Drag Your Image Here</a:t>
            </a:r>
          </a:p>
        </p:txBody>
      </p:sp>
      <p:sp>
        <p:nvSpPr>
          <p:cNvPr id="3" name="Title 1"/>
          <p:cNvSpPr>
            <a:spLocks noGrp="1"/>
          </p:cNvSpPr>
          <p:nvPr>
            <p:ph type="title" hasCustomPrompt="1"/>
          </p:nvPr>
        </p:nvSpPr>
        <p:spPr>
          <a:xfrm>
            <a:off x="1" y="1981337"/>
            <a:ext cx="9144000" cy="3162191"/>
          </a:xfrm>
          <a:prstGeom prst="rect">
            <a:avLst/>
          </a:prstGeom>
          <a:solidFill>
            <a:schemeClr val="tx2"/>
          </a:solidFill>
        </p:spPr>
        <p:txBody>
          <a:bodyPr lIns="251479" tIns="251479" rIns="251479" bIns="251479" rtlCol="0" anchor="t" anchorCtr="0"/>
          <a:lstStyle>
            <a:lvl1pPr algn="l">
              <a:defRPr sz="2400" baseline="0">
                <a:solidFill>
                  <a:srgbClr val="FFFFFF"/>
                </a:solidFill>
              </a:defRPr>
            </a:lvl1pPr>
          </a:lstStyle>
          <a:p>
            <a:pPr rtl="0"/>
            <a:r>
              <a:rPr lang="ru"/>
              <a:t>Click To Edit Section Title</a:t>
            </a:r>
          </a:p>
        </p:txBody>
      </p:sp>
      <p:sp>
        <p:nvSpPr>
          <p:cNvPr id="4" name="Text Placeholder 9"/>
          <p:cNvSpPr>
            <a:spLocks noGrp="1"/>
          </p:cNvSpPr>
          <p:nvPr>
            <p:ph type="body" sz="quarter" idx="11" hasCustomPrompt="1"/>
          </p:nvPr>
        </p:nvSpPr>
        <p:spPr>
          <a:xfrm>
            <a:off x="1" y="1608274"/>
            <a:ext cx="9144000" cy="373063"/>
          </a:xfrm>
          <a:prstGeom prst="rect">
            <a:avLst/>
          </a:prstGeom>
          <a:solidFill>
            <a:schemeClr val="tx2">
              <a:alpha val="80000"/>
            </a:schemeClr>
          </a:solidFill>
        </p:spPr>
        <p:txBody>
          <a:bodyPr lIns="251479" tIns="0" rIns="251479" bIns="0" rtlCol="0" anchor="ctr" anchorCtr="0"/>
          <a:lstStyle>
            <a:lvl1pPr marL="0" indent="0">
              <a:buNone/>
              <a:defRPr sz="1200" baseline="0">
                <a:solidFill>
                  <a:schemeClr val="bg1"/>
                </a:solidFill>
              </a:defRPr>
            </a:lvl1pPr>
          </a:lstStyle>
          <a:p>
            <a:pPr lvl="0" rtl="0"/>
            <a:r>
              <a:rPr lang="ru"/>
              <a:t>Click To Edit Optional Subtitle</a:t>
            </a:r>
          </a:p>
        </p:txBody>
      </p:sp>
      <p:sp>
        <p:nvSpPr>
          <p:cNvPr id="12"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9" name="Picture 8"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75053" y="4508542"/>
            <a:ext cx="2018707" cy="556586"/>
          </a:xfrm>
          <a:prstGeom prst="rect">
            <a:avLst/>
          </a:prstGeom>
        </p:spPr>
      </p:pic>
    </p:spTree>
    <p:extLst>
      <p:ext uri="{BB962C8B-B14F-4D97-AF65-F5344CB8AC3E}">
        <p14:creationId xmlns:p14="http://schemas.microsoft.com/office/powerpoint/2010/main" val="407598781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565651" y="13"/>
            <a:ext cx="4578351" cy="5143499"/>
          </a:xfrm>
          <a:prstGeom prst="rect">
            <a:avLst/>
          </a:prstGeom>
          <a:solidFill>
            <a:schemeClr val="accent2">
              <a:alpha val="20000"/>
            </a:schemeClr>
          </a:solidFill>
        </p:spPr>
        <p:txBody>
          <a:bodyPr vert="horz" lIns="251479" tIns="251479" rIns="251479" bIns="251479" rtlCol="0"/>
          <a:lstStyle>
            <a:lvl1pPr marL="0" indent="0">
              <a:buNone/>
              <a:defRPr sz="1100">
                <a:solidFill>
                  <a:schemeClr val="accent2">
                    <a:lumMod val="60000"/>
                    <a:lumOff val="40000"/>
                  </a:schemeClr>
                </a:solidFill>
              </a:defRPr>
            </a:lvl1pPr>
            <a:lvl2pPr marL="442008" indent="-264563">
              <a:buFont typeface="Arial"/>
              <a:buChar char="•"/>
              <a:defRPr sz="1800">
                <a:solidFill>
                  <a:schemeClr val="accent1"/>
                </a:solidFill>
              </a:defRPr>
            </a:lvl2pPr>
            <a:lvl3pPr marL="706558" indent="-228138">
              <a:buFont typeface="Lucida Grande"/>
              <a:buChar char="–"/>
              <a:defRPr sz="1600">
                <a:solidFill>
                  <a:schemeClr val="accent1"/>
                </a:solidFill>
              </a:defRPr>
            </a:lvl3pPr>
            <a:lvl4pPr marL="974303" indent="-228138">
              <a:buFont typeface="Lucida Grande"/>
              <a:buChar char="–"/>
              <a:defRPr sz="1400">
                <a:solidFill>
                  <a:schemeClr val="accent1"/>
                </a:solidFill>
              </a:defRPr>
            </a:lvl4pPr>
            <a:lvl5pPr marL="1256291" indent="-231305" defTabSz="313679">
              <a:buFont typeface="Lucida Grande"/>
              <a:buChar char="–"/>
              <a:defRPr sz="1400">
                <a:solidFill>
                  <a:schemeClr val="accent1"/>
                </a:solidFill>
              </a:defRPr>
            </a:lvl5pPr>
          </a:lstStyle>
          <a:p>
            <a:pPr lvl="0" rtl="0"/>
            <a:r>
              <a:rPr lang="ru"/>
              <a:t>Insert Your Content Here</a:t>
            </a:r>
          </a:p>
        </p:txBody>
      </p:sp>
      <p:sp>
        <p:nvSpPr>
          <p:cNvPr id="15" name="Rectangle 14"/>
          <p:cNvSpPr/>
          <p:nvPr userDrawn="1"/>
        </p:nvSpPr>
        <p:spPr>
          <a:xfrm rot="5400000">
            <a:off x="-310752" y="267089"/>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249" tIns="45622" rIns="91249" bIns="45622" rtlCol="0" anchor="ctr"/>
          <a:lstStyle/>
          <a:p>
            <a:pPr algn="ctr" defTabSz="456243" rtl="0"/>
            <a:endParaRPr lang="en-US">
              <a:solidFill>
                <a:prstClr val="white"/>
              </a:solidFill>
            </a:endParaRPr>
          </a:p>
        </p:txBody>
      </p:sp>
      <p:sp>
        <p:nvSpPr>
          <p:cNvPr id="16" name="Content Placeholder 12"/>
          <p:cNvSpPr>
            <a:spLocks noGrp="1"/>
          </p:cNvSpPr>
          <p:nvPr>
            <p:ph sz="quarter" idx="11"/>
          </p:nvPr>
        </p:nvSpPr>
        <p:spPr>
          <a:xfrm>
            <a:off x="-31897" y="-1"/>
            <a:ext cx="4881491" cy="5143502"/>
          </a:xfrm>
          <a:prstGeom prst="rect">
            <a:avLst/>
          </a:prstGeom>
          <a:solidFill>
            <a:schemeClr val="tx2">
              <a:alpha val="80000"/>
            </a:schemeClr>
          </a:solidFill>
        </p:spPr>
        <p:txBody>
          <a:bodyPr vert="horz" lIns="251479" tIns="251479" rIns="251479" bIns="251479" rtlCol="0"/>
          <a:lstStyle>
            <a:lvl1pPr marL="0" indent="0">
              <a:buNone/>
              <a:defRPr sz="2400">
                <a:solidFill>
                  <a:schemeClr val="bg1"/>
                </a:solidFill>
              </a:defRPr>
            </a:lvl1pPr>
            <a:lvl2pPr marL="442008" indent="-264563">
              <a:buFont typeface="Arial"/>
              <a:buChar char="•"/>
              <a:defRPr sz="2000">
                <a:solidFill>
                  <a:schemeClr val="bg1"/>
                </a:solidFill>
              </a:defRPr>
            </a:lvl2pPr>
            <a:lvl3pPr marL="706558" indent="-228138">
              <a:buFont typeface="Lucida Grande"/>
              <a:buChar char="–"/>
              <a:defRPr sz="1800">
                <a:solidFill>
                  <a:schemeClr val="bg1"/>
                </a:solidFill>
              </a:defRPr>
            </a:lvl3pPr>
            <a:lvl4pPr marL="974303" indent="-228138">
              <a:buFont typeface="Lucida Grande"/>
              <a:buChar char="–"/>
              <a:defRPr sz="1600">
                <a:solidFill>
                  <a:schemeClr val="bg1"/>
                </a:solidFill>
              </a:defRPr>
            </a:lvl4pPr>
            <a:lvl5pPr marL="1256291" indent="-231305" defTabSz="313679">
              <a:buFont typeface="Lucida Grande"/>
              <a:buChar char="–"/>
              <a:defRPr sz="1600">
                <a:solidFill>
                  <a:schemeClr val="bg1"/>
                </a:solidFill>
              </a:defRPr>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8"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9" name="Picture 8"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217660766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310752" y="267089"/>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249" tIns="45622" rIns="91249" bIns="45622" rtlCol="0" anchor="ctr"/>
          <a:lstStyle/>
          <a:p>
            <a:pPr algn="ctr" defTabSz="456243" rtl="0"/>
            <a:endParaRPr lang="en-US">
              <a:solidFill>
                <a:prstClr val="white"/>
              </a:solidFill>
            </a:endParaRPr>
          </a:p>
        </p:txBody>
      </p:sp>
      <p:sp>
        <p:nvSpPr>
          <p:cNvPr id="16" name="Content Placeholder 12"/>
          <p:cNvSpPr>
            <a:spLocks noGrp="1"/>
          </p:cNvSpPr>
          <p:nvPr>
            <p:ph sz="quarter" idx="11" hasCustomPrompt="1"/>
          </p:nvPr>
        </p:nvSpPr>
        <p:spPr>
          <a:xfrm>
            <a:off x="-31897" y="-1"/>
            <a:ext cx="4881491" cy="5143502"/>
          </a:xfrm>
          <a:prstGeom prst="rect">
            <a:avLst/>
          </a:prstGeom>
          <a:solidFill>
            <a:schemeClr val="tx2">
              <a:alpha val="80000"/>
            </a:schemeClr>
          </a:solidFill>
        </p:spPr>
        <p:txBody>
          <a:bodyPr vert="horz" lIns="251479" tIns="251479" rIns="251479" bIns="251479" rtlCol="0"/>
          <a:lstStyle>
            <a:lvl1pPr marL="0" indent="0">
              <a:buNone/>
              <a:defRPr sz="2400" baseline="0">
                <a:solidFill>
                  <a:schemeClr val="bg1"/>
                </a:solidFill>
              </a:defRPr>
            </a:lvl1pPr>
            <a:lvl2pPr marL="442008" indent="-264563">
              <a:buFont typeface="Arial"/>
              <a:buChar char="•"/>
              <a:defRPr sz="2000">
                <a:solidFill>
                  <a:schemeClr val="bg1"/>
                </a:solidFill>
              </a:defRPr>
            </a:lvl2pPr>
            <a:lvl3pPr marL="706558" indent="-228138">
              <a:buFont typeface="Lucida Grande"/>
              <a:buChar char="–"/>
              <a:defRPr sz="1800">
                <a:solidFill>
                  <a:schemeClr val="bg1"/>
                </a:solidFill>
              </a:defRPr>
            </a:lvl3pPr>
            <a:lvl4pPr marL="974303" indent="-228138">
              <a:buFont typeface="Lucida Grande"/>
              <a:buChar char="–"/>
              <a:defRPr sz="1600">
                <a:solidFill>
                  <a:schemeClr val="bg1"/>
                </a:solidFill>
              </a:defRPr>
            </a:lvl4pPr>
            <a:lvl5pPr marL="1256291" indent="-231305" defTabSz="313679">
              <a:buFont typeface="Lucida Grande"/>
              <a:buChar char="–"/>
              <a:defRPr sz="1600">
                <a:solidFill>
                  <a:schemeClr val="bg1"/>
                </a:solidFill>
              </a:defRPr>
            </a:lvl5pPr>
          </a:lstStyle>
          <a:p>
            <a:pPr lvl="0" rtl="0"/>
            <a:r>
              <a:rPr lang="ru"/>
              <a:t>Agenda (edit text)</a:t>
            </a:r>
          </a:p>
        </p:txBody>
      </p:sp>
      <p:sp>
        <p:nvSpPr>
          <p:cNvPr id="6"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8"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9" name="Picture 8"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
        <p:nvSpPr>
          <p:cNvPr id="10" name="Rechteck 7"/>
          <p:cNvSpPr/>
          <p:nvPr userDrawn="1"/>
        </p:nvSpPr>
        <p:spPr>
          <a:xfrm>
            <a:off x="5032074" y="27428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11" name="Rechteck 8"/>
          <p:cNvSpPr/>
          <p:nvPr userDrawn="1"/>
        </p:nvSpPr>
        <p:spPr>
          <a:xfrm>
            <a:off x="5616283" y="274288"/>
            <a:ext cx="32004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endParaRPr lang="en-US" sz="1300" b="1">
              <a:solidFill>
                <a:srgbClr val="626469"/>
              </a:solidFill>
              <a:cs typeface="Arial" pitchFamily="34" charset="0"/>
            </a:endParaRPr>
          </a:p>
        </p:txBody>
      </p:sp>
      <p:sp>
        <p:nvSpPr>
          <p:cNvPr id="12" name="Rechteck 10"/>
          <p:cNvSpPr/>
          <p:nvPr userDrawn="1"/>
        </p:nvSpPr>
        <p:spPr>
          <a:xfrm>
            <a:off x="5028807" y="7858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13" name="Rechteck 11"/>
          <p:cNvSpPr/>
          <p:nvPr userDrawn="1"/>
        </p:nvSpPr>
        <p:spPr>
          <a:xfrm>
            <a:off x="5624187" y="7868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31" name="Rechteck 10"/>
          <p:cNvSpPr/>
          <p:nvPr userDrawn="1"/>
        </p:nvSpPr>
        <p:spPr>
          <a:xfrm>
            <a:off x="5028807" y="13001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32" name="Rechteck 11"/>
          <p:cNvSpPr/>
          <p:nvPr userDrawn="1"/>
        </p:nvSpPr>
        <p:spPr>
          <a:xfrm>
            <a:off x="5624187" y="13011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45" name="Rechteck 10"/>
          <p:cNvSpPr/>
          <p:nvPr userDrawn="1"/>
        </p:nvSpPr>
        <p:spPr>
          <a:xfrm>
            <a:off x="5028807" y="18145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46" name="Rechteck 11"/>
          <p:cNvSpPr/>
          <p:nvPr userDrawn="1"/>
        </p:nvSpPr>
        <p:spPr>
          <a:xfrm>
            <a:off x="5624187" y="18155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47" name="Rechteck 10"/>
          <p:cNvSpPr/>
          <p:nvPr userDrawn="1"/>
        </p:nvSpPr>
        <p:spPr>
          <a:xfrm>
            <a:off x="5028807" y="23288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48" name="Rechteck 11"/>
          <p:cNvSpPr/>
          <p:nvPr userDrawn="1"/>
        </p:nvSpPr>
        <p:spPr>
          <a:xfrm>
            <a:off x="5624187" y="23298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49" name="Rechteck 10"/>
          <p:cNvSpPr/>
          <p:nvPr userDrawn="1"/>
        </p:nvSpPr>
        <p:spPr>
          <a:xfrm>
            <a:off x="5028807" y="28622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50" name="Rechteck 11"/>
          <p:cNvSpPr/>
          <p:nvPr userDrawn="1"/>
        </p:nvSpPr>
        <p:spPr>
          <a:xfrm>
            <a:off x="5624187" y="28632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51" name="Rechteck 10"/>
          <p:cNvSpPr/>
          <p:nvPr userDrawn="1"/>
        </p:nvSpPr>
        <p:spPr>
          <a:xfrm>
            <a:off x="5028807" y="33956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52" name="Rechteck 11"/>
          <p:cNvSpPr/>
          <p:nvPr userDrawn="1"/>
        </p:nvSpPr>
        <p:spPr>
          <a:xfrm>
            <a:off x="5624187" y="33966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55" name="Rechteck 10"/>
          <p:cNvSpPr/>
          <p:nvPr userDrawn="1"/>
        </p:nvSpPr>
        <p:spPr>
          <a:xfrm>
            <a:off x="5028807" y="3919570"/>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56" name="Rechteck 11"/>
          <p:cNvSpPr/>
          <p:nvPr userDrawn="1"/>
        </p:nvSpPr>
        <p:spPr>
          <a:xfrm>
            <a:off x="5624187" y="3920561"/>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24" name="Text Placeholder 4"/>
          <p:cNvSpPr>
            <a:spLocks noGrp="1"/>
          </p:cNvSpPr>
          <p:nvPr userDrawn="1">
            <p:ph type="body" sz="quarter" idx="13" hasCustomPrompt="1"/>
          </p:nvPr>
        </p:nvSpPr>
        <p:spPr>
          <a:xfrm>
            <a:off x="5004100" y="382166"/>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1</a:t>
            </a:r>
          </a:p>
        </p:txBody>
      </p:sp>
      <p:sp>
        <p:nvSpPr>
          <p:cNvPr id="23" name="Text Placeholder 4"/>
          <p:cNvSpPr>
            <a:spLocks noGrp="1"/>
          </p:cNvSpPr>
          <p:nvPr userDrawn="1">
            <p:ph type="body" sz="quarter" idx="12" hasCustomPrompt="1"/>
          </p:nvPr>
        </p:nvSpPr>
        <p:spPr>
          <a:xfrm>
            <a:off x="5629632" y="395785"/>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26" name="Text Placeholder 4"/>
          <p:cNvSpPr>
            <a:spLocks noGrp="1"/>
          </p:cNvSpPr>
          <p:nvPr userDrawn="1">
            <p:ph type="body" sz="quarter" idx="15" hasCustomPrompt="1"/>
          </p:nvPr>
        </p:nvSpPr>
        <p:spPr>
          <a:xfrm>
            <a:off x="5006372" y="875766"/>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2</a:t>
            </a:r>
          </a:p>
        </p:txBody>
      </p:sp>
      <p:sp>
        <p:nvSpPr>
          <p:cNvPr id="25" name="Text Placeholder 4"/>
          <p:cNvSpPr>
            <a:spLocks noGrp="1"/>
          </p:cNvSpPr>
          <p:nvPr userDrawn="1">
            <p:ph type="body" sz="quarter" idx="14" hasCustomPrompt="1"/>
          </p:nvPr>
        </p:nvSpPr>
        <p:spPr>
          <a:xfrm>
            <a:off x="5631904" y="889385"/>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27" name="Text Placeholder 4"/>
          <p:cNvSpPr>
            <a:spLocks noGrp="1"/>
          </p:cNvSpPr>
          <p:nvPr userDrawn="1">
            <p:ph type="body" sz="quarter" idx="16" hasCustomPrompt="1"/>
          </p:nvPr>
        </p:nvSpPr>
        <p:spPr>
          <a:xfrm>
            <a:off x="4994996" y="1410300"/>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3</a:t>
            </a:r>
          </a:p>
        </p:txBody>
      </p:sp>
      <p:sp>
        <p:nvSpPr>
          <p:cNvPr id="28" name="Text Placeholder 4"/>
          <p:cNvSpPr>
            <a:spLocks noGrp="1"/>
          </p:cNvSpPr>
          <p:nvPr userDrawn="1">
            <p:ph type="body" sz="quarter" idx="17" hasCustomPrompt="1"/>
          </p:nvPr>
        </p:nvSpPr>
        <p:spPr>
          <a:xfrm>
            <a:off x="5620529" y="1423931"/>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29" name="Text Placeholder 4"/>
          <p:cNvSpPr>
            <a:spLocks noGrp="1"/>
          </p:cNvSpPr>
          <p:nvPr userDrawn="1">
            <p:ph type="body" sz="quarter" idx="18" hasCustomPrompt="1"/>
          </p:nvPr>
        </p:nvSpPr>
        <p:spPr>
          <a:xfrm>
            <a:off x="4992724" y="1926662"/>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4</a:t>
            </a:r>
          </a:p>
        </p:txBody>
      </p:sp>
      <p:sp>
        <p:nvSpPr>
          <p:cNvPr id="30" name="Text Placeholder 4"/>
          <p:cNvSpPr>
            <a:spLocks noGrp="1"/>
          </p:cNvSpPr>
          <p:nvPr userDrawn="1">
            <p:ph type="body" sz="quarter" idx="19" hasCustomPrompt="1"/>
          </p:nvPr>
        </p:nvSpPr>
        <p:spPr>
          <a:xfrm>
            <a:off x="5618257" y="1940282"/>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33" name="Text Placeholder 4"/>
          <p:cNvSpPr>
            <a:spLocks noGrp="1"/>
          </p:cNvSpPr>
          <p:nvPr userDrawn="1">
            <p:ph type="body" sz="quarter" idx="20" hasCustomPrompt="1"/>
          </p:nvPr>
        </p:nvSpPr>
        <p:spPr>
          <a:xfrm>
            <a:off x="4994996" y="2420262"/>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5</a:t>
            </a:r>
          </a:p>
        </p:txBody>
      </p:sp>
      <p:sp>
        <p:nvSpPr>
          <p:cNvPr id="34" name="Text Placeholder 4"/>
          <p:cNvSpPr>
            <a:spLocks noGrp="1"/>
          </p:cNvSpPr>
          <p:nvPr userDrawn="1">
            <p:ph type="body" sz="quarter" idx="21" hasCustomPrompt="1"/>
          </p:nvPr>
        </p:nvSpPr>
        <p:spPr>
          <a:xfrm>
            <a:off x="5620529" y="2433881"/>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35" name="Text Placeholder 4"/>
          <p:cNvSpPr>
            <a:spLocks noGrp="1"/>
          </p:cNvSpPr>
          <p:nvPr userDrawn="1">
            <p:ph type="body" sz="quarter" idx="22" hasCustomPrompt="1"/>
          </p:nvPr>
        </p:nvSpPr>
        <p:spPr>
          <a:xfrm>
            <a:off x="4997268" y="2954790"/>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6</a:t>
            </a:r>
          </a:p>
        </p:txBody>
      </p:sp>
      <p:sp>
        <p:nvSpPr>
          <p:cNvPr id="36" name="Text Placeholder 4"/>
          <p:cNvSpPr>
            <a:spLocks noGrp="1"/>
          </p:cNvSpPr>
          <p:nvPr userDrawn="1">
            <p:ph type="body" sz="quarter" idx="23" hasCustomPrompt="1"/>
          </p:nvPr>
        </p:nvSpPr>
        <p:spPr>
          <a:xfrm>
            <a:off x="5609152" y="2968427"/>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37" name="Text Placeholder 4"/>
          <p:cNvSpPr>
            <a:spLocks noGrp="1"/>
          </p:cNvSpPr>
          <p:nvPr userDrawn="1">
            <p:ph type="body" sz="quarter" idx="24" hasCustomPrompt="1"/>
          </p:nvPr>
        </p:nvSpPr>
        <p:spPr>
          <a:xfrm>
            <a:off x="4983620" y="3487078"/>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7</a:t>
            </a:r>
          </a:p>
        </p:txBody>
      </p:sp>
      <p:sp>
        <p:nvSpPr>
          <p:cNvPr id="38" name="Text Placeholder 4"/>
          <p:cNvSpPr>
            <a:spLocks noGrp="1"/>
          </p:cNvSpPr>
          <p:nvPr userDrawn="1">
            <p:ph type="body" sz="quarter" idx="25" hasCustomPrompt="1"/>
          </p:nvPr>
        </p:nvSpPr>
        <p:spPr>
          <a:xfrm>
            <a:off x="5622800" y="3500699"/>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39" name="Text Placeholder 4"/>
          <p:cNvSpPr>
            <a:spLocks noGrp="1"/>
          </p:cNvSpPr>
          <p:nvPr userDrawn="1">
            <p:ph type="body" sz="quarter" idx="26" hasCustomPrompt="1"/>
          </p:nvPr>
        </p:nvSpPr>
        <p:spPr>
          <a:xfrm>
            <a:off x="4985892" y="4021622"/>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8</a:t>
            </a:r>
          </a:p>
        </p:txBody>
      </p:sp>
      <p:sp>
        <p:nvSpPr>
          <p:cNvPr id="40" name="Text Placeholder 4"/>
          <p:cNvSpPr>
            <a:spLocks noGrp="1"/>
          </p:cNvSpPr>
          <p:nvPr userDrawn="1">
            <p:ph type="body" sz="quarter" idx="27" hasCustomPrompt="1"/>
          </p:nvPr>
        </p:nvSpPr>
        <p:spPr>
          <a:xfrm>
            <a:off x="5611425" y="4035242"/>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Tree>
    <p:extLst>
      <p:ext uri="{BB962C8B-B14F-4D97-AF65-F5344CB8AC3E}">
        <p14:creationId xmlns:p14="http://schemas.microsoft.com/office/powerpoint/2010/main" val="350456348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5" y="14"/>
            <a:ext cx="4530727" cy="5143499"/>
          </a:xfrm>
          <a:prstGeom prst="rect">
            <a:avLst/>
          </a:prstGeom>
          <a:solidFill>
            <a:schemeClr val="accent2">
              <a:alpha val="20000"/>
            </a:schemeClr>
          </a:solidFill>
        </p:spPr>
        <p:txBody>
          <a:bodyPr vert="horz" lIns="251479" tIns="251479" rIns="251479" bIns="251479" rtlCol="0"/>
          <a:lstStyle>
            <a:lvl1pPr marL="0" indent="0">
              <a:buNone/>
              <a:defRPr sz="1100">
                <a:solidFill>
                  <a:schemeClr val="accent1"/>
                </a:solidFill>
              </a:defRPr>
            </a:lvl1pPr>
            <a:lvl2pPr marL="442008" indent="-264563">
              <a:buFont typeface="Arial"/>
              <a:buChar char="•"/>
              <a:defRPr sz="1800">
                <a:solidFill>
                  <a:schemeClr val="accent1"/>
                </a:solidFill>
              </a:defRPr>
            </a:lvl2pPr>
            <a:lvl3pPr marL="706558" indent="-228138">
              <a:buFont typeface="Lucida Grande"/>
              <a:buChar char="–"/>
              <a:defRPr sz="1600">
                <a:solidFill>
                  <a:schemeClr val="accent1"/>
                </a:solidFill>
              </a:defRPr>
            </a:lvl3pPr>
            <a:lvl4pPr marL="974303" indent="-228138">
              <a:buFont typeface="Lucida Grande"/>
              <a:buChar char="–"/>
              <a:defRPr sz="1400">
                <a:solidFill>
                  <a:schemeClr val="accent1"/>
                </a:solidFill>
              </a:defRPr>
            </a:lvl4pPr>
            <a:lvl5pPr marL="1256291" indent="-231305" defTabSz="313679">
              <a:buFont typeface="Lucida Grande"/>
              <a:buChar char="–"/>
              <a:defRPr sz="1400">
                <a:solidFill>
                  <a:schemeClr val="accent1"/>
                </a:solidFill>
              </a:defRPr>
            </a:lvl5pPr>
          </a:lstStyle>
          <a:p>
            <a:pPr lvl="0" rtl="0"/>
            <a:r>
              <a:rPr lang="ru"/>
              <a:t>Insert Your Content Here</a:t>
            </a:r>
          </a:p>
        </p:txBody>
      </p:sp>
      <p:sp>
        <p:nvSpPr>
          <p:cNvPr id="3" name="Content Placeholder 12"/>
          <p:cNvSpPr>
            <a:spLocks noGrp="1"/>
          </p:cNvSpPr>
          <p:nvPr>
            <p:ph sz="quarter" idx="11"/>
          </p:nvPr>
        </p:nvSpPr>
        <p:spPr>
          <a:xfrm>
            <a:off x="252414" y="982963"/>
            <a:ext cx="3749962" cy="3418927"/>
          </a:xfrm>
          <a:prstGeom prst="rect">
            <a:avLst/>
          </a:prstGeom>
          <a:noFill/>
        </p:spPr>
        <p:txBody>
          <a:bodyPr vert="horz" wrap="square" lIns="0" tIns="0" rIns="0" bIns="0" rtlCol="0">
            <a:noAutofit/>
          </a:bodyPr>
          <a:lstStyle>
            <a:lvl1pPr marL="236046" indent="-236046">
              <a:buClr>
                <a:schemeClr val="tx2"/>
              </a:buClr>
              <a:buFont typeface="Arial" panose="020B0604020202020204" pitchFamily="34" charset="0"/>
              <a:buNone/>
              <a:defRPr sz="1800">
                <a:solidFill>
                  <a:schemeClr val="accent1"/>
                </a:solidFill>
              </a:defRPr>
            </a:lvl1pPr>
            <a:lvl2pPr marL="456259" indent="-220211">
              <a:buClr>
                <a:schemeClr val="tx2"/>
              </a:buClr>
              <a:buFont typeface="Arial" panose="020B0604020202020204" pitchFamily="34" charset="0"/>
              <a:buChar char="•"/>
              <a:defRPr sz="1600">
                <a:solidFill>
                  <a:schemeClr val="accent1"/>
                </a:solidFill>
              </a:defRPr>
            </a:lvl2pPr>
            <a:lvl3pPr marL="628941" indent="-172682">
              <a:buClr>
                <a:schemeClr val="tx2"/>
              </a:buClr>
              <a:buFont typeface="Arial" panose="020B0604020202020204" pitchFamily="34" charset="0"/>
              <a:buChar char="•"/>
              <a:defRPr sz="1400">
                <a:solidFill>
                  <a:schemeClr val="accent1"/>
                </a:solidFill>
              </a:defRPr>
            </a:lvl3pPr>
            <a:lvl4pPr marL="801621" indent="-172682">
              <a:buClr>
                <a:schemeClr val="tx2"/>
              </a:buClr>
              <a:buFont typeface="Arial" panose="020B0604020202020204" pitchFamily="34" charset="0"/>
              <a:buChar char="•"/>
              <a:defRPr sz="1400">
                <a:solidFill>
                  <a:schemeClr val="accent1"/>
                </a:solidFill>
              </a:defRPr>
            </a:lvl4pPr>
            <a:lvl5pPr marL="975889" indent="-174261" defTabSz="313679">
              <a:buClr>
                <a:schemeClr val="tx2"/>
              </a:buClr>
              <a:buFont typeface="Arial" panose="020B0604020202020204" pitchFamily="34" charset="0"/>
              <a:buChar char="•"/>
              <a:defRPr sz="1400">
                <a:solidFill>
                  <a:schemeClr val="accent1"/>
                </a:solidFill>
              </a:defRPr>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7" name="Title 1"/>
          <p:cNvSpPr>
            <a:spLocks noGrp="1"/>
          </p:cNvSpPr>
          <p:nvPr>
            <p:ph type="title" hasCustomPrompt="1"/>
          </p:nvPr>
        </p:nvSpPr>
        <p:spPr>
          <a:xfrm>
            <a:off x="252414" y="348349"/>
            <a:ext cx="3749962" cy="369332"/>
          </a:xfrm>
          <a:prstGeom prst="rect">
            <a:avLst/>
          </a:prstGeom>
        </p:spPr>
        <p:txBody>
          <a:bodyPr wrap="square" lIns="0" tIns="0" rIns="0" bIns="0" rtlCol="0" anchor="ctr" anchorCtr="0">
            <a:spAutoFit/>
          </a:bodyPr>
          <a:lstStyle>
            <a:lvl1pPr algn="l">
              <a:defRPr sz="2400" baseline="0">
                <a:solidFill>
                  <a:schemeClr val="tx2"/>
                </a:solidFill>
              </a:defRPr>
            </a:lvl1pPr>
          </a:lstStyle>
          <a:p>
            <a:pPr rtl="0"/>
            <a:r>
              <a:rPr lang="ru"/>
              <a:t>Click To Edit Section Title</a:t>
            </a:r>
          </a:p>
        </p:txBody>
      </p:sp>
      <p:sp>
        <p:nvSpPr>
          <p:cNvPr id="23" name="Rectangle 22"/>
          <p:cNvSpPr/>
          <p:nvPr userDrawn="1"/>
        </p:nvSpPr>
        <p:spPr>
          <a:xfrm rot="5400000">
            <a:off x="1855000" y="2385222"/>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249" tIns="45622" rIns="91249" bIns="45622" rtlCol="0" anchor="ctr"/>
          <a:lstStyle/>
          <a:p>
            <a:pPr algn="ctr" defTabSz="456243" rtl="0"/>
            <a:endParaRPr lang="en-US">
              <a:solidFill>
                <a:prstClr val="white"/>
              </a:solidFill>
            </a:endParaRPr>
          </a:p>
        </p:txBody>
      </p:sp>
      <p:sp>
        <p:nvSpPr>
          <p:cNvPr id="4" name="Text Placeholder 3"/>
          <p:cNvSpPr>
            <a:spLocks noGrp="1"/>
          </p:cNvSpPr>
          <p:nvPr>
            <p:ph type="body" sz="quarter" idx="14" hasCustomPrompt="1"/>
          </p:nvPr>
        </p:nvSpPr>
        <p:spPr>
          <a:xfrm>
            <a:off x="4240237" y="0"/>
            <a:ext cx="746127" cy="5143500"/>
          </a:xfrm>
          <a:prstGeom prst="rect">
            <a:avLst/>
          </a:prstGeom>
          <a:solidFill>
            <a:schemeClr val="tx2">
              <a:alpha val="80000"/>
            </a:schemeClr>
          </a:solidFill>
          <a:ln>
            <a:noFill/>
          </a:ln>
        </p:spPr>
        <p:txBody>
          <a:bodyPr lIns="91249" tIns="45622" rIns="91249" bIns="45622" rtlCol="0"/>
          <a:lstStyle>
            <a:lvl1pPr marL="0" indent="0">
              <a:buNone/>
              <a:defRPr/>
            </a:lvl1pPr>
          </a:lstStyle>
          <a:p>
            <a:pPr lvl="0" rtl="0"/>
            <a:r>
              <a:rPr lang="ru"/>
              <a:t> </a:t>
            </a:r>
          </a:p>
        </p:txBody>
      </p:sp>
      <p:sp>
        <p:nvSpPr>
          <p:cNvPr id="15"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6"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pic>
        <p:nvPicPr>
          <p:cNvPr id="10" name="Picture 9"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22169672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85" y="2175169"/>
            <a:ext cx="8633531" cy="369332"/>
          </a:xfrm>
          <a:prstGeom prst="rect">
            <a:avLst/>
          </a:prstGeom>
        </p:spPr>
        <p:txBody>
          <a:bodyPr lIns="0" tIns="0" rIns="0" bIns="0" rtlCol="0" anchor="ctr" anchorCtr="0">
            <a:noAutofit/>
          </a:bodyPr>
          <a:lstStyle>
            <a:lvl1pPr algn="l">
              <a:defRPr sz="2400" baseline="0">
                <a:solidFill>
                  <a:schemeClr val="tx2"/>
                </a:solidFill>
              </a:defRPr>
            </a:lvl1pPr>
          </a:lstStyle>
          <a:p>
            <a:pPr rtl="0"/>
            <a:r>
              <a:rPr lang="ru"/>
              <a:t>Click To Edit Section Title</a:t>
            </a:r>
          </a:p>
        </p:txBody>
      </p:sp>
      <p:sp>
        <p:nvSpPr>
          <p:cNvPr id="8" name="Text Placeholder 9"/>
          <p:cNvSpPr>
            <a:spLocks noGrp="1"/>
          </p:cNvSpPr>
          <p:nvPr>
            <p:ph type="body" sz="quarter" idx="11" hasCustomPrompt="1"/>
          </p:nvPr>
        </p:nvSpPr>
        <p:spPr>
          <a:xfrm>
            <a:off x="258085" y="2634508"/>
            <a:ext cx="8633531" cy="215444"/>
          </a:xfrm>
          <a:prstGeom prst="rect">
            <a:avLst/>
          </a:prstGeom>
        </p:spPr>
        <p:txBody>
          <a:bodyPr lIns="0" tIns="0" rIns="0" bIns="0" rtlCol="0" anchor="ctr" anchorCtr="0">
            <a:noAutofit/>
          </a:bodyPr>
          <a:lstStyle>
            <a:lvl1pPr marL="0" indent="0">
              <a:buNone/>
              <a:defRPr sz="1400" baseline="0">
                <a:solidFill>
                  <a:schemeClr val="accent1"/>
                </a:solidFill>
              </a:defRPr>
            </a:lvl1pPr>
          </a:lstStyle>
          <a:p>
            <a:pPr lvl="0" rtl="0"/>
            <a:r>
              <a:rPr lang="ru"/>
              <a:t>Click To Edit Optional Subtitle</a:t>
            </a:r>
          </a:p>
        </p:txBody>
      </p:sp>
      <p:sp>
        <p:nvSpPr>
          <p:cNvPr id="13"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4"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745198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56" y="230188"/>
            <a:ext cx="8633531" cy="307777"/>
          </a:xfrm>
        </p:spPr>
        <p:txBody>
          <a:bodyPr rtlCol="0">
            <a:spAutoFit/>
          </a:bodyPr>
          <a:lstStyle>
            <a:lvl1pPr>
              <a:defRPr sz="2000"/>
            </a:lvl1pPr>
          </a:lstStyle>
          <a:p>
            <a:pPr rtl="0"/>
            <a:r>
              <a:rPr lang="ru"/>
              <a:t>Click To Edit Master Title Style</a:t>
            </a:r>
          </a:p>
        </p:txBody>
      </p:sp>
      <p:sp>
        <p:nvSpPr>
          <p:cNvPr id="20" name="Text Placeholder 11"/>
          <p:cNvSpPr>
            <a:spLocks noGrp="1"/>
          </p:cNvSpPr>
          <p:nvPr>
            <p:ph type="body" sz="quarter" idx="13" hasCustomPrompt="1"/>
          </p:nvPr>
        </p:nvSpPr>
        <p:spPr>
          <a:xfrm>
            <a:off x="252413" y="4066302"/>
            <a:ext cx="5580061"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23" name="Text Placeholder 2"/>
          <p:cNvSpPr>
            <a:spLocks noGrp="1"/>
          </p:cNvSpPr>
          <p:nvPr>
            <p:ph type="body" idx="15" hasCustomPrompt="1"/>
          </p:nvPr>
        </p:nvSpPr>
        <p:spPr>
          <a:xfrm>
            <a:off x="258055" y="604935"/>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
              <a:t>Click To Edit Master Text Styles</a:t>
            </a:r>
          </a:p>
        </p:txBody>
      </p:sp>
      <p:sp>
        <p:nvSpPr>
          <p:cNvPr id="4" name="Content Placeholder 3"/>
          <p:cNvSpPr>
            <a:spLocks noGrp="1"/>
          </p:cNvSpPr>
          <p:nvPr>
            <p:ph sz="quarter" idx="17"/>
          </p:nvPr>
        </p:nvSpPr>
        <p:spPr>
          <a:xfrm>
            <a:off x="252412" y="1203326"/>
            <a:ext cx="5580062"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17558803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252442" y="2955473"/>
            <a:ext cx="8647111" cy="307777"/>
          </a:xfrm>
          <a:prstGeom prst="rect">
            <a:avLst/>
          </a:prstGeom>
        </p:spPr>
        <p:txBody>
          <a:bodyPr lIns="0" tIns="0" rIns="0" bIns="0" rtlCol="0">
            <a:noAutofit/>
          </a:bodyPr>
          <a:lstStyle>
            <a:lvl1pPr marL="0" indent="0" algn="ctr">
              <a:buNone/>
              <a:defRPr sz="2000">
                <a:solidFill>
                  <a:schemeClr val="accent2"/>
                </a:solidFill>
              </a:defRPr>
            </a:lvl1pPr>
            <a:lvl2pPr marL="456259" indent="0" algn="ctr">
              <a:buNone/>
              <a:defRPr>
                <a:solidFill>
                  <a:schemeClr val="tx1">
                    <a:tint val="75000"/>
                  </a:schemeClr>
                </a:solidFill>
              </a:defRPr>
            </a:lvl2pPr>
            <a:lvl3pPr marL="912514" indent="0" algn="ctr">
              <a:buNone/>
              <a:defRPr>
                <a:solidFill>
                  <a:schemeClr val="tx1">
                    <a:tint val="75000"/>
                  </a:schemeClr>
                </a:solidFill>
              </a:defRPr>
            </a:lvl3pPr>
            <a:lvl4pPr marL="1368772" indent="0" algn="ctr">
              <a:buNone/>
              <a:defRPr>
                <a:solidFill>
                  <a:schemeClr val="tx1">
                    <a:tint val="75000"/>
                  </a:schemeClr>
                </a:solidFill>
              </a:defRPr>
            </a:lvl4pPr>
            <a:lvl5pPr marL="1825027" indent="0" algn="ctr">
              <a:buNone/>
              <a:defRPr>
                <a:solidFill>
                  <a:schemeClr val="tx1">
                    <a:tint val="75000"/>
                  </a:schemeClr>
                </a:solidFill>
              </a:defRPr>
            </a:lvl5pPr>
            <a:lvl6pPr marL="2281292" indent="0" algn="ctr">
              <a:buNone/>
              <a:defRPr>
                <a:solidFill>
                  <a:schemeClr val="tx1">
                    <a:tint val="75000"/>
                  </a:schemeClr>
                </a:solidFill>
              </a:defRPr>
            </a:lvl6pPr>
            <a:lvl7pPr marL="2737545" indent="0" algn="ctr">
              <a:buNone/>
              <a:defRPr>
                <a:solidFill>
                  <a:schemeClr val="tx1">
                    <a:tint val="75000"/>
                  </a:schemeClr>
                </a:solidFill>
              </a:defRPr>
            </a:lvl7pPr>
            <a:lvl8pPr marL="3193801" indent="0" algn="ctr">
              <a:buNone/>
              <a:defRPr>
                <a:solidFill>
                  <a:schemeClr val="tx1">
                    <a:tint val="75000"/>
                  </a:schemeClr>
                </a:solidFill>
              </a:defRPr>
            </a:lvl8pPr>
            <a:lvl9pPr marL="3650057" indent="0" algn="ctr">
              <a:buNone/>
              <a:defRPr>
                <a:solidFill>
                  <a:schemeClr val="tx1">
                    <a:tint val="75000"/>
                  </a:schemeClr>
                </a:solidFill>
              </a:defRPr>
            </a:lvl9pPr>
          </a:lstStyle>
          <a:p>
            <a:pPr rtl="0"/>
            <a:r>
              <a:rPr lang="ru"/>
              <a:t>Click To Edit Optional Subtitle</a:t>
            </a:r>
          </a:p>
        </p:txBody>
      </p:sp>
      <p:sp>
        <p:nvSpPr>
          <p:cNvPr id="10"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8" name="Picture 7"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
        <p:nvSpPr>
          <p:cNvPr id="3" name="Picture Placeholder 5"/>
          <p:cNvSpPr>
            <a:spLocks noGrp="1"/>
          </p:cNvSpPr>
          <p:nvPr>
            <p:ph type="pic" sz="quarter" idx="10" hasCustomPrompt="1"/>
          </p:nvPr>
        </p:nvSpPr>
        <p:spPr>
          <a:xfrm>
            <a:off x="1" y="0"/>
            <a:ext cx="9144000" cy="5143500"/>
          </a:xfrm>
          <a:prstGeom prst="rect">
            <a:avLst/>
          </a:prstGeom>
          <a:solidFill>
            <a:srgbClr val="8E8F93">
              <a:alpha val="20000"/>
            </a:srgbClr>
          </a:solidFill>
        </p:spPr>
        <p:txBody>
          <a:bodyPr lIns="91249" tIns="45622" rIns="91249" bIns="45622" rtlCol="0"/>
          <a:lstStyle>
            <a:lvl1pPr marL="0" marR="0" indent="0" algn="l" defTabSz="456259" rtl="0" eaLnBrk="1" fontAlgn="auto" latinLnBrk="0" hangingPunct="1">
              <a:lnSpc>
                <a:spcPct val="100000"/>
              </a:lnSpc>
              <a:spcBef>
                <a:spcPct val="20000"/>
              </a:spcBef>
              <a:spcAft>
                <a:spcPts val="0"/>
              </a:spcAft>
              <a:buClrTx/>
              <a:buSzTx/>
              <a:buFont typeface="Arial"/>
              <a:buNone/>
              <a:tabLst/>
              <a:defRPr sz="1400" b="1">
                <a:solidFill>
                  <a:schemeClr val="accent6"/>
                </a:solidFill>
              </a:defRPr>
            </a:lvl1pPr>
          </a:lstStyle>
          <a:p>
            <a:pPr rtl="0"/>
            <a:r>
              <a:rPr lang="ru"/>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252413" y="1713568"/>
            <a:ext cx="8647112" cy="1231106"/>
          </a:xfrm>
          <a:prstGeom prst="rect">
            <a:avLst/>
          </a:prstGeom>
        </p:spPr>
        <p:txBody>
          <a:bodyPr lIns="0" tIns="0" rIns="0" bIns="0" rtlCol="0" anchor="t">
            <a:noAutofit/>
          </a:bodyPr>
          <a:lstStyle>
            <a:lvl1pPr marL="0" indent="0" algn="ctr">
              <a:buFont typeface="Arial"/>
              <a:buNone/>
              <a:defRPr sz="4000">
                <a:solidFill>
                  <a:schemeClr val="bg1"/>
                </a:solidFill>
              </a:defRPr>
            </a:lvl1pPr>
          </a:lstStyle>
          <a:p>
            <a:pPr rtl="0"/>
            <a:r>
              <a:rPr lang="ru"/>
              <a:t>CLICK TO EDIT QUOTE OR CALLOUT</a:t>
            </a:r>
          </a:p>
        </p:txBody>
      </p:sp>
    </p:spTree>
    <p:extLst>
      <p:ext uri="{BB962C8B-B14F-4D97-AF65-F5344CB8AC3E}">
        <p14:creationId xmlns:p14="http://schemas.microsoft.com/office/powerpoint/2010/main" val="218355653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68"/>
            <a:ext cx="8647112" cy="1231106"/>
          </a:xfrm>
          <a:prstGeom prst="rect">
            <a:avLst/>
          </a:prstGeom>
        </p:spPr>
        <p:txBody>
          <a:bodyPr lIns="0" tIns="0" rIns="0" bIns="0" rtlCol="0" anchor="t">
            <a:noAutofit/>
          </a:bodyPr>
          <a:lstStyle>
            <a:lvl1pPr marL="0" indent="0" algn="ctr">
              <a:buFont typeface="Arial"/>
              <a:buNone/>
              <a:defRPr sz="4000">
                <a:solidFill>
                  <a:schemeClr val="accent1"/>
                </a:solidFill>
              </a:defRPr>
            </a:lvl1pPr>
          </a:lstStyle>
          <a:p>
            <a:pPr rtl="0"/>
            <a:r>
              <a:rPr lang="ru"/>
              <a:t>CLICK TO EDIT QUOTE OR CALLOUT</a:t>
            </a:r>
          </a:p>
        </p:txBody>
      </p:sp>
      <p:sp>
        <p:nvSpPr>
          <p:cNvPr id="5" name="Subtitle 2"/>
          <p:cNvSpPr>
            <a:spLocks noGrp="1"/>
          </p:cNvSpPr>
          <p:nvPr>
            <p:ph type="subTitle" idx="1" hasCustomPrompt="1"/>
          </p:nvPr>
        </p:nvSpPr>
        <p:spPr>
          <a:xfrm>
            <a:off x="252442" y="2955473"/>
            <a:ext cx="8647111" cy="307777"/>
          </a:xfrm>
          <a:prstGeom prst="rect">
            <a:avLst/>
          </a:prstGeom>
        </p:spPr>
        <p:txBody>
          <a:bodyPr lIns="0" tIns="0" rIns="0" bIns="0" rtlCol="0">
            <a:noAutofit/>
          </a:bodyPr>
          <a:lstStyle>
            <a:lvl1pPr marL="0" indent="0" algn="ctr">
              <a:buNone/>
              <a:defRPr sz="2000">
                <a:solidFill>
                  <a:schemeClr val="accent2"/>
                </a:solidFill>
              </a:defRPr>
            </a:lvl1pPr>
            <a:lvl2pPr marL="456259" indent="0" algn="ctr">
              <a:buNone/>
              <a:defRPr>
                <a:solidFill>
                  <a:schemeClr val="tx1">
                    <a:tint val="75000"/>
                  </a:schemeClr>
                </a:solidFill>
              </a:defRPr>
            </a:lvl2pPr>
            <a:lvl3pPr marL="912514" indent="0" algn="ctr">
              <a:buNone/>
              <a:defRPr>
                <a:solidFill>
                  <a:schemeClr val="tx1">
                    <a:tint val="75000"/>
                  </a:schemeClr>
                </a:solidFill>
              </a:defRPr>
            </a:lvl3pPr>
            <a:lvl4pPr marL="1368772" indent="0" algn="ctr">
              <a:buNone/>
              <a:defRPr>
                <a:solidFill>
                  <a:schemeClr val="tx1">
                    <a:tint val="75000"/>
                  </a:schemeClr>
                </a:solidFill>
              </a:defRPr>
            </a:lvl4pPr>
            <a:lvl5pPr marL="1825027" indent="0" algn="ctr">
              <a:buNone/>
              <a:defRPr>
                <a:solidFill>
                  <a:schemeClr val="tx1">
                    <a:tint val="75000"/>
                  </a:schemeClr>
                </a:solidFill>
              </a:defRPr>
            </a:lvl5pPr>
            <a:lvl6pPr marL="2281292" indent="0" algn="ctr">
              <a:buNone/>
              <a:defRPr>
                <a:solidFill>
                  <a:schemeClr val="tx1">
                    <a:tint val="75000"/>
                  </a:schemeClr>
                </a:solidFill>
              </a:defRPr>
            </a:lvl6pPr>
            <a:lvl7pPr marL="2737545" indent="0" algn="ctr">
              <a:buNone/>
              <a:defRPr>
                <a:solidFill>
                  <a:schemeClr val="tx1">
                    <a:tint val="75000"/>
                  </a:schemeClr>
                </a:solidFill>
              </a:defRPr>
            </a:lvl7pPr>
            <a:lvl8pPr marL="3193801" indent="0" algn="ctr">
              <a:buNone/>
              <a:defRPr>
                <a:solidFill>
                  <a:schemeClr val="tx1">
                    <a:tint val="75000"/>
                  </a:schemeClr>
                </a:solidFill>
              </a:defRPr>
            </a:lvl8pPr>
            <a:lvl9pPr marL="3650057" indent="0" algn="ctr">
              <a:buNone/>
              <a:defRPr>
                <a:solidFill>
                  <a:schemeClr val="tx1">
                    <a:tint val="75000"/>
                  </a:schemeClr>
                </a:solidFill>
              </a:defRPr>
            </a:lvl9pPr>
          </a:lstStyle>
          <a:p>
            <a:pPr rtl="0"/>
            <a:r>
              <a:rPr lang="ru"/>
              <a:t>Click To Edit Optional Subtitle</a:t>
            </a:r>
          </a:p>
        </p:txBody>
      </p:sp>
      <p:sp>
        <p:nvSpPr>
          <p:cNvPr id="10"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4"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pic>
        <p:nvPicPr>
          <p:cNvPr id="8" name="Picture 7"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
        <p:nvSpPr>
          <p:cNvPr id="3" name="Picture Placeholder 5"/>
          <p:cNvSpPr>
            <a:spLocks noGrp="1"/>
          </p:cNvSpPr>
          <p:nvPr>
            <p:ph type="pic" sz="quarter" idx="10" hasCustomPrompt="1"/>
          </p:nvPr>
        </p:nvSpPr>
        <p:spPr>
          <a:xfrm>
            <a:off x="1" y="0"/>
            <a:ext cx="9144000" cy="5143500"/>
          </a:xfrm>
          <a:prstGeom prst="rect">
            <a:avLst/>
          </a:prstGeom>
          <a:solidFill>
            <a:srgbClr val="8E8F93">
              <a:alpha val="20000"/>
            </a:srgbClr>
          </a:solidFill>
        </p:spPr>
        <p:txBody>
          <a:bodyPr lIns="91249" tIns="45622" rIns="91249" bIns="45622" rtlCol="0"/>
          <a:lstStyle>
            <a:lvl1pPr marL="0" indent="0">
              <a:buNone/>
              <a:defRPr sz="1400" b="1">
                <a:solidFill>
                  <a:srgbClr val="00B0F0"/>
                </a:solidFill>
              </a:defRPr>
            </a:lvl1pPr>
          </a:lstStyle>
          <a:p>
            <a:pPr rtl="0"/>
            <a:r>
              <a:rPr lang="ru"/>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58841835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68"/>
            <a:ext cx="8647112" cy="1231106"/>
          </a:xfrm>
          <a:prstGeom prst="rect">
            <a:avLst/>
          </a:prstGeom>
        </p:spPr>
        <p:txBody>
          <a:bodyPr wrap="square" lIns="0" tIns="0" rIns="0" bIns="0" rtlCol="0" anchor="t">
            <a:noAutofit/>
          </a:bodyPr>
          <a:lstStyle>
            <a:lvl1pPr marL="0" indent="0" algn="ctr">
              <a:buFont typeface="Arial"/>
              <a:buNone/>
              <a:defRPr sz="4000">
                <a:solidFill>
                  <a:schemeClr val="accent1"/>
                </a:solidFill>
              </a:defRPr>
            </a:lvl1pPr>
          </a:lstStyle>
          <a:p>
            <a:pPr rtl="0"/>
            <a:r>
              <a:rPr lang="ru"/>
              <a:t>CLICK TO EDIT QUOTE OR CALLOUT</a:t>
            </a:r>
          </a:p>
        </p:txBody>
      </p:sp>
      <p:sp>
        <p:nvSpPr>
          <p:cNvPr id="5" name="Subtitle 2"/>
          <p:cNvSpPr>
            <a:spLocks noGrp="1"/>
          </p:cNvSpPr>
          <p:nvPr>
            <p:ph type="subTitle" idx="1" hasCustomPrompt="1"/>
          </p:nvPr>
        </p:nvSpPr>
        <p:spPr>
          <a:xfrm>
            <a:off x="252442" y="2955473"/>
            <a:ext cx="8647111" cy="307777"/>
          </a:xfrm>
          <a:prstGeom prst="rect">
            <a:avLst/>
          </a:prstGeom>
        </p:spPr>
        <p:txBody>
          <a:bodyPr wrap="square" lIns="0" tIns="0" rIns="0" bIns="0" rtlCol="0">
            <a:noAutofit/>
          </a:bodyPr>
          <a:lstStyle>
            <a:lvl1pPr marL="0" indent="0" algn="ctr">
              <a:buNone/>
              <a:defRPr sz="2000">
                <a:solidFill>
                  <a:schemeClr val="accent2"/>
                </a:solidFill>
              </a:defRPr>
            </a:lvl1pPr>
            <a:lvl2pPr marL="456259" indent="0" algn="ctr">
              <a:buNone/>
              <a:defRPr>
                <a:solidFill>
                  <a:schemeClr val="tx1">
                    <a:tint val="75000"/>
                  </a:schemeClr>
                </a:solidFill>
              </a:defRPr>
            </a:lvl2pPr>
            <a:lvl3pPr marL="912514" indent="0" algn="ctr">
              <a:buNone/>
              <a:defRPr>
                <a:solidFill>
                  <a:schemeClr val="tx1">
                    <a:tint val="75000"/>
                  </a:schemeClr>
                </a:solidFill>
              </a:defRPr>
            </a:lvl3pPr>
            <a:lvl4pPr marL="1368772" indent="0" algn="ctr">
              <a:buNone/>
              <a:defRPr>
                <a:solidFill>
                  <a:schemeClr val="tx1">
                    <a:tint val="75000"/>
                  </a:schemeClr>
                </a:solidFill>
              </a:defRPr>
            </a:lvl4pPr>
            <a:lvl5pPr marL="1825027" indent="0" algn="ctr">
              <a:buNone/>
              <a:defRPr>
                <a:solidFill>
                  <a:schemeClr val="tx1">
                    <a:tint val="75000"/>
                  </a:schemeClr>
                </a:solidFill>
              </a:defRPr>
            </a:lvl5pPr>
            <a:lvl6pPr marL="2281292" indent="0" algn="ctr">
              <a:buNone/>
              <a:defRPr>
                <a:solidFill>
                  <a:schemeClr val="tx1">
                    <a:tint val="75000"/>
                  </a:schemeClr>
                </a:solidFill>
              </a:defRPr>
            </a:lvl6pPr>
            <a:lvl7pPr marL="2737545" indent="0" algn="ctr">
              <a:buNone/>
              <a:defRPr>
                <a:solidFill>
                  <a:schemeClr val="tx1">
                    <a:tint val="75000"/>
                  </a:schemeClr>
                </a:solidFill>
              </a:defRPr>
            </a:lvl7pPr>
            <a:lvl8pPr marL="3193801" indent="0" algn="ctr">
              <a:buNone/>
              <a:defRPr>
                <a:solidFill>
                  <a:schemeClr val="tx1">
                    <a:tint val="75000"/>
                  </a:schemeClr>
                </a:solidFill>
              </a:defRPr>
            </a:lvl8pPr>
            <a:lvl9pPr marL="3650057" indent="0" algn="ctr">
              <a:buNone/>
              <a:defRPr>
                <a:solidFill>
                  <a:schemeClr val="tx1">
                    <a:tint val="75000"/>
                  </a:schemeClr>
                </a:solidFill>
              </a:defRPr>
            </a:lvl9pPr>
          </a:lstStyle>
          <a:p>
            <a:pPr rtl="0"/>
            <a:r>
              <a:rPr lang="ru"/>
              <a:t>Click To Edit Optional Subtitle</a:t>
            </a:r>
          </a:p>
        </p:txBody>
      </p:sp>
      <p:sp>
        <p:nvSpPr>
          <p:cNvPr id="9"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1"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124866656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3" y="1713568"/>
            <a:ext cx="8647112" cy="1231106"/>
          </a:xfrm>
          <a:prstGeom prst="rect">
            <a:avLst/>
          </a:prstGeom>
        </p:spPr>
        <p:txBody>
          <a:bodyPr lIns="0" tIns="0" rIns="0" bIns="0" rtlCol="0" anchor="t">
            <a:noAutofit/>
          </a:bodyPr>
          <a:lstStyle>
            <a:lvl1pPr marL="0" indent="0" algn="ctr">
              <a:buFont typeface="Arial"/>
              <a:buNone/>
              <a:defRPr sz="4000">
                <a:solidFill>
                  <a:schemeClr val="bg1"/>
                </a:solidFill>
              </a:defRPr>
            </a:lvl1pPr>
          </a:lstStyle>
          <a:p>
            <a:pPr rtl="0"/>
            <a:r>
              <a:rPr lang="ru"/>
              <a:t>CLICK TO EDIT QUOTE OR CALLOUT</a:t>
            </a:r>
          </a:p>
        </p:txBody>
      </p:sp>
      <p:sp>
        <p:nvSpPr>
          <p:cNvPr id="10" name="Subtitle 2"/>
          <p:cNvSpPr>
            <a:spLocks noGrp="1"/>
          </p:cNvSpPr>
          <p:nvPr>
            <p:ph type="subTitle" idx="1" hasCustomPrompt="1"/>
          </p:nvPr>
        </p:nvSpPr>
        <p:spPr>
          <a:xfrm>
            <a:off x="252442" y="2955473"/>
            <a:ext cx="8647111" cy="307777"/>
          </a:xfrm>
          <a:prstGeom prst="rect">
            <a:avLst/>
          </a:prstGeom>
        </p:spPr>
        <p:txBody>
          <a:bodyPr lIns="0" tIns="0" rIns="0" bIns="0" rtlCol="0">
            <a:noAutofit/>
          </a:bodyPr>
          <a:lstStyle>
            <a:lvl1pPr marL="0" indent="0" algn="ctr">
              <a:buNone/>
              <a:defRPr sz="2000">
                <a:solidFill>
                  <a:schemeClr val="bg1"/>
                </a:solidFill>
              </a:defRPr>
            </a:lvl1pPr>
            <a:lvl2pPr marL="456259" indent="0" algn="ctr">
              <a:buNone/>
              <a:defRPr>
                <a:solidFill>
                  <a:schemeClr val="tx1">
                    <a:tint val="75000"/>
                  </a:schemeClr>
                </a:solidFill>
              </a:defRPr>
            </a:lvl2pPr>
            <a:lvl3pPr marL="912514" indent="0" algn="ctr">
              <a:buNone/>
              <a:defRPr>
                <a:solidFill>
                  <a:schemeClr val="tx1">
                    <a:tint val="75000"/>
                  </a:schemeClr>
                </a:solidFill>
              </a:defRPr>
            </a:lvl3pPr>
            <a:lvl4pPr marL="1368772" indent="0" algn="ctr">
              <a:buNone/>
              <a:defRPr>
                <a:solidFill>
                  <a:schemeClr val="tx1">
                    <a:tint val="75000"/>
                  </a:schemeClr>
                </a:solidFill>
              </a:defRPr>
            </a:lvl4pPr>
            <a:lvl5pPr marL="1825027" indent="0" algn="ctr">
              <a:buNone/>
              <a:defRPr>
                <a:solidFill>
                  <a:schemeClr val="tx1">
                    <a:tint val="75000"/>
                  </a:schemeClr>
                </a:solidFill>
              </a:defRPr>
            </a:lvl5pPr>
            <a:lvl6pPr marL="2281292" indent="0" algn="ctr">
              <a:buNone/>
              <a:defRPr>
                <a:solidFill>
                  <a:schemeClr val="tx1">
                    <a:tint val="75000"/>
                  </a:schemeClr>
                </a:solidFill>
              </a:defRPr>
            </a:lvl6pPr>
            <a:lvl7pPr marL="2737545" indent="0" algn="ctr">
              <a:buNone/>
              <a:defRPr>
                <a:solidFill>
                  <a:schemeClr val="tx1">
                    <a:tint val="75000"/>
                  </a:schemeClr>
                </a:solidFill>
              </a:defRPr>
            </a:lvl7pPr>
            <a:lvl8pPr marL="3193801" indent="0" algn="ctr">
              <a:buNone/>
              <a:defRPr>
                <a:solidFill>
                  <a:schemeClr val="tx1">
                    <a:tint val="75000"/>
                  </a:schemeClr>
                </a:solidFill>
              </a:defRPr>
            </a:lvl8pPr>
            <a:lvl9pPr marL="3650057" indent="0" algn="ctr">
              <a:buNone/>
              <a:defRPr>
                <a:solidFill>
                  <a:schemeClr val="tx1">
                    <a:tint val="75000"/>
                  </a:schemeClr>
                </a:solidFill>
              </a:defRPr>
            </a:lvl9pPr>
          </a:lstStyle>
          <a:p>
            <a:pPr rtl="0"/>
            <a:r>
              <a:rPr lang="ru"/>
              <a:t>Click To Edit Optional Subtitle</a:t>
            </a:r>
          </a:p>
        </p:txBody>
      </p:sp>
      <p:sp>
        <p:nvSpPr>
          <p:cNvPr id="14"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5"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11" name="Picture 10"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75053" y="4508542"/>
            <a:ext cx="2018707" cy="556586"/>
          </a:xfrm>
          <a:prstGeom prst="rect">
            <a:avLst/>
          </a:prstGeom>
        </p:spPr>
      </p:pic>
    </p:spTree>
    <p:extLst>
      <p:ext uri="{BB962C8B-B14F-4D97-AF65-F5344CB8AC3E}">
        <p14:creationId xmlns:p14="http://schemas.microsoft.com/office/powerpoint/2010/main" val="339459787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747907" y="4857185"/>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9" name="Footer Placeholder 4"/>
          <p:cNvSpPr>
            <a:spLocks noGrp="1"/>
          </p:cNvSpPr>
          <p:nvPr>
            <p:ph type="ftr" sz="quarter" idx="3"/>
          </p:nvPr>
        </p:nvSpPr>
        <p:spPr>
          <a:xfrm>
            <a:off x="252414" y="4857184"/>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7" name="Picture 6"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05969" y="4510061"/>
            <a:ext cx="1907005" cy="525789"/>
          </a:xfrm>
          <a:prstGeom prst="rect">
            <a:avLst/>
          </a:prstGeom>
        </p:spPr>
      </p:pic>
      <p:sp>
        <p:nvSpPr>
          <p:cNvPr id="12" name="Title 1"/>
          <p:cNvSpPr>
            <a:spLocks noGrp="1"/>
          </p:cNvSpPr>
          <p:nvPr>
            <p:ph type="title" hasCustomPrompt="1"/>
          </p:nvPr>
        </p:nvSpPr>
        <p:spPr>
          <a:xfrm>
            <a:off x="1" y="2041077"/>
            <a:ext cx="9144000" cy="867640"/>
          </a:xfrm>
          <a:prstGeom prst="rect">
            <a:avLst/>
          </a:prstGeom>
          <a:solidFill>
            <a:schemeClr val="tx2">
              <a:alpha val="80000"/>
            </a:schemeClr>
          </a:solidFill>
        </p:spPr>
        <p:txBody>
          <a:bodyPr lIns="251448" tIns="0" rIns="0" bIns="0" rtlCol="0" anchor="ctr" anchorCtr="0"/>
          <a:lstStyle>
            <a:lvl1pPr algn="l">
              <a:defRPr sz="2400" baseline="0">
                <a:solidFill>
                  <a:srgbClr val="FFFFFF"/>
                </a:solidFill>
              </a:defRPr>
            </a:lvl1pPr>
          </a:lstStyle>
          <a:p>
            <a:pPr rtl="0"/>
            <a:r>
              <a:rPr lang="ru"/>
              <a:t>Click To Edit Section Title</a:t>
            </a:r>
          </a:p>
        </p:txBody>
      </p:sp>
      <p:sp>
        <p:nvSpPr>
          <p:cNvPr id="13" name="Text Placeholder 9"/>
          <p:cNvSpPr>
            <a:spLocks noGrp="1"/>
          </p:cNvSpPr>
          <p:nvPr>
            <p:ph type="body" sz="quarter" idx="11" hasCustomPrompt="1"/>
          </p:nvPr>
        </p:nvSpPr>
        <p:spPr>
          <a:xfrm>
            <a:off x="1" y="2900411"/>
            <a:ext cx="9144000" cy="373063"/>
          </a:xfrm>
          <a:prstGeom prst="rect">
            <a:avLst/>
          </a:prstGeom>
          <a:solidFill>
            <a:schemeClr val="tx2"/>
          </a:solidFill>
        </p:spPr>
        <p:txBody>
          <a:bodyPr lIns="251448" tIns="0" rIns="0" bIns="0" rtlCol="0" anchor="ctr" anchorCtr="0"/>
          <a:lstStyle>
            <a:lvl1pPr marL="0" indent="0">
              <a:buNone/>
              <a:defRPr sz="1200" baseline="0">
                <a:solidFill>
                  <a:schemeClr val="bg1"/>
                </a:solidFill>
              </a:defRPr>
            </a:lvl1pPr>
          </a:lstStyle>
          <a:p>
            <a:pPr lvl="0" rtl="0"/>
            <a:r>
              <a:rPr lang="ru"/>
              <a:t>Click To Edit Optional Subtitle</a:t>
            </a:r>
          </a:p>
        </p:txBody>
      </p:sp>
      <p:sp>
        <p:nvSpPr>
          <p:cNvPr id="10" name="Picture Placeholder 5"/>
          <p:cNvSpPr>
            <a:spLocks noGrp="1"/>
          </p:cNvSpPr>
          <p:nvPr>
            <p:ph type="pic" sz="quarter" idx="10" hasCustomPrompt="1"/>
          </p:nvPr>
        </p:nvSpPr>
        <p:spPr>
          <a:xfrm>
            <a:off x="1" y="0"/>
            <a:ext cx="9144000" cy="5143500"/>
          </a:xfrm>
          <a:prstGeom prst="rect">
            <a:avLst/>
          </a:prstGeom>
          <a:solidFill>
            <a:srgbClr val="8E8F93">
              <a:alpha val="20000"/>
            </a:srgbClr>
          </a:solidFill>
        </p:spPr>
        <p:txBody>
          <a:bodyPr lIns="91249" tIns="45622" rIns="91249" bIns="45622" rtlCol="0"/>
          <a:lstStyle>
            <a:lvl1pPr marL="0" indent="0">
              <a:buNone/>
              <a:defRPr sz="1400" b="1">
                <a:solidFill>
                  <a:schemeClr val="accent6"/>
                </a:solidFill>
              </a:defRPr>
            </a:lvl1pPr>
          </a:lstStyle>
          <a:p>
            <a:pPr rtl="0"/>
            <a:r>
              <a:rPr lang="ru"/>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51514186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2769140" y="1958663"/>
            <a:ext cx="3559382" cy="981372"/>
          </a:xfrm>
          <a:prstGeom prst="rect">
            <a:avLst/>
          </a:prstGeom>
        </p:spPr>
      </p:pic>
    </p:spTree>
    <p:extLst>
      <p:ext uri="{BB962C8B-B14F-4D97-AF65-F5344CB8AC3E}">
        <p14:creationId xmlns:p14="http://schemas.microsoft.com/office/powerpoint/2010/main" val="38128201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02963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4783457"/>
            <a:ext cx="2926080" cy="257175"/>
          </a:xfrm>
          <a:prstGeom prst="rect">
            <a:avLst/>
          </a:prstGeom>
        </p:spPr>
        <p:txBody>
          <a:bodyPr lIns="0" tIns="0" rIns="0" bIns="0" rtlCol="0"/>
          <a:lstStyle>
            <a:lvl1pPr algn="ctr" defTabSz="456243">
              <a:defRPr>
                <a:solidFill>
                  <a:schemeClr val="tx1">
                    <a:tint val="75000"/>
                  </a:schemeClr>
                </a:solidFill>
              </a:defRPr>
            </a:lvl1pPr>
          </a:lstStyle>
          <a:p>
            <a:pPr rtl="0"/>
            <a:endParaRPr lang="en-US">
              <a:solidFill>
                <a:prstClr val="black">
                  <a:tint val="75000"/>
                </a:prstClr>
              </a:solidFill>
            </a:endParaRPr>
          </a:p>
        </p:txBody>
      </p:sp>
      <p:sp>
        <p:nvSpPr>
          <p:cNvPr id="3" name="Holder 3"/>
          <p:cNvSpPr>
            <a:spLocks noGrp="1"/>
          </p:cNvSpPr>
          <p:nvPr>
            <p:ph type="dt" sz="half" idx="6"/>
          </p:nvPr>
        </p:nvSpPr>
        <p:spPr>
          <a:xfrm>
            <a:off x="457200" y="4783457"/>
            <a:ext cx="2103120" cy="257175"/>
          </a:xfrm>
          <a:prstGeom prst="rect">
            <a:avLst/>
          </a:prstGeom>
        </p:spPr>
        <p:txBody>
          <a:bodyPr lIns="0" tIns="0" rIns="0" bIns="0" rtlCol="0"/>
          <a:lstStyle>
            <a:lvl1pPr algn="l" defTabSz="456243">
              <a:defRPr>
                <a:solidFill>
                  <a:schemeClr val="tx1">
                    <a:tint val="75000"/>
                  </a:schemeClr>
                </a:solidFill>
              </a:defRPr>
            </a:lvl1pPr>
          </a:lstStyle>
          <a:p>
            <a:pPr rtl="0"/>
            <a:r>
              <a:rPr lang="en-US">
                <a:solidFill>
                  <a:prstClr val="black">
                    <a:tint val="75000"/>
                  </a:prstClr>
                </a:solidFill>
              </a:rPr>
              <a:t>7/26/2018</a:t>
            </a:r>
          </a:p>
        </p:txBody>
      </p:sp>
      <p:sp>
        <p:nvSpPr>
          <p:cNvPr id="4" name="Holder 4"/>
          <p:cNvSpPr>
            <a:spLocks noGrp="1"/>
          </p:cNvSpPr>
          <p:nvPr>
            <p:ph type="sldNum" sz="quarter" idx="7"/>
          </p:nvPr>
        </p:nvSpPr>
        <p:spPr>
          <a:xfrm>
            <a:off x="6583681" y="4783457"/>
            <a:ext cx="2103120" cy="257175"/>
          </a:xfrm>
          <a:prstGeom prst="rect">
            <a:avLst/>
          </a:prstGeom>
        </p:spPr>
        <p:txBody>
          <a:bodyPr lIns="0" tIns="0" rIns="0" bIns="0" rtlCol="0"/>
          <a:lstStyle>
            <a:lvl1pPr algn="r" defTabSz="456243">
              <a:defRPr>
                <a:solidFill>
                  <a:schemeClr val="tx1">
                    <a:tint val="75000"/>
                  </a:schemeClr>
                </a:solidFill>
              </a:defRPr>
            </a:lvl1pPr>
          </a:lstStyle>
          <a:p>
            <a:pPr rtl="0"/>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53693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lIns="91382" tIns="45691" rIns="91382" bIns="45691" rtlCol="0"/>
          <a:lstStyle>
            <a:lvl1pPr marL="0" indent="0">
              <a:buNone/>
              <a:defRPr sz="1100">
                <a:solidFill>
                  <a:schemeClr val="accent2">
                    <a:lumMod val="60000"/>
                    <a:lumOff val="40000"/>
                  </a:schemeClr>
                </a:solidFill>
              </a:defRPr>
            </a:lvl1pPr>
          </a:lstStyle>
          <a:p>
            <a:pPr rtl="0"/>
            <a:r>
              <a:rPr lang="ru"/>
              <a:t>Drag Your Image Here</a:t>
            </a:r>
          </a:p>
        </p:txBody>
      </p:sp>
      <p:sp>
        <p:nvSpPr>
          <p:cNvPr id="3" name="Title 1"/>
          <p:cNvSpPr>
            <a:spLocks noGrp="1"/>
          </p:cNvSpPr>
          <p:nvPr>
            <p:ph type="title" hasCustomPrompt="1"/>
          </p:nvPr>
        </p:nvSpPr>
        <p:spPr>
          <a:xfrm>
            <a:off x="0" y="1981323"/>
            <a:ext cx="9144000" cy="3162191"/>
          </a:xfrm>
          <a:prstGeom prst="rect">
            <a:avLst/>
          </a:prstGeom>
          <a:solidFill>
            <a:schemeClr val="tx2"/>
          </a:solidFill>
        </p:spPr>
        <p:txBody>
          <a:bodyPr lIns="251847" tIns="251847" rIns="251847" bIns="251847" rtlCol="0" anchor="t" anchorCtr="0"/>
          <a:lstStyle>
            <a:lvl1pPr algn="l">
              <a:defRPr sz="2400" baseline="0">
                <a:solidFill>
                  <a:srgbClr val="FFFFFF"/>
                </a:solidFill>
              </a:defRPr>
            </a:lvl1pPr>
          </a:lstStyle>
          <a:p>
            <a:pPr rtl="0"/>
            <a:r>
              <a:rPr lang="ru"/>
              <a:t>Click To Edit Section Title</a:t>
            </a:r>
          </a:p>
        </p:txBody>
      </p:sp>
      <p:sp>
        <p:nvSpPr>
          <p:cNvPr id="4" name="Text Placeholder 9"/>
          <p:cNvSpPr>
            <a:spLocks noGrp="1"/>
          </p:cNvSpPr>
          <p:nvPr>
            <p:ph type="body" sz="quarter" idx="11" hasCustomPrompt="1"/>
          </p:nvPr>
        </p:nvSpPr>
        <p:spPr>
          <a:xfrm>
            <a:off x="0" y="1608260"/>
            <a:ext cx="9144000" cy="373063"/>
          </a:xfrm>
          <a:prstGeom prst="rect">
            <a:avLst/>
          </a:prstGeom>
          <a:solidFill>
            <a:schemeClr val="tx2">
              <a:alpha val="80000"/>
            </a:schemeClr>
          </a:solidFill>
        </p:spPr>
        <p:txBody>
          <a:bodyPr lIns="251847" tIns="0" rIns="251847" bIns="0" rtlCol="0" anchor="ctr" anchorCtr="0"/>
          <a:lstStyle>
            <a:lvl1pPr marL="0" indent="0">
              <a:buNone/>
              <a:defRPr sz="1200" baseline="0">
                <a:solidFill>
                  <a:schemeClr val="bg1"/>
                </a:solidFill>
              </a:defRPr>
            </a:lvl1pPr>
          </a:lstStyle>
          <a:p>
            <a:pPr lvl="0" rtl="0"/>
            <a:r>
              <a:rPr lang="ru"/>
              <a:t>Click To Edit Optional Subtitle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25296" y="4601873"/>
            <a:ext cx="1800991" cy="446646"/>
          </a:xfrm>
          <a:prstGeom prst="rect">
            <a:avLst/>
          </a:prstGeom>
        </p:spPr>
      </p:pic>
      <p:sp>
        <p:nvSpPr>
          <p:cNvPr id="12" name="Slide Number Placeholder 5"/>
          <p:cNvSpPr>
            <a:spLocks noGrp="1"/>
          </p:cNvSpPr>
          <p:nvPr>
            <p:ph type="sldNum" sz="quarter" idx="4"/>
          </p:nvPr>
        </p:nvSpPr>
        <p:spPr>
          <a:xfrm>
            <a:off x="1747892" y="4857170"/>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7" y="4857169"/>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216656473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70" y="1203345"/>
            <a:ext cx="4172656" cy="2711063"/>
          </a:xfrm>
          <a:prstGeom prst="rect">
            <a:avLst/>
          </a:prstGeom>
        </p:spPr>
        <p:txBody>
          <a:bodyPr lIns="68562" tIns="34282" rIns="68562" bIns="34282"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25" name="Text Placeholder 11"/>
          <p:cNvSpPr>
            <a:spLocks noGrp="1"/>
          </p:cNvSpPr>
          <p:nvPr>
            <p:ph type="body" sz="quarter" idx="13" hasCustomPrompt="1"/>
          </p:nvPr>
        </p:nvSpPr>
        <p:spPr>
          <a:xfrm>
            <a:off x="4791076" y="4066304"/>
            <a:ext cx="4100514" cy="123111"/>
          </a:xfrm>
          <a:prstGeom prst="rect">
            <a:avLst/>
          </a:prstGeom>
        </p:spPr>
        <p:txBody>
          <a:bodyPr lIns="0" tIns="0" rIns="0" bIns="0" rtlCol="0" anchor="b" anchorCtr="0">
            <a:noAutofit/>
          </a:bodyPr>
          <a:lstStyle>
            <a:lvl1pPr marL="15850" indent="0">
              <a:buNone/>
              <a:defRPr sz="800" baseline="0">
                <a:solidFill>
                  <a:srgbClr val="8E8F93"/>
                </a:solidFill>
              </a:defRPr>
            </a:lvl1pPr>
          </a:lstStyle>
          <a:p>
            <a:pPr lvl="0" rtl="0"/>
            <a:r>
              <a:rPr lang="ru"/>
              <a:t>Optional description / context goes here</a:t>
            </a:r>
          </a:p>
        </p:txBody>
      </p:sp>
      <p:sp>
        <p:nvSpPr>
          <p:cNvPr id="28" name="Text Placeholder 11"/>
          <p:cNvSpPr>
            <a:spLocks noGrp="1"/>
          </p:cNvSpPr>
          <p:nvPr>
            <p:ph type="body" sz="quarter" idx="15" hasCustomPrompt="1"/>
          </p:nvPr>
        </p:nvSpPr>
        <p:spPr>
          <a:xfrm>
            <a:off x="252414" y="4066304"/>
            <a:ext cx="4178298" cy="123111"/>
          </a:xfrm>
          <a:prstGeom prst="rect">
            <a:avLst/>
          </a:prstGeom>
        </p:spPr>
        <p:txBody>
          <a:bodyPr lIns="0" tIns="0" rIns="0" bIns="0" rtlCol="0" anchor="b" anchorCtr="0">
            <a:noAutofit/>
          </a:bodyPr>
          <a:lstStyle>
            <a:lvl1pPr marL="15850"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22"/>
          </p:nvPr>
        </p:nvSpPr>
        <p:spPr>
          <a:xfrm>
            <a:off x="247547" y="1209317"/>
            <a:ext cx="4172656" cy="2711063"/>
          </a:xfrm>
          <a:prstGeom prst="rect">
            <a:avLst/>
          </a:prstGeom>
        </p:spPr>
        <p:txBody>
          <a:bodyPr lIns="68562" tIns="34282" rIns="68562" bIns="34282"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0"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1" name="Footer Placeholder 4"/>
          <p:cNvSpPr>
            <a:spLocks noGrp="1"/>
          </p:cNvSpPr>
          <p:nvPr>
            <p:ph type="ftr" sz="quarter" idx="3"/>
          </p:nvPr>
        </p:nvSpPr>
        <p:spPr>
          <a:xfrm>
            <a:off x="252414" y="4857184"/>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3" name="Text Placeholder 11"/>
          <p:cNvSpPr>
            <a:spLocks noGrp="1"/>
          </p:cNvSpPr>
          <p:nvPr>
            <p:ph type="body" sz="quarter" idx="32"/>
          </p:nvPr>
        </p:nvSpPr>
        <p:spPr>
          <a:xfrm>
            <a:off x="252413" y="230203"/>
            <a:ext cx="8647112" cy="369332"/>
          </a:xfrm>
          <a:prstGeom prst="rect">
            <a:avLst/>
          </a:prstGeom>
        </p:spPr>
        <p:txBody>
          <a:bodyPr lIns="68562" tIns="34282" rIns="68562" bIns="34282"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3" y="683374"/>
            <a:ext cx="8647112" cy="253916"/>
          </a:xfrm>
          <a:prstGeom prst="rect">
            <a:avLst/>
          </a:prstGeom>
        </p:spPr>
        <p:txBody>
          <a:bodyPr lIns="68562" tIns="34282" rIns="68562" bIns="34282" rtlCol="0">
            <a:noAutofit/>
          </a:bodyPr>
          <a:lstStyle>
            <a:lvl1pPr marL="358021" indent="-342172">
              <a:buFontTx/>
              <a:buNone/>
              <a:defRPr sz="1600" baseline="0">
                <a:solidFill>
                  <a:schemeClr val="accent1"/>
                </a:solidFill>
              </a:defRPr>
            </a:lvl1pPr>
            <a:lvl2pPr marL="407132" indent="-228129">
              <a:buFontTx/>
              <a:buNone/>
              <a:defRPr/>
            </a:lvl2pPr>
            <a:lvl3pPr marL="586148" indent="-228129">
              <a:buFontTx/>
              <a:buNone/>
              <a:defRPr/>
            </a:lvl3pPr>
            <a:lvl4pPr marL="766741" indent="-228129">
              <a:buFontTx/>
              <a:buNone/>
              <a:defRPr/>
            </a:lvl4pPr>
            <a:lvl5pPr marL="937826" indent="-228129">
              <a:buFontTx/>
              <a:buNone/>
              <a:defRPr/>
            </a:lvl5pPr>
          </a:lstStyle>
          <a:p>
            <a:pPr lvl="0" rtl="0"/>
            <a:r>
              <a:rPr lang="ru"/>
              <a:t>Click to edit Master text styles</a:t>
            </a:r>
          </a:p>
        </p:txBody>
      </p:sp>
    </p:spTree>
    <p:extLst>
      <p:ext uri="{BB962C8B-B14F-4D97-AF65-F5344CB8AC3E}">
        <p14:creationId xmlns:p14="http://schemas.microsoft.com/office/powerpoint/2010/main" val="3149457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58056" y="230188"/>
            <a:ext cx="8633531" cy="307777"/>
          </a:xfrm>
        </p:spPr>
        <p:txBody>
          <a:bodyPr rtlCol="0">
            <a:spAutoFit/>
          </a:bodyPr>
          <a:lstStyle>
            <a:lvl1pPr>
              <a:defRPr sz="2000"/>
            </a:lvl1pPr>
          </a:lstStyle>
          <a:p>
            <a:pPr rtl="0"/>
            <a:r>
              <a:rPr lang="ru"/>
              <a:t>Click To Edit Master Title Style</a:t>
            </a:r>
          </a:p>
        </p:txBody>
      </p:sp>
      <p:sp>
        <p:nvSpPr>
          <p:cNvPr id="11" name="Text Placeholder 2"/>
          <p:cNvSpPr>
            <a:spLocks noGrp="1"/>
          </p:cNvSpPr>
          <p:nvPr>
            <p:ph type="body" idx="15" hasCustomPrompt="1"/>
          </p:nvPr>
        </p:nvSpPr>
        <p:spPr>
          <a:xfrm>
            <a:off x="258055" y="604935"/>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
              <a:t>Click To Edit Master Text Styles</a:t>
            </a:r>
          </a:p>
        </p:txBody>
      </p:sp>
      <p:sp>
        <p:nvSpPr>
          <p:cNvPr id="12" name="Text Placeholder 11"/>
          <p:cNvSpPr>
            <a:spLocks noGrp="1"/>
          </p:cNvSpPr>
          <p:nvPr>
            <p:ph type="body" sz="quarter" idx="16" hasCustomPrompt="1"/>
          </p:nvPr>
        </p:nvSpPr>
        <p:spPr>
          <a:xfrm>
            <a:off x="252413" y="2704955"/>
            <a:ext cx="5574419"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18" name="Text Placeholder 11"/>
          <p:cNvSpPr>
            <a:spLocks noGrp="1"/>
          </p:cNvSpPr>
          <p:nvPr>
            <p:ph type="body" sz="quarter" idx="20" hasCustomPrompt="1"/>
          </p:nvPr>
        </p:nvSpPr>
        <p:spPr>
          <a:xfrm>
            <a:off x="258057" y="4548723"/>
            <a:ext cx="5574419"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6" name="Content Placeholder 5"/>
          <p:cNvSpPr>
            <a:spLocks noGrp="1"/>
          </p:cNvSpPr>
          <p:nvPr>
            <p:ph sz="quarter" idx="23"/>
          </p:nvPr>
        </p:nvSpPr>
        <p:spPr>
          <a:xfrm>
            <a:off x="258057" y="1213547"/>
            <a:ext cx="5574419"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Content Placeholder 8"/>
          <p:cNvSpPr>
            <a:spLocks noGrp="1"/>
          </p:cNvSpPr>
          <p:nvPr>
            <p:ph sz="quarter" idx="24"/>
          </p:nvPr>
        </p:nvSpPr>
        <p:spPr>
          <a:xfrm>
            <a:off x="252412" y="3037586"/>
            <a:ext cx="5580064"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27752046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132746249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5"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8" name="Content Placeholder 2"/>
          <p:cNvSpPr>
            <a:spLocks noGrp="1"/>
          </p:cNvSpPr>
          <p:nvPr>
            <p:ph sz="quarter" idx="31"/>
          </p:nvPr>
        </p:nvSpPr>
        <p:spPr>
          <a:xfrm>
            <a:off x="258055" y="1203325"/>
            <a:ext cx="8679570" cy="3176589"/>
          </a:xfrm>
          <a:prstGeom prst="rect">
            <a:avLst/>
          </a:prstGeom>
        </p:spPr>
        <p:txBody>
          <a:bodyPr wrap="square"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Text Placeholder 11"/>
          <p:cNvSpPr>
            <a:spLocks noGrp="1"/>
          </p:cNvSpPr>
          <p:nvPr>
            <p:ph type="body" sz="quarter" idx="32"/>
          </p:nvPr>
        </p:nvSpPr>
        <p:spPr>
          <a:xfrm>
            <a:off x="252413" y="230188"/>
            <a:ext cx="8647112" cy="369332"/>
          </a:xfrm>
          <a:prstGeom prst="rect">
            <a:avLst/>
          </a:prstGeo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3" y="683368"/>
            <a:ext cx="8647112" cy="253916"/>
          </a:xfrm>
          <a:prstGeom prst="rect">
            <a:avLst/>
          </a:prstGeom>
        </p:spPr>
        <p:txBody>
          <a:bodyPr rtlCol="0"/>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
        <p:nvSpPr>
          <p:cNvPr id="7" name="Rectangle 6"/>
          <p:cNvSpPr/>
          <p:nvPr userDrawn="1"/>
        </p:nvSpPr>
        <p:spPr>
          <a:xfrm>
            <a:off x="7097486" y="4499429"/>
            <a:ext cx="2046514" cy="644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pl-PL"/>
          </a:p>
        </p:txBody>
      </p:sp>
      <p:pic>
        <p:nvPicPr>
          <p:cNvPr id="9" name="Picture 8"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88738" y="4494997"/>
            <a:ext cx="2041798" cy="562953"/>
          </a:xfrm>
          <a:prstGeom prst="rect">
            <a:avLst/>
          </a:prstGeom>
          <a:noFill/>
          <a:ln>
            <a:noFill/>
          </a:ln>
        </p:spPr>
      </p:pic>
    </p:spTree>
    <p:extLst>
      <p:ext uri="{BB962C8B-B14F-4D97-AF65-F5344CB8AC3E}">
        <p14:creationId xmlns:p14="http://schemas.microsoft.com/office/powerpoint/2010/main" val="135261736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4"/>
            <a:ext cx="269875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69" y="4066304"/>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6" name="Content Placeholder 5"/>
          <p:cNvSpPr>
            <a:spLocks noGrp="1"/>
          </p:cNvSpPr>
          <p:nvPr>
            <p:ph sz="quarter" idx="18"/>
          </p:nvPr>
        </p:nvSpPr>
        <p:spPr>
          <a:xfrm>
            <a:off x="258068" y="1202024"/>
            <a:ext cx="5574419" cy="2300091"/>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19"/>
          </p:nvPr>
        </p:nvSpPr>
        <p:spPr>
          <a:xfrm>
            <a:off x="6192838" y="1201740"/>
            <a:ext cx="2698750" cy="2287696"/>
          </a:xfrm>
        </p:spPr>
        <p:txBody>
          <a:bodyPr rtlCol="0">
            <a:noAutofit/>
          </a:bodyPr>
          <a:lstStyle>
            <a:lvl1pPr>
              <a:defRPr sz="1200"/>
            </a:lvl1pPr>
            <a:lvl2pPr>
              <a:defRPr sz="1100"/>
            </a:lvl2pPr>
            <a:lvl3pPr>
              <a:defRPr sz="1000"/>
            </a:lvl3pPr>
            <a:lvl4pPr>
              <a:defRPr sz="1000"/>
            </a:lvl4pPr>
            <a:lvl5pPr>
              <a:defRPr sz="1000"/>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2"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3"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409180610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258055" y="1203325"/>
            <a:ext cx="8679570" cy="3176589"/>
          </a:xfrm>
        </p:spPr>
        <p:txBody>
          <a:bodyPr wrap="square"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Text Placeholder 11"/>
          <p:cNvSpPr>
            <a:spLocks noGrp="1"/>
          </p:cNvSpPr>
          <p:nvPr>
            <p:ph type="body" sz="quarter" idx="32"/>
          </p:nvPr>
        </p:nvSpPr>
        <p:spPr>
          <a:xfrm>
            <a:off x="252413" y="230188"/>
            <a:ext cx="8647112" cy="369332"/>
          </a:xfr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3" y="683368"/>
            <a:ext cx="8647112" cy="253916"/>
          </a:xfrm>
        </p:spPr>
        <p:txBody>
          <a:bodyPr rtlCol="0"/>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
        <p:nvSpPr>
          <p:cNvPr id="7" name="Rectangle 6"/>
          <p:cNvSpPr/>
          <p:nvPr userDrawn="1"/>
        </p:nvSpPr>
        <p:spPr>
          <a:xfrm>
            <a:off x="7097486" y="4499429"/>
            <a:ext cx="2046514" cy="644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pl-PL">
              <a:solidFill>
                <a:prstClr val="white"/>
              </a:solidFill>
            </a:endParaRPr>
          </a:p>
        </p:txBody>
      </p:sp>
      <p:pic>
        <p:nvPicPr>
          <p:cNvPr id="9" name="Picture 8"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88738" y="4494997"/>
            <a:ext cx="2041798" cy="562953"/>
          </a:xfrm>
          <a:prstGeom prst="rect">
            <a:avLst/>
          </a:prstGeom>
          <a:noFill/>
          <a:ln>
            <a:noFill/>
          </a:ln>
        </p:spPr>
      </p:pic>
      <p:sp>
        <p:nvSpPr>
          <p:cNvPr id="11" name="Slide Number Placeholder 5"/>
          <p:cNvSpPr txBox="1">
            <a:spLocks/>
          </p:cNvSpPr>
          <p:nvPr userDrawn="1"/>
        </p:nvSpPr>
        <p:spPr>
          <a:xfrm>
            <a:off x="1926166" y="4740624"/>
            <a:ext cx="525690" cy="92333"/>
          </a:xfrm>
          <a:prstGeom prst="rect">
            <a:avLst/>
          </a:prstGeom>
        </p:spPr>
        <p:txBody>
          <a:bodyPr vert="horz" lIns="0" tIns="0" rIns="0" bIns="0" rtlCol="0" anchor="ctr">
            <a:spAutoFit/>
          </a:bodyPr>
          <a:lstStyle>
            <a:defPPr>
              <a:defRPr lang="en-US"/>
            </a:defPPr>
            <a:lvl1pPr marL="0" algn="l" defTabSz="456918" rtl="0" eaLnBrk="1" latinLnBrk="0" hangingPunct="1">
              <a:defRPr sz="600" kern="1200">
                <a:solidFill>
                  <a:schemeClr val="bg2"/>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3" name="Footer Placeholder 4"/>
          <p:cNvSpPr txBox="1">
            <a:spLocks/>
          </p:cNvSpPr>
          <p:nvPr userDrawn="1"/>
        </p:nvSpPr>
        <p:spPr>
          <a:xfrm>
            <a:off x="430688" y="4740624"/>
            <a:ext cx="1509767" cy="92333"/>
          </a:xfrm>
          <a:prstGeom prst="rect">
            <a:avLst/>
          </a:prstGeom>
        </p:spPr>
        <p:txBody>
          <a:bodyPr vert="horz" wrap="square" lIns="0" tIns="0" rIns="0" bIns="0" rtlCol="0" anchor="ctr">
            <a:spAutoFit/>
          </a:bodyPr>
          <a:lstStyle>
            <a:defPPr>
              <a:defRPr lang="en-US"/>
            </a:defPPr>
            <a:lvl1pPr marL="0" algn="l" defTabSz="456918" rtl="0" eaLnBrk="1" latinLnBrk="0" hangingPunct="1">
              <a:defRPr sz="600" kern="1200">
                <a:solidFill>
                  <a:schemeClr val="accent1"/>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49893859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5" y="4062456"/>
            <a:ext cx="5580061"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description / context goes here</a:t>
            </a:r>
          </a:p>
        </p:txBody>
      </p:sp>
      <p:sp>
        <p:nvSpPr>
          <p:cNvPr id="4" name="Content Placeholder 3"/>
          <p:cNvSpPr>
            <a:spLocks noGrp="1"/>
          </p:cNvSpPr>
          <p:nvPr>
            <p:ph sz="quarter" idx="17"/>
          </p:nvPr>
        </p:nvSpPr>
        <p:spPr>
          <a:xfrm>
            <a:off x="252413" y="1203340"/>
            <a:ext cx="5580062" cy="271703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8" name="Text Placeholder 11"/>
          <p:cNvSpPr>
            <a:spLocks noGrp="1"/>
          </p:cNvSpPr>
          <p:nvPr>
            <p:ph type="body" sz="quarter" idx="32"/>
          </p:nvPr>
        </p:nvSpPr>
        <p:spPr>
          <a:xfrm>
            <a:off x="252413" y="230188"/>
            <a:ext cx="8647112" cy="369332"/>
          </a:xfr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1" name="Text Placeholder 13"/>
          <p:cNvSpPr>
            <a:spLocks noGrp="1"/>
          </p:cNvSpPr>
          <p:nvPr>
            <p:ph type="body" sz="quarter" idx="33"/>
          </p:nvPr>
        </p:nvSpPr>
        <p:spPr>
          <a:xfrm>
            <a:off x="252413" y="683368"/>
            <a:ext cx="8647112" cy="253916"/>
          </a:xfrm>
        </p:spPr>
        <p:txBody>
          <a:bodyPr rtlCol="0"/>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43284740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404" y="3037462"/>
            <a:ext cx="5574419" cy="1471478"/>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Text Placeholder 11"/>
          <p:cNvSpPr>
            <a:spLocks noGrp="1"/>
          </p:cNvSpPr>
          <p:nvPr>
            <p:ph type="body" sz="quarter" idx="16" hasCustomPrompt="1"/>
          </p:nvPr>
        </p:nvSpPr>
        <p:spPr>
          <a:xfrm>
            <a:off x="252428" y="2674811"/>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8" name="Text Placeholder 11"/>
          <p:cNvSpPr>
            <a:spLocks noGrp="1"/>
          </p:cNvSpPr>
          <p:nvPr>
            <p:ph type="body" sz="quarter" idx="20" hasCustomPrompt="1"/>
          </p:nvPr>
        </p:nvSpPr>
        <p:spPr>
          <a:xfrm>
            <a:off x="258071" y="4569743"/>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6" name="Content Placeholder 5"/>
          <p:cNvSpPr>
            <a:spLocks noGrp="1"/>
          </p:cNvSpPr>
          <p:nvPr>
            <p:ph sz="quarter" idx="23"/>
          </p:nvPr>
        </p:nvSpPr>
        <p:spPr>
          <a:xfrm>
            <a:off x="248024" y="1213561"/>
            <a:ext cx="5574419" cy="1370903"/>
          </a:xfrm>
        </p:spPr>
        <p:txBody>
          <a:bodyPr rtlCol="0">
            <a:noAutofit/>
          </a:bodyPr>
          <a:lstStyle>
            <a:lvl1pPr>
              <a:defRPr sz="1400"/>
            </a:lvl1pPr>
            <a:lvl5pPr>
              <a:buNone/>
              <a:defRPr/>
            </a:lvl5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0"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3"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4"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149735988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39"/>
            <a:ext cx="4172656" cy="271106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25" name="Text Placeholder 11"/>
          <p:cNvSpPr>
            <a:spLocks noGrp="1"/>
          </p:cNvSpPr>
          <p:nvPr>
            <p:ph type="body" sz="quarter" idx="13" hasCustomPrompt="1"/>
          </p:nvPr>
        </p:nvSpPr>
        <p:spPr>
          <a:xfrm>
            <a:off x="4791076" y="4066304"/>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8" name="Text Placeholder 11"/>
          <p:cNvSpPr>
            <a:spLocks noGrp="1"/>
          </p:cNvSpPr>
          <p:nvPr>
            <p:ph type="body" sz="quarter" idx="15" hasCustomPrompt="1"/>
          </p:nvPr>
        </p:nvSpPr>
        <p:spPr>
          <a:xfrm>
            <a:off x="252414" y="4066304"/>
            <a:ext cx="4178298"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22"/>
          </p:nvPr>
        </p:nvSpPr>
        <p:spPr>
          <a:xfrm>
            <a:off x="247547" y="1209310"/>
            <a:ext cx="4172656" cy="271106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0"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1"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3"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12311787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40"/>
            <a:ext cx="4172656" cy="273805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Text Placeholder 11"/>
          <p:cNvSpPr>
            <a:spLocks noGrp="1"/>
          </p:cNvSpPr>
          <p:nvPr>
            <p:ph type="body" sz="quarter" idx="13" hasCustomPrompt="1"/>
          </p:nvPr>
        </p:nvSpPr>
        <p:spPr>
          <a:xfrm>
            <a:off x="4791076" y="4066304"/>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2" name="Text Placeholder 11"/>
          <p:cNvSpPr>
            <a:spLocks noGrp="1"/>
          </p:cNvSpPr>
          <p:nvPr>
            <p:ph type="body" sz="quarter" idx="15" hasCustomPrompt="1"/>
          </p:nvPr>
        </p:nvSpPr>
        <p:spPr>
          <a:xfrm>
            <a:off x="252428" y="4066304"/>
            <a:ext cx="417829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17" y="1203341"/>
            <a:ext cx="4178299" cy="273805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5"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7"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8"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225498534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44" y="2694637"/>
            <a:ext cx="8633531"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5" name="Text Placeholder 11"/>
          <p:cNvSpPr>
            <a:spLocks noGrp="1"/>
          </p:cNvSpPr>
          <p:nvPr>
            <p:ph type="body" sz="quarter" idx="16" hasCustomPrompt="1"/>
          </p:nvPr>
        </p:nvSpPr>
        <p:spPr>
          <a:xfrm>
            <a:off x="253294" y="4413143"/>
            <a:ext cx="409487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5" name="Content Placeholder 4"/>
          <p:cNvSpPr>
            <a:spLocks noGrp="1"/>
          </p:cNvSpPr>
          <p:nvPr>
            <p:ph sz="quarter" idx="24"/>
          </p:nvPr>
        </p:nvSpPr>
        <p:spPr>
          <a:xfrm>
            <a:off x="246633" y="1198272"/>
            <a:ext cx="8644953" cy="138619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Content Placeholder 11"/>
          <p:cNvSpPr>
            <a:spLocks noGrp="1"/>
          </p:cNvSpPr>
          <p:nvPr>
            <p:ph sz="quarter" idx="25"/>
          </p:nvPr>
        </p:nvSpPr>
        <p:spPr>
          <a:xfrm>
            <a:off x="248531" y="2907433"/>
            <a:ext cx="4094871" cy="1472480"/>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4" name="Content Placeholder 13"/>
          <p:cNvSpPr>
            <a:spLocks noGrp="1"/>
          </p:cNvSpPr>
          <p:nvPr>
            <p:ph sz="quarter" idx="26"/>
          </p:nvPr>
        </p:nvSpPr>
        <p:spPr>
          <a:xfrm>
            <a:off x="4791076" y="2907433"/>
            <a:ext cx="4100514" cy="1472480"/>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3"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6"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7"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8"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103593061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28" y="406630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6" name="Text Placeholder 11"/>
          <p:cNvSpPr>
            <a:spLocks noGrp="1"/>
          </p:cNvSpPr>
          <p:nvPr>
            <p:ph type="body" sz="quarter" idx="21" hasCustomPrompt="1"/>
          </p:nvPr>
        </p:nvSpPr>
        <p:spPr>
          <a:xfrm>
            <a:off x="6192853" y="4066304"/>
            <a:ext cx="2744787"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9" name="Text Placeholder 11"/>
          <p:cNvSpPr>
            <a:spLocks noGrp="1"/>
          </p:cNvSpPr>
          <p:nvPr>
            <p:ph type="body" sz="quarter" idx="24" hasCustomPrompt="1"/>
          </p:nvPr>
        </p:nvSpPr>
        <p:spPr>
          <a:xfrm>
            <a:off x="3232555" y="4066304"/>
            <a:ext cx="271787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32"/>
          </p:nvPr>
        </p:nvSpPr>
        <p:spPr>
          <a:xfrm>
            <a:off x="252415" y="1192767"/>
            <a:ext cx="2698748" cy="2666729"/>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5" y="1192753"/>
            <a:ext cx="2717870" cy="2669564"/>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53" y="1192753"/>
            <a:ext cx="2744787" cy="2669564"/>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4"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3" name="Text Placeholder 11"/>
          <p:cNvSpPr>
            <a:spLocks noGrp="1"/>
          </p:cNvSpPr>
          <p:nvPr>
            <p:ph type="body" sz="quarter" idx="35"/>
          </p:nvPr>
        </p:nvSpPr>
        <p:spPr>
          <a:xfrm>
            <a:off x="252413" y="230188"/>
            <a:ext cx="86852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6"/>
          </p:nvPr>
        </p:nvSpPr>
        <p:spPr>
          <a:xfrm>
            <a:off x="252413" y="683368"/>
            <a:ext cx="86852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192112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58056" y="230188"/>
            <a:ext cx="8633531" cy="307777"/>
          </a:xfrm>
        </p:spPr>
        <p:txBody>
          <a:bodyPr rtlCol="0">
            <a:spAutoFit/>
          </a:bodyPr>
          <a:lstStyle>
            <a:lvl1pPr>
              <a:defRPr sz="2000"/>
            </a:lvl1pPr>
          </a:lstStyle>
          <a:p>
            <a:pPr rtl="0"/>
            <a:r>
              <a:rPr lang="ru"/>
              <a:t>Click To Edit Master Title Style</a:t>
            </a:r>
          </a:p>
        </p:txBody>
      </p:sp>
      <p:sp>
        <p:nvSpPr>
          <p:cNvPr id="25" name="Text Placeholder 11"/>
          <p:cNvSpPr>
            <a:spLocks noGrp="1"/>
          </p:cNvSpPr>
          <p:nvPr>
            <p:ph type="body" sz="quarter" idx="13" hasCustomPrompt="1"/>
          </p:nvPr>
        </p:nvSpPr>
        <p:spPr>
          <a:xfrm>
            <a:off x="4791075" y="4066302"/>
            <a:ext cx="4100514"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29" name="Text Placeholder 2"/>
          <p:cNvSpPr>
            <a:spLocks noGrp="1"/>
          </p:cNvSpPr>
          <p:nvPr>
            <p:ph type="body" idx="16" hasCustomPrompt="1"/>
          </p:nvPr>
        </p:nvSpPr>
        <p:spPr>
          <a:xfrm>
            <a:off x="258055" y="604935"/>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
              <a:t>Click To Edit Master Text Styles</a:t>
            </a:r>
          </a:p>
        </p:txBody>
      </p:sp>
      <p:sp>
        <p:nvSpPr>
          <p:cNvPr id="3" name="Content Placeholder 2"/>
          <p:cNvSpPr>
            <a:spLocks noGrp="1"/>
          </p:cNvSpPr>
          <p:nvPr>
            <p:ph sz="quarter" idx="22"/>
          </p:nvPr>
        </p:nvSpPr>
        <p:spPr>
          <a:xfrm>
            <a:off x="258057" y="1209296"/>
            <a:ext cx="4172656"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5" name="Content Placeholder 4"/>
          <p:cNvSpPr>
            <a:spLocks noGrp="1"/>
          </p:cNvSpPr>
          <p:nvPr>
            <p:ph sz="quarter" idx="23"/>
          </p:nvPr>
        </p:nvSpPr>
        <p:spPr>
          <a:xfrm>
            <a:off x="4791075" y="1209296"/>
            <a:ext cx="4100514"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159228682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28" y="406630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6" name="Text Placeholder 11"/>
          <p:cNvSpPr>
            <a:spLocks noGrp="1"/>
          </p:cNvSpPr>
          <p:nvPr>
            <p:ph type="body" sz="quarter" idx="21" hasCustomPrompt="1"/>
          </p:nvPr>
        </p:nvSpPr>
        <p:spPr>
          <a:xfrm>
            <a:off x="6192853" y="4066304"/>
            <a:ext cx="2744787"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9" name="Text Placeholder 11"/>
          <p:cNvSpPr>
            <a:spLocks noGrp="1"/>
          </p:cNvSpPr>
          <p:nvPr>
            <p:ph type="body" sz="quarter" idx="24" hasCustomPrompt="1"/>
          </p:nvPr>
        </p:nvSpPr>
        <p:spPr>
          <a:xfrm>
            <a:off x="3232555" y="4066304"/>
            <a:ext cx="271787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32"/>
          </p:nvPr>
        </p:nvSpPr>
        <p:spPr>
          <a:xfrm>
            <a:off x="252415" y="1192767"/>
            <a:ext cx="2698748" cy="2666729"/>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5" y="1192753"/>
            <a:ext cx="2717870"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53" y="1192753"/>
            <a:ext cx="2744787"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4"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3" name="Text Placeholder 11"/>
          <p:cNvSpPr>
            <a:spLocks noGrp="1"/>
          </p:cNvSpPr>
          <p:nvPr>
            <p:ph type="body" sz="quarter" idx="35"/>
          </p:nvPr>
        </p:nvSpPr>
        <p:spPr>
          <a:xfrm>
            <a:off x="252413" y="230188"/>
            <a:ext cx="86852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6"/>
          </p:nvPr>
        </p:nvSpPr>
        <p:spPr>
          <a:xfrm>
            <a:off x="252413" y="683368"/>
            <a:ext cx="86852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199920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4" y="1203328"/>
            <a:ext cx="8639175" cy="1381124"/>
          </a:xfrm>
        </p:spPr>
        <p:txBody>
          <a:bodyPr wrap="square"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Content Placeholder 11"/>
          <p:cNvSpPr>
            <a:spLocks noGrp="1"/>
          </p:cNvSpPr>
          <p:nvPr>
            <p:ph sz="quarter" idx="33"/>
          </p:nvPr>
        </p:nvSpPr>
        <p:spPr>
          <a:xfrm>
            <a:off x="252427" y="2872041"/>
            <a:ext cx="2683481"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5" name="Content Placeholder 14"/>
          <p:cNvSpPr>
            <a:spLocks noGrp="1"/>
          </p:cNvSpPr>
          <p:nvPr>
            <p:ph sz="quarter" idx="34"/>
          </p:nvPr>
        </p:nvSpPr>
        <p:spPr>
          <a:xfrm>
            <a:off x="3232568" y="2872041"/>
            <a:ext cx="2678893"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9" name="Content Placeholder 18"/>
          <p:cNvSpPr>
            <a:spLocks noGrp="1"/>
          </p:cNvSpPr>
          <p:nvPr>
            <p:ph sz="quarter" idx="35"/>
          </p:nvPr>
        </p:nvSpPr>
        <p:spPr>
          <a:xfrm>
            <a:off x="6192852" y="2872041"/>
            <a:ext cx="2678893"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6" name="Text Placeholder 11"/>
          <p:cNvSpPr>
            <a:spLocks noGrp="1"/>
          </p:cNvSpPr>
          <p:nvPr>
            <p:ph type="body" sz="quarter" idx="18" hasCustomPrompt="1"/>
          </p:nvPr>
        </p:nvSpPr>
        <p:spPr>
          <a:xfrm>
            <a:off x="258070" y="2630753"/>
            <a:ext cx="863353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4" name="Text Placeholder 11"/>
          <p:cNvSpPr>
            <a:spLocks noGrp="1"/>
          </p:cNvSpPr>
          <p:nvPr>
            <p:ph type="body" sz="quarter" idx="13" hasCustomPrompt="1"/>
          </p:nvPr>
        </p:nvSpPr>
        <p:spPr>
          <a:xfrm>
            <a:off x="252428" y="4376264"/>
            <a:ext cx="268348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6" name="Text Placeholder 11"/>
          <p:cNvSpPr>
            <a:spLocks noGrp="1"/>
          </p:cNvSpPr>
          <p:nvPr>
            <p:ph type="body" sz="quarter" idx="21" hasCustomPrompt="1"/>
          </p:nvPr>
        </p:nvSpPr>
        <p:spPr>
          <a:xfrm>
            <a:off x="6192852" y="437626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8" name="Text Placeholder 11"/>
          <p:cNvSpPr>
            <a:spLocks noGrp="1"/>
          </p:cNvSpPr>
          <p:nvPr>
            <p:ph type="body" sz="quarter" idx="24" hasCustomPrompt="1"/>
          </p:nvPr>
        </p:nvSpPr>
        <p:spPr>
          <a:xfrm>
            <a:off x="3232568" y="437626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7"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2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21" name="Text Placeholder 11"/>
          <p:cNvSpPr>
            <a:spLocks noGrp="1"/>
          </p:cNvSpPr>
          <p:nvPr>
            <p:ph type="body" sz="quarter" idx="36"/>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22" name="Text Placeholder 13"/>
          <p:cNvSpPr>
            <a:spLocks noGrp="1"/>
          </p:cNvSpPr>
          <p:nvPr>
            <p:ph type="body" sz="quarter" idx="37"/>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11972871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15"/>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381" tIns="45690" rIns="91381" bIns="45690" rtlCol="0" anchor="ctr"/>
          <a:lstStyle/>
          <a:p>
            <a:pPr algn="ctr" rtl="0"/>
            <a:endParaRPr lang="en-US">
              <a:solidFill>
                <a:prstClr val="white"/>
              </a:solidFill>
            </a:endParaRPr>
          </a:p>
        </p:txBody>
      </p:sp>
      <p:sp>
        <p:nvSpPr>
          <p:cNvPr id="5" name="Content Placeholder 4"/>
          <p:cNvSpPr>
            <a:spLocks noGrp="1"/>
          </p:cNvSpPr>
          <p:nvPr>
            <p:ph sz="quarter" idx="32"/>
          </p:nvPr>
        </p:nvSpPr>
        <p:spPr>
          <a:xfrm>
            <a:off x="252414" y="1735875"/>
            <a:ext cx="8639175" cy="264404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7"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2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22" name="Rectangle 21"/>
          <p:cNvSpPr/>
          <p:nvPr userDrawn="1"/>
        </p:nvSpPr>
        <p:spPr>
          <a:xfrm>
            <a:off x="0" y="1105332"/>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81" tIns="45690" rIns="91381" bIns="45690" rtlCol="0" anchor="ctr"/>
          <a:lstStyle/>
          <a:p>
            <a:pPr algn="ctr" rtl="0"/>
            <a:endParaRPr lang="en-US">
              <a:solidFill>
                <a:prstClr val="white"/>
              </a:solidFill>
            </a:endParaRPr>
          </a:p>
        </p:txBody>
      </p:sp>
      <p:sp>
        <p:nvSpPr>
          <p:cNvPr id="15" name="Text Placeholder 11"/>
          <p:cNvSpPr>
            <a:spLocks noGrp="1"/>
          </p:cNvSpPr>
          <p:nvPr>
            <p:ph type="body" sz="quarter" idx="33"/>
          </p:nvPr>
        </p:nvSpPr>
        <p:spPr>
          <a:xfrm>
            <a:off x="252413" y="230188"/>
            <a:ext cx="8647112" cy="369332"/>
          </a:xfrm>
        </p:spPr>
        <p:txBody>
          <a:bodyPr rtlCol="0">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6" name="Text Placeholder 13"/>
          <p:cNvSpPr>
            <a:spLocks noGrp="1"/>
          </p:cNvSpPr>
          <p:nvPr>
            <p:ph type="body" sz="quarter" idx="34"/>
          </p:nvPr>
        </p:nvSpPr>
        <p:spPr>
          <a:xfrm>
            <a:off x="252413" y="683368"/>
            <a:ext cx="8647112" cy="253916"/>
          </a:xfrm>
        </p:spPr>
        <p:txBody>
          <a:bodyPr rtlCol="0">
            <a:noAutofit/>
          </a:bodyPr>
          <a:lstStyle>
            <a:lvl1pPr marL="358552" indent="-342679">
              <a:buFontTx/>
              <a:buNone/>
              <a:defRPr sz="1600">
                <a:solidFill>
                  <a:schemeClr val="bg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378753264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2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32110689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ru"/>
              <a:t>Click to edit Master title style</a:t>
            </a:r>
          </a:p>
        </p:txBody>
      </p:sp>
      <p:sp>
        <p:nvSpPr>
          <p:cNvPr id="3" name="Content Placeholder 2"/>
          <p:cNvSpPr>
            <a:spLocks noGrp="1"/>
          </p:cNvSpPr>
          <p:nvPr>
            <p:ph sz="half" idx="1"/>
          </p:nvPr>
        </p:nvSpPr>
        <p:spPr>
          <a:xfrm>
            <a:off x="431801" y="1200150"/>
            <a:ext cx="4135438" cy="3100388"/>
          </a:xfrm>
        </p:spPr>
        <p:txBody>
          <a:bodyPr rtlCol="0"/>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4" name="Content Placeholder 3"/>
          <p:cNvSpPr>
            <a:spLocks noGrp="1"/>
          </p:cNvSpPr>
          <p:nvPr>
            <p:ph sz="half" idx="2"/>
          </p:nvPr>
        </p:nvSpPr>
        <p:spPr>
          <a:xfrm>
            <a:off x="4719639" y="1200150"/>
            <a:ext cx="4137025" cy="3100388"/>
          </a:xfrm>
        </p:spPr>
        <p:txBody>
          <a:bodyPr rtlCol="0"/>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5" name="Date Placeholder 4"/>
          <p:cNvSpPr>
            <a:spLocks noGrp="1" noChangeArrowheads="1"/>
          </p:cNvSpPr>
          <p:nvPr>
            <p:ph type="dt" sz="half" idx="10"/>
          </p:nvPr>
        </p:nvSpPr>
        <p:spPr>
          <a:xfrm>
            <a:off x="1835150" y="4839892"/>
            <a:ext cx="1874838" cy="134540"/>
          </a:xfrm>
          <a:prstGeom prst="rect">
            <a:avLst/>
          </a:prstGeom>
          <a:ln/>
        </p:spPr>
        <p:txBody>
          <a:bodyPr rtlCol="0"/>
          <a:lstStyle>
            <a:lvl1pPr>
              <a:defRPr/>
            </a:lvl1pPr>
          </a:lstStyle>
          <a:p>
            <a:pPr rtl="0">
              <a:defRPr/>
            </a:pPr>
            <a:r>
              <a:rPr lang="ru">
                <a:solidFill>
                  <a:srgbClr val="000000"/>
                </a:solidFill>
              </a:rPr>
              <a:t>© Invensys </a:t>
            </a:r>
            <a:r>
              <a:rPr lang="en-US">
                <a:solidFill>
                  <a:srgbClr val="000000"/>
                </a:solidFill>
              </a:rPr>
              <a:t>7/26/2018</a:t>
            </a:r>
          </a:p>
        </p:txBody>
      </p:sp>
      <p:sp>
        <p:nvSpPr>
          <p:cNvPr id="6" name="Footer Placeholder 5"/>
          <p:cNvSpPr>
            <a:spLocks noGrp="1" noChangeArrowheads="1"/>
          </p:cNvSpPr>
          <p:nvPr>
            <p:ph type="ftr" sz="quarter" idx="11"/>
          </p:nvPr>
        </p:nvSpPr>
        <p:spPr>
          <a:xfrm>
            <a:off x="684213" y="4814829"/>
            <a:ext cx="1104900" cy="184666"/>
          </a:xfrm>
          <a:prstGeom prst="rect">
            <a:avLst/>
          </a:prstGeom>
          <a:ln/>
        </p:spPr>
        <p:txBody>
          <a:bodyPr rtlCol="0"/>
          <a:lstStyle>
            <a:lvl1pPr>
              <a:defRPr/>
            </a:lvl1pPr>
          </a:lstStyle>
          <a:p>
            <a:pPr rtl="0">
              <a:defRPr/>
            </a:pPr>
            <a:r>
              <a:rPr lang="ru">
                <a:solidFill>
                  <a:srgbClr val="000000"/>
                </a:solidFill>
              </a:rPr>
              <a:t>Invensys proprietary &amp; confidential</a:t>
            </a:r>
          </a:p>
        </p:txBody>
      </p:sp>
      <p:sp>
        <p:nvSpPr>
          <p:cNvPr id="7" name="Slide Number Placeholder 6"/>
          <p:cNvSpPr>
            <a:spLocks noGrp="1" noChangeArrowheads="1"/>
          </p:cNvSpPr>
          <p:nvPr>
            <p:ph type="sldNum" sz="quarter" idx="12"/>
          </p:nvPr>
        </p:nvSpPr>
        <p:spPr>
          <a:xfrm>
            <a:off x="431800" y="4838373"/>
            <a:ext cx="215900" cy="92333"/>
          </a:xfrm>
          <a:prstGeom prst="rect">
            <a:avLst/>
          </a:prstGeom>
          <a:ln/>
        </p:spPr>
        <p:txBody>
          <a:bodyPr rtlCol="0"/>
          <a:lstStyle>
            <a:lvl1pPr>
              <a:defRPr/>
            </a:lvl1pPr>
          </a:lstStyle>
          <a:p>
            <a:pPr rtl="0">
              <a:defRPr/>
            </a:pPr>
            <a:fld id="{938CEEF0-5C67-4F90-8F52-7A3E8F5510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540997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032E4D1-05A1-438C-859C-FE6B1D97A3B8}"/>
              </a:ext>
            </a:extLst>
          </p:cNvPr>
          <p:cNvSpPr>
            <a:spLocks noGrp="1"/>
          </p:cNvSpPr>
          <p:nvPr>
            <p:ph type="sldNum" sz="quarter" idx="4"/>
          </p:nvPr>
        </p:nvSpPr>
        <p:spPr>
          <a:xfrm>
            <a:off x="174869" y="4914726"/>
            <a:ext cx="525690" cy="92333"/>
          </a:xfrm>
          <a:prstGeom prst="rect">
            <a:avLst/>
          </a:prstGeom>
        </p:spPr>
        <p:txBody>
          <a:bodyPr vert="horz" lIns="0" tIns="0" rIns="0" bIns="0" rtlCol="0" anchor="ctr">
            <a:spAutoFit/>
          </a:bodyPr>
          <a:lstStyle>
            <a:lvl1pPr algn="l">
              <a:defRPr sz="600">
                <a:solidFill>
                  <a:schemeClr val="tx1">
                    <a:lumMod val="65000"/>
                    <a:lumOff val="35000"/>
                  </a:schemeClr>
                </a:solidFill>
                <a:latin typeface="Arial"/>
                <a:cs typeface="Arial"/>
              </a:defRPr>
            </a:lvl1pPr>
          </a:lstStyle>
          <a:p>
            <a:pPr rtl="0"/>
            <a:r>
              <a:rPr lang="ru"/>
              <a:t>Page </a:t>
            </a:r>
            <a:fld id="{5A9C12DC-491F-9444-86A2-13AC5C62A2FC}" type="slidenum">
              <a:rPr lang="en-US" smtClean="0"/>
              <a:pPr/>
              <a:t>‹#›</a:t>
            </a:fld>
            <a:endParaRPr lang="en-US"/>
          </a:p>
        </p:txBody>
      </p:sp>
    </p:spTree>
    <p:extLst>
      <p:ext uri="{BB962C8B-B14F-4D97-AF65-F5344CB8AC3E}">
        <p14:creationId xmlns:p14="http://schemas.microsoft.com/office/powerpoint/2010/main" val="58783100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129" y="198835"/>
            <a:ext cx="8229600" cy="822722"/>
          </a:xfrm>
        </p:spPr>
        <p:txBody>
          <a:bodyPr rtlCol="0"/>
          <a:lstStyle>
            <a:lvl1pPr algn="l">
              <a:defRPr/>
            </a:lvl1pPr>
          </a:lstStyle>
          <a:p>
            <a:pPr rtl="0"/>
            <a:r>
              <a:rPr lang="ru" noProof="0"/>
              <a:t>Headline</a:t>
            </a:r>
          </a:p>
        </p:txBody>
      </p:sp>
      <p:sp>
        <p:nvSpPr>
          <p:cNvPr id="3" name="Content Placeholder 2"/>
          <p:cNvSpPr>
            <a:spLocks noGrp="1"/>
          </p:cNvSpPr>
          <p:nvPr>
            <p:ph idx="1"/>
          </p:nvPr>
        </p:nvSpPr>
        <p:spPr>
          <a:xfrm>
            <a:off x="456129" y="1132291"/>
            <a:ext cx="8229600" cy="3487165"/>
          </a:xfrm>
          <a:prstGeom prst="rect">
            <a:avLst/>
          </a:prstGeom>
        </p:spPr>
        <p:txBody>
          <a:bodyPr rtlCol="0"/>
          <a:lstStyle>
            <a:lvl1pPr>
              <a:buFont typeface="Arial" pitchFamily="34" charset="0"/>
              <a:buChar char="&gt;"/>
              <a:defRPr/>
            </a:lvl1pPr>
            <a:lvl5pPr>
              <a:defRPr/>
            </a:lvl5pPr>
          </a:lstStyle>
          <a:p>
            <a:pPr lvl="0" rtl="0"/>
            <a:r>
              <a:rPr lang="ru" noProof="0"/>
              <a:t>Click to edit Master text styles</a:t>
            </a:r>
          </a:p>
          <a:p>
            <a:pPr lvl="1" rtl="0"/>
            <a:r>
              <a:rPr lang="ru" noProof="0"/>
              <a:t>Second level</a:t>
            </a:r>
          </a:p>
          <a:p>
            <a:pPr lvl="2" rtl="0"/>
            <a:r>
              <a:rPr lang="ru" noProof="0"/>
              <a:t>Third level</a:t>
            </a:r>
          </a:p>
          <a:p>
            <a:pPr lvl="3" rtl="0"/>
            <a:r>
              <a:rPr lang="ru" noProof="0"/>
              <a:t>Fourth level</a:t>
            </a:r>
          </a:p>
          <a:p>
            <a:pPr lvl="4" rtl="0"/>
            <a:r>
              <a:rPr lang="ru" noProof="0"/>
              <a:t>Fifth level</a:t>
            </a:r>
          </a:p>
        </p:txBody>
      </p:sp>
    </p:spTree>
    <p:extLst>
      <p:ext uri="{BB962C8B-B14F-4D97-AF65-F5344CB8AC3E}">
        <p14:creationId xmlns:p14="http://schemas.microsoft.com/office/powerpoint/2010/main" val="97522811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0" y="0"/>
            <a:ext cx="9144000" cy="4381500"/>
          </a:xfrm>
          <a:prstGeom prst="rect">
            <a:avLst/>
          </a:prstGeom>
          <a:solidFill>
            <a:srgbClr val="8E8F93">
              <a:alpha val="20000"/>
            </a:srgbClr>
          </a:solidFill>
        </p:spPr>
        <p:txBody>
          <a:bodyPr rtlCol="0"/>
          <a:lstStyle>
            <a:lvl1pPr marL="0" indent="0">
              <a:buNone/>
              <a:defRPr sz="1050">
                <a:solidFill>
                  <a:schemeClr val="accent2">
                    <a:lumMod val="60000"/>
                    <a:lumOff val="40000"/>
                  </a:schemeClr>
                </a:solidFill>
              </a:defRPr>
            </a:lvl1pPr>
          </a:lstStyle>
          <a:p>
            <a:pPr rtl="0"/>
            <a:r>
              <a:rPr lang="ru"/>
              <a:t>Drag Your Image Here</a:t>
            </a:r>
          </a:p>
        </p:txBody>
      </p:sp>
      <p:sp>
        <p:nvSpPr>
          <p:cNvPr id="8" name="Title 1"/>
          <p:cNvSpPr>
            <a:spLocks noGrp="1"/>
          </p:cNvSpPr>
          <p:nvPr>
            <p:ph type="ctrTitle" hasCustomPrompt="1"/>
          </p:nvPr>
        </p:nvSpPr>
        <p:spPr>
          <a:xfrm>
            <a:off x="252414" y="1971244"/>
            <a:ext cx="8673872" cy="553998"/>
          </a:xfrm>
          <a:prstGeom prst="rect">
            <a:avLst/>
          </a:prstGeom>
        </p:spPr>
        <p:txBody>
          <a:bodyPr lIns="0" tIns="0" rIns="0" bIns="0" rtlCol="0" anchor="ctr" anchorCtr="0">
            <a:spAutoFit/>
          </a:bodyPr>
          <a:lstStyle>
            <a:lvl1pPr marL="0" indent="0" algn="l">
              <a:buFont typeface="Arial"/>
              <a:buNone/>
              <a:defRPr sz="3600">
                <a:solidFill>
                  <a:schemeClr val="tx2"/>
                </a:solidFill>
              </a:defRPr>
            </a:lvl1pPr>
          </a:lstStyle>
          <a:p>
            <a:pPr rtl="0"/>
            <a:r>
              <a:rPr lang="ru"/>
              <a:t>Click To Edit Master Title Style</a:t>
            </a:r>
          </a:p>
        </p:txBody>
      </p:sp>
      <p:sp>
        <p:nvSpPr>
          <p:cNvPr id="9" name="Subtitle 2"/>
          <p:cNvSpPr>
            <a:spLocks noGrp="1"/>
          </p:cNvSpPr>
          <p:nvPr>
            <p:ph type="subTitle" idx="1" hasCustomPrompt="1"/>
          </p:nvPr>
        </p:nvSpPr>
        <p:spPr>
          <a:xfrm>
            <a:off x="252414" y="2566267"/>
            <a:ext cx="8673872" cy="307777"/>
          </a:xfrm>
          <a:prstGeom prst="rect">
            <a:avLst/>
          </a:prstGeom>
        </p:spPr>
        <p:txBody>
          <a:bodyPr lIns="0" tIns="0" rIns="0" bIns="0" rtlCol="0">
            <a:spAutoFit/>
          </a:bodyPr>
          <a:lstStyle>
            <a:lvl1pPr marL="0" indent="0" algn="l">
              <a:buNone/>
              <a:defRPr sz="20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
              <a:t>Click to Edit Optional Subtitle</a:t>
            </a:r>
          </a:p>
        </p:txBody>
      </p:sp>
      <p:sp>
        <p:nvSpPr>
          <p:cNvPr id="11" name="Rectangle 10"/>
          <p:cNvSpPr/>
          <p:nvPr userDrawn="1"/>
        </p:nvSpPr>
        <p:spPr>
          <a:xfrm flipV="1">
            <a:off x="0" y="3711677"/>
            <a:ext cx="9144000" cy="675319"/>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Text Placeholder 13"/>
          <p:cNvSpPr>
            <a:spLocks noGrp="1"/>
          </p:cNvSpPr>
          <p:nvPr>
            <p:ph type="body" sz="quarter" idx="11" hasCustomPrompt="1"/>
          </p:nvPr>
        </p:nvSpPr>
        <p:spPr>
          <a:xfrm>
            <a:off x="252414" y="3954254"/>
            <a:ext cx="4360862" cy="184666"/>
          </a:xfrm>
          <a:prstGeom prst="rect">
            <a:avLst/>
          </a:prstGeom>
        </p:spPr>
        <p:txBody>
          <a:bodyPr lIns="0" tIns="0" rIns="0" bIns="0" rtlCol="0" anchor="ctr" anchorCtr="0">
            <a:spAutoFit/>
          </a:bodyPr>
          <a:lstStyle>
            <a:lvl1pPr marL="0" indent="0">
              <a:buNone/>
              <a:defRPr sz="1200">
                <a:solidFill>
                  <a:schemeClr val="bg1"/>
                </a:solidFill>
              </a:defRPr>
            </a:lvl1pPr>
          </a:lstStyle>
          <a:p>
            <a:pPr lvl="0" rtl="0"/>
            <a:r>
              <a:rPr lang="ru"/>
              <a:t>Presented by:</a:t>
            </a:r>
          </a:p>
        </p:txBody>
      </p:sp>
      <p:sp>
        <p:nvSpPr>
          <p:cNvPr id="13" name="Rectangle 12"/>
          <p:cNvSpPr/>
          <p:nvPr userDrawn="1"/>
        </p:nvSpPr>
        <p:spPr>
          <a:xfrm>
            <a:off x="0" y="4386996"/>
            <a:ext cx="9144000" cy="10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8" name="Footer Placeholder 4"/>
          <p:cNvSpPr>
            <a:spLocks noGrp="1"/>
          </p:cNvSpPr>
          <p:nvPr>
            <p:ph type="ftr" sz="quarter" idx="3"/>
          </p:nvPr>
        </p:nvSpPr>
        <p:spPr>
          <a:xfrm>
            <a:off x="252413" y="4857154"/>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165816788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rtlCol="0" anchor="b" anchorCtr="0"/>
          <a:lstStyle>
            <a:lvl1pPr algn="l">
              <a:defRPr sz="2400" baseline="0">
                <a:solidFill>
                  <a:srgbClr val="FFFFFF"/>
                </a:solidFill>
              </a:defRPr>
            </a:lvl1pPr>
          </a:lstStyle>
          <a:p>
            <a:pPr rtl="0"/>
            <a:r>
              <a:rPr lang="ru"/>
              <a:t>Click To Edit Section Title</a:t>
            </a:r>
          </a:p>
        </p:txBody>
      </p:sp>
      <p:sp>
        <p:nvSpPr>
          <p:cNvPr id="8"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rtlCol="0" anchor="ctr" anchorCtr="0"/>
          <a:lstStyle>
            <a:lvl1pPr marL="0" indent="0">
              <a:buNone/>
              <a:defRPr sz="1200" baseline="0">
                <a:solidFill>
                  <a:schemeClr val="bg1"/>
                </a:solidFill>
              </a:defRPr>
            </a:lvl1pPr>
          </a:lstStyle>
          <a:p>
            <a:pPr lvl="0" rtl="0"/>
            <a:r>
              <a:rPr lang="ru"/>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9121" y="4497170"/>
            <a:ext cx="2037124" cy="561664"/>
          </a:xfrm>
          <a:prstGeom prst="rect">
            <a:avLst/>
          </a:prstGeom>
        </p:spPr>
      </p:pic>
    </p:spTree>
    <p:extLst>
      <p:ext uri="{BB962C8B-B14F-4D97-AF65-F5344CB8AC3E}">
        <p14:creationId xmlns:p14="http://schemas.microsoft.com/office/powerpoint/2010/main" val="264121960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rtlCol="0"/>
          <a:lstStyle>
            <a:lvl1pPr marL="0" indent="0">
              <a:buNone/>
              <a:defRPr sz="1050">
                <a:solidFill>
                  <a:schemeClr val="accent2">
                    <a:lumMod val="60000"/>
                    <a:lumOff val="40000"/>
                  </a:schemeClr>
                </a:solidFill>
              </a:defRPr>
            </a:lvl1pPr>
          </a:lstStyle>
          <a:p>
            <a:pPr rtl="0"/>
            <a:r>
              <a:rPr lang="ru"/>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rtlCol="0" anchor="ctr" anchorCtr="0"/>
          <a:lstStyle>
            <a:lvl1pPr algn="l">
              <a:defRPr sz="2400" baseline="0">
                <a:solidFill>
                  <a:srgbClr val="FFFFFF"/>
                </a:solidFill>
              </a:defRPr>
            </a:lvl1pPr>
          </a:lstStyle>
          <a:p>
            <a:pPr rtl="0"/>
            <a:r>
              <a:rPr lang="ru"/>
              <a:t>Click To Edit Section Title</a:t>
            </a:r>
          </a:p>
        </p:txBody>
      </p:sp>
      <p:sp>
        <p:nvSpPr>
          <p:cNvPr id="6"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rtlCol="0" anchor="ctr" anchorCtr="0"/>
          <a:lstStyle>
            <a:lvl1pPr marL="0" indent="0">
              <a:buNone/>
              <a:defRPr sz="1200" baseline="0">
                <a:solidFill>
                  <a:schemeClr val="bg1"/>
                </a:solidFill>
              </a:defRPr>
            </a:lvl1pPr>
          </a:lstStyle>
          <a:p>
            <a:pPr lvl="0" rtl="0"/>
            <a:r>
              <a:rPr lang="ru"/>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9121" y="4497170"/>
            <a:ext cx="2037124" cy="561664"/>
          </a:xfrm>
          <a:prstGeom prst="rect">
            <a:avLst/>
          </a:prstGeom>
        </p:spPr>
      </p:pic>
    </p:spTree>
    <p:extLst>
      <p:ext uri="{BB962C8B-B14F-4D97-AF65-F5344CB8AC3E}">
        <p14:creationId xmlns:p14="http://schemas.microsoft.com/office/powerpoint/2010/main" val="31205877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8056" y="230188"/>
            <a:ext cx="8633531" cy="307777"/>
          </a:xfrm>
        </p:spPr>
        <p:txBody>
          <a:bodyPr rtlCol="0">
            <a:spAutoFit/>
          </a:bodyPr>
          <a:lstStyle>
            <a:lvl1pPr>
              <a:defRPr sz="2000"/>
            </a:lvl1pPr>
          </a:lstStyle>
          <a:p>
            <a:pPr rtl="0"/>
            <a:r>
              <a:rPr lang="ru"/>
              <a:t>Click To Edit Master Title Style</a:t>
            </a:r>
          </a:p>
        </p:txBody>
      </p:sp>
      <p:sp>
        <p:nvSpPr>
          <p:cNvPr id="9" name="Text Placeholder 11"/>
          <p:cNvSpPr>
            <a:spLocks noGrp="1"/>
          </p:cNvSpPr>
          <p:nvPr>
            <p:ph type="body" sz="quarter" idx="13" hasCustomPrompt="1"/>
          </p:nvPr>
        </p:nvSpPr>
        <p:spPr>
          <a:xfrm>
            <a:off x="4791075" y="4066302"/>
            <a:ext cx="4100514"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12" name="Text Placeholder 11"/>
          <p:cNvSpPr>
            <a:spLocks noGrp="1"/>
          </p:cNvSpPr>
          <p:nvPr>
            <p:ph type="body" sz="quarter" idx="15" hasCustomPrompt="1"/>
          </p:nvPr>
        </p:nvSpPr>
        <p:spPr>
          <a:xfrm>
            <a:off x="252413" y="4066302"/>
            <a:ext cx="4178299"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14" name="Text Placeholder 2"/>
          <p:cNvSpPr>
            <a:spLocks noGrp="1"/>
          </p:cNvSpPr>
          <p:nvPr>
            <p:ph type="body" idx="16" hasCustomPrompt="1"/>
          </p:nvPr>
        </p:nvSpPr>
        <p:spPr>
          <a:xfrm>
            <a:off x="258055" y="604935"/>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
              <a:t>Click To Edit Master Text Styles</a:t>
            </a:r>
          </a:p>
        </p:txBody>
      </p:sp>
      <p:cxnSp>
        <p:nvCxnSpPr>
          <p:cNvPr id="13" name="Straight Connector 12"/>
          <p:cNvCxnSpPr/>
          <p:nvPr userDrawn="1"/>
        </p:nvCxnSpPr>
        <p:spPr>
          <a:xfrm>
            <a:off x="4613516"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52412" y="1203326"/>
            <a:ext cx="4178299"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21"/>
          </p:nvPr>
        </p:nvSpPr>
        <p:spPr>
          <a:xfrm>
            <a:off x="4791074" y="1203326"/>
            <a:ext cx="4100511"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415532539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rtlCol="0"/>
          <a:lstStyle>
            <a:lvl1pPr marL="0" indent="0">
              <a:buNone/>
              <a:defRPr sz="1050">
                <a:solidFill>
                  <a:schemeClr val="accent2">
                    <a:lumMod val="60000"/>
                    <a:lumOff val="40000"/>
                  </a:schemeClr>
                </a:solidFill>
              </a:defRPr>
            </a:lvl1pPr>
          </a:lstStyle>
          <a:p>
            <a:pPr rtl="0"/>
            <a:r>
              <a:rPr lang="ru"/>
              <a:t>Drag Your Image Here</a:t>
            </a:r>
          </a:p>
        </p:txBody>
      </p:sp>
      <p:sp>
        <p:nvSpPr>
          <p:cNvPr id="3" name="Title 1"/>
          <p:cNvSpPr>
            <a:spLocks noGrp="1"/>
          </p:cNvSpPr>
          <p:nvPr>
            <p:ph type="title" hasCustomPrompt="1"/>
          </p:nvPr>
        </p:nvSpPr>
        <p:spPr>
          <a:xfrm>
            <a:off x="0" y="1981308"/>
            <a:ext cx="9144000" cy="3162191"/>
          </a:xfrm>
          <a:prstGeom prst="rect">
            <a:avLst/>
          </a:prstGeom>
          <a:solidFill>
            <a:schemeClr val="tx2"/>
          </a:solidFill>
        </p:spPr>
        <p:txBody>
          <a:bodyPr lIns="252000" tIns="252000" rIns="252000" bIns="252000" rtlCol="0" anchor="t" anchorCtr="0"/>
          <a:lstStyle>
            <a:lvl1pPr algn="l">
              <a:defRPr sz="2400" baseline="0">
                <a:solidFill>
                  <a:srgbClr val="FFFFFF"/>
                </a:solidFill>
              </a:defRPr>
            </a:lvl1pPr>
          </a:lstStyle>
          <a:p>
            <a:pPr rtl="0"/>
            <a:r>
              <a:rPr lang="ru"/>
              <a:t>Click To Edit Section Title</a:t>
            </a:r>
          </a:p>
        </p:txBody>
      </p:sp>
      <p:sp>
        <p:nvSpPr>
          <p:cNvPr id="4" name="Text Placeholder 9"/>
          <p:cNvSpPr>
            <a:spLocks noGrp="1"/>
          </p:cNvSpPr>
          <p:nvPr>
            <p:ph type="body" sz="quarter" idx="11" hasCustomPrompt="1"/>
          </p:nvPr>
        </p:nvSpPr>
        <p:spPr>
          <a:xfrm>
            <a:off x="0" y="1608245"/>
            <a:ext cx="9144000" cy="373063"/>
          </a:xfrm>
          <a:prstGeom prst="rect">
            <a:avLst/>
          </a:prstGeom>
          <a:solidFill>
            <a:schemeClr val="tx2">
              <a:alpha val="80000"/>
            </a:schemeClr>
          </a:solidFill>
        </p:spPr>
        <p:txBody>
          <a:bodyPr lIns="252000" tIns="0" rIns="252000" bIns="0" rtlCol="0" anchor="ctr" anchorCtr="0"/>
          <a:lstStyle>
            <a:lvl1pPr marL="0" indent="0">
              <a:buNone/>
              <a:defRPr sz="1200" baseline="0">
                <a:solidFill>
                  <a:schemeClr val="bg1"/>
                </a:solidFill>
              </a:defRPr>
            </a:lvl1pPr>
          </a:lstStyle>
          <a:p>
            <a:pPr lvl="0" rtl="0"/>
            <a:r>
              <a:rPr lang="ru"/>
              <a:t>Click To Edit Optional Subtitle</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194118403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Section Title w/ Image 3">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613273" y="-2"/>
            <a:ext cx="4530727" cy="5143499"/>
          </a:xfrm>
          <a:prstGeom prst="rect">
            <a:avLst/>
          </a:prstGeom>
          <a:solidFill>
            <a:schemeClr val="accent2">
              <a:alpha val="20000"/>
            </a:schemeClr>
          </a:solidFill>
        </p:spPr>
        <p:txBody>
          <a:bodyPr vert="horz" lIns="252000" tIns="252000" rIns="252000" bIns="252000" rtlCol="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rtl="0"/>
            <a:r>
              <a:rPr lang="ru"/>
              <a:t>Insert Your Content Here</a:t>
            </a:r>
          </a:p>
        </p:txBody>
      </p:sp>
      <p:sp>
        <p:nvSpPr>
          <p:cNvPr id="15" name="Rectangle 14"/>
          <p:cNvSpPr/>
          <p:nvPr userDrawn="1"/>
        </p:nvSpPr>
        <p:spPr>
          <a:xfrm rot="5400000">
            <a:off x="-286951" y="243272"/>
            <a:ext cx="5143500" cy="46569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6" name="Content Placeholder 12"/>
          <p:cNvSpPr>
            <a:spLocks noGrp="1"/>
          </p:cNvSpPr>
          <p:nvPr>
            <p:ph sz="quarter" idx="11"/>
          </p:nvPr>
        </p:nvSpPr>
        <p:spPr>
          <a:xfrm>
            <a:off x="-43677" y="-2"/>
            <a:ext cx="5030014" cy="5143502"/>
          </a:xfrm>
          <a:prstGeom prst="rect">
            <a:avLst/>
          </a:prstGeom>
          <a:solidFill>
            <a:schemeClr val="tx2">
              <a:alpha val="80000"/>
            </a:schemeClr>
          </a:solidFill>
        </p:spPr>
        <p:txBody>
          <a:bodyPr vert="horz" lIns="252000" tIns="252000" rIns="252000" bIns="252000" rtlCol="0"/>
          <a:lstStyle>
            <a:lvl1pPr marL="0" indent="0">
              <a:buNone/>
              <a:defRPr sz="240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9121" y="4497170"/>
            <a:ext cx="2037124" cy="561664"/>
          </a:xfrm>
          <a:prstGeom prst="rect">
            <a:avLst/>
          </a:prstGeom>
        </p:spPr>
      </p:pic>
    </p:spTree>
    <p:extLst>
      <p:ext uri="{BB962C8B-B14F-4D97-AF65-F5344CB8AC3E}">
        <p14:creationId xmlns:p14="http://schemas.microsoft.com/office/powerpoint/2010/main" val="211151599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ection Title w/ Image 4">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3" y="0"/>
            <a:ext cx="4530727" cy="5143499"/>
          </a:xfrm>
          <a:prstGeom prst="rect">
            <a:avLst/>
          </a:prstGeom>
          <a:solidFill>
            <a:schemeClr val="accent2">
              <a:alpha val="20000"/>
            </a:schemeClr>
          </a:solidFill>
        </p:spPr>
        <p:txBody>
          <a:bodyPr vert="horz" lIns="252000" tIns="252000" rIns="252000" bIns="252000" rtlCol="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rtl="0"/>
            <a:r>
              <a:rPr lang="ru"/>
              <a:t>Insert Your Content Here</a:t>
            </a:r>
          </a:p>
        </p:txBody>
      </p:sp>
      <p:sp>
        <p:nvSpPr>
          <p:cNvPr id="3" name="Content Placeholder 12"/>
          <p:cNvSpPr>
            <a:spLocks noGrp="1"/>
          </p:cNvSpPr>
          <p:nvPr>
            <p:ph sz="quarter" idx="11"/>
          </p:nvPr>
        </p:nvSpPr>
        <p:spPr>
          <a:xfrm>
            <a:off x="252413" y="982952"/>
            <a:ext cx="3749962" cy="1452705"/>
          </a:xfrm>
          <a:prstGeom prst="rect">
            <a:avLst/>
          </a:prstGeom>
          <a:noFill/>
        </p:spPr>
        <p:txBody>
          <a:bodyPr vert="horz" wrap="square" lIns="0" tIns="0" rIns="0" bIns="0" rtlCol="0">
            <a:spAutoFit/>
          </a:bodyPr>
          <a:lstStyle>
            <a:lvl1pPr marL="236538" indent="-236538">
              <a:buClr>
                <a:schemeClr val="tx2"/>
              </a:buClr>
              <a:buFont typeface="Arial" panose="020B0604020202020204" pitchFamily="34" charset="0"/>
              <a:buChar char="•"/>
              <a:defRPr sz="2000">
                <a:solidFill>
                  <a:schemeClr val="accent1"/>
                </a:solidFill>
              </a:defRPr>
            </a:lvl1pPr>
            <a:lvl2pPr marL="457200" indent="-220663">
              <a:buClr>
                <a:schemeClr val="tx2"/>
              </a:buClr>
              <a:buFont typeface="Arial" panose="020B0604020202020204" pitchFamily="34" charset="0"/>
              <a:buChar char="•"/>
              <a:defRPr sz="1800">
                <a:solidFill>
                  <a:schemeClr val="accent1"/>
                </a:solidFill>
              </a:defRPr>
            </a:lvl2pPr>
            <a:lvl3pPr marL="630238" indent="-173038">
              <a:buClr>
                <a:schemeClr val="tx2"/>
              </a:buClr>
              <a:buFont typeface="Arial" panose="020B0604020202020204" pitchFamily="34" charset="0"/>
              <a:buChar char="•"/>
              <a:defRPr sz="1600">
                <a:solidFill>
                  <a:schemeClr val="accent1"/>
                </a:solidFill>
              </a:defRPr>
            </a:lvl3pPr>
            <a:lvl4pPr marL="803275" indent="-173038">
              <a:buClr>
                <a:schemeClr val="tx2"/>
              </a:buClr>
              <a:buFont typeface="Arial" panose="020B0604020202020204" pitchFamily="34" charset="0"/>
              <a:buChar char="•"/>
              <a:defRPr sz="1400">
                <a:solidFill>
                  <a:schemeClr val="accent1"/>
                </a:solidFill>
              </a:defRPr>
            </a:lvl4pPr>
            <a:lvl5pPr marL="977900" indent="-174625" defTabSz="314325">
              <a:buClr>
                <a:schemeClr val="tx2"/>
              </a:buClr>
              <a:buFont typeface="Arial" panose="020B0604020202020204" pitchFamily="34" charset="0"/>
              <a:buChar char="•"/>
              <a:defRPr sz="1400">
                <a:solidFill>
                  <a:schemeClr val="accent1"/>
                </a:solidFill>
              </a:defRPr>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7" name="Title 1"/>
          <p:cNvSpPr>
            <a:spLocks noGrp="1"/>
          </p:cNvSpPr>
          <p:nvPr>
            <p:ph type="title" hasCustomPrompt="1"/>
          </p:nvPr>
        </p:nvSpPr>
        <p:spPr>
          <a:xfrm>
            <a:off x="252413" y="348333"/>
            <a:ext cx="3749962" cy="369332"/>
          </a:xfrm>
          <a:prstGeom prst="rect">
            <a:avLst/>
          </a:prstGeom>
        </p:spPr>
        <p:txBody>
          <a:bodyPr wrap="square" lIns="0" tIns="0" rIns="0" bIns="0" rtlCol="0" anchor="ctr" anchorCtr="0">
            <a:spAutoFit/>
          </a:bodyPr>
          <a:lstStyle>
            <a:lvl1pPr algn="l">
              <a:defRPr sz="2400" baseline="0">
                <a:solidFill>
                  <a:schemeClr val="tx2"/>
                </a:solidFill>
              </a:defRPr>
            </a:lvl1pPr>
          </a:lstStyle>
          <a:p>
            <a:pPr rtl="0"/>
            <a:r>
              <a:rPr lang="ru"/>
              <a:t>Click To Edit Section Title</a:t>
            </a:r>
          </a:p>
        </p:txBody>
      </p:sp>
      <p:sp>
        <p:nvSpPr>
          <p:cNvPr id="23" name="Rectangle 22"/>
          <p:cNvSpPr/>
          <p:nvPr userDrawn="1"/>
        </p:nvSpPr>
        <p:spPr>
          <a:xfrm rot="5400000">
            <a:off x="1854991" y="2385218"/>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4" name="Text Placeholder 3"/>
          <p:cNvSpPr>
            <a:spLocks noGrp="1"/>
          </p:cNvSpPr>
          <p:nvPr>
            <p:ph type="body" sz="quarter" idx="14" hasCustomPrompt="1"/>
          </p:nvPr>
        </p:nvSpPr>
        <p:spPr>
          <a:xfrm>
            <a:off x="4240208" y="0"/>
            <a:ext cx="746127" cy="5143500"/>
          </a:xfrm>
          <a:prstGeom prst="rect">
            <a:avLst/>
          </a:prstGeom>
          <a:solidFill>
            <a:schemeClr val="tx2">
              <a:alpha val="80000"/>
            </a:schemeClr>
          </a:solidFill>
          <a:ln>
            <a:noFill/>
          </a:ln>
        </p:spPr>
        <p:txBody>
          <a:bodyPr rtlCol="0"/>
          <a:lstStyle>
            <a:lvl1pPr marL="0" indent="0">
              <a:buNone/>
              <a:defRPr/>
            </a:lvl1pPr>
          </a:lstStyle>
          <a:p>
            <a:pPr lvl="0" rtl="0"/>
            <a:r>
              <a:rPr lang="ru"/>
              <a:t> </a:t>
            </a:r>
          </a:p>
        </p:txBody>
      </p:sp>
      <p:sp>
        <p:nvSpPr>
          <p:cNvPr id="15"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6"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9121" y="4497170"/>
            <a:ext cx="2037124" cy="561664"/>
          </a:xfrm>
          <a:prstGeom prst="rect">
            <a:avLst/>
          </a:prstGeom>
        </p:spPr>
      </p:pic>
    </p:spTree>
    <p:extLst>
      <p:ext uri="{BB962C8B-B14F-4D97-AF65-F5344CB8AC3E}">
        <p14:creationId xmlns:p14="http://schemas.microsoft.com/office/powerpoint/2010/main" val="106529275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6" y="2175153"/>
            <a:ext cx="8633531" cy="369332"/>
          </a:xfrm>
          <a:prstGeom prst="rect">
            <a:avLst/>
          </a:prstGeom>
        </p:spPr>
        <p:txBody>
          <a:bodyPr lIns="0" tIns="0" rIns="0" bIns="0" rtlCol="0" anchor="ctr" anchorCtr="0">
            <a:spAutoFit/>
          </a:bodyPr>
          <a:lstStyle>
            <a:lvl1pPr algn="l">
              <a:defRPr sz="2400" baseline="0">
                <a:solidFill>
                  <a:schemeClr val="tx2"/>
                </a:solidFill>
              </a:defRPr>
            </a:lvl1pPr>
          </a:lstStyle>
          <a:p>
            <a:pPr rtl="0"/>
            <a:r>
              <a:rPr lang="ru"/>
              <a:t>Click To Edit Section Title</a:t>
            </a:r>
          </a:p>
        </p:txBody>
      </p:sp>
      <p:sp>
        <p:nvSpPr>
          <p:cNvPr id="8" name="Text Placeholder 9"/>
          <p:cNvSpPr>
            <a:spLocks noGrp="1"/>
          </p:cNvSpPr>
          <p:nvPr>
            <p:ph type="body" sz="quarter" idx="11" hasCustomPrompt="1"/>
          </p:nvPr>
        </p:nvSpPr>
        <p:spPr>
          <a:xfrm>
            <a:off x="258056" y="2634497"/>
            <a:ext cx="8633531" cy="215444"/>
          </a:xfrm>
          <a:prstGeom prst="rect">
            <a:avLst/>
          </a:prstGeom>
        </p:spPr>
        <p:txBody>
          <a:bodyPr lIns="0" tIns="0" rIns="0" bIns="0" rtlCol="0" anchor="ctr" anchorCtr="0">
            <a:spAutoFit/>
          </a:bodyPr>
          <a:lstStyle>
            <a:lvl1pPr marL="0" indent="0">
              <a:buNone/>
              <a:defRPr sz="1400" baseline="0">
                <a:solidFill>
                  <a:schemeClr val="accent1"/>
                </a:solidFill>
              </a:defRPr>
            </a:lvl1pPr>
          </a:lstStyle>
          <a:p>
            <a:pPr lvl="0" rtl="0"/>
            <a:r>
              <a:rPr lang="ru"/>
              <a:t>Click To Edit Optional Subtitle</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9121" y="4497170"/>
            <a:ext cx="2037124" cy="561664"/>
          </a:xfrm>
          <a:prstGeom prst="rect">
            <a:avLst/>
          </a:prstGeom>
        </p:spPr>
      </p:pic>
    </p:spTree>
    <p:extLst>
      <p:ext uri="{BB962C8B-B14F-4D97-AF65-F5344CB8AC3E}">
        <p14:creationId xmlns:p14="http://schemas.microsoft.com/office/powerpoint/2010/main" val="145307465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rtlCol="0"/>
          <a:lstStyle>
            <a:lvl1pPr marL="0" indent="0">
              <a:buNone/>
              <a:defRPr sz="1050">
                <a:solidFill>
                  <a:schemeClr val="accent2">
                    <a:lumMod val="60000"/>
                    <a:lumOff val="40000"/>
                  </a:schemeClr>
                </a:solidFill>
              </a:defRPr>
            </a:lvl1pPr>
          </a:lstStyle>
          <a:p>
            <a:pPr rtl="0"/>
            <a:r>
              <a:rPr lang="ru"/>
              <a:t>Drag Your Image Here</a:t>
            </a:r>
          </a:p>
        </p:txBody>
      </p:sp>
      <p:sp>
        <p:nvSpPr>
          <p:cNvPr id="4" name="Title 1"/>
          <p:cNvSpPr>
            <a:spLocks noGrp="1"/>
          </p:cNvSpPr>
          <p:nvPr>
            <p:ph type="ctrTitle" hasCustomPrompt="1"/>
          </p:nvPr>
        </p:nvSpPr>
        <p:spPr>
          <a:xfrm>
            <a:off x="252413" y="1713559"/>
            <a:ext cx="8577821" cy="1231106"/>
          </a:xfrm>
          <a:prstGeom prst="rect">
            <a:avLst/>
          </a:prstGeom>
        </p:spPr>
        <p:txBody>
          <a:bodyPr lIns="0" tIns="0" rIns="0" bIns="0" rtlCol="0" anchor="t">
            <a:spAutoFit/>
          </a:bodyPr>
          <a:lstStyle>
            <a:lvl1pPr marL="0" indent="0" algn="ctr">
              <a:buFont typeface="Arial"/>
              <a:buNone/>
              <a:defRPr sz="4000">
                <a:solidFill>
                  <a:schemeClr val="bg1"/>
                </a:solidFill>
              </a:defRPr>
            </a:lvl1pPr>
          </a:lstStyle>
          <a:p>
            <a:pPr rtl="0"/>
            <a:r>
              <a:rPr lang="ru"/>
              <a:t>CLICK TO EDIT QUOTE OR CALLOUT</a:t>
            </a:r>
          </a:p>
        </p:txBody>
      </p:sp>
      <p:sp>
        <p:nvSpPr>
          <p:cNvPr id="5" name="Subtitle 2"/>
          <p:cNvSpPr>
            <a:spLocks noGrp="1"/>
          </p:cNvSpPr>
          <p:nvPr>
            <p:ph type="subTitle" idx="1" hasCustomPrompt="1"/>
          </p:nvPr>
        </p:nvSpPr>
        <p:spPr>
          <a:xfrm>
            <a:off x="252414" y="2955454"/>
            <a:ext cx="8577820" cy="307777"/>
          </a:xfrm>
          <a:prstGeom prst="rect">
            <a:avLst/>
          </a:prstGeom>
        </p:spPr>
        <p:txBody>
          <a:bodyPr lIns="0" tIns="0" rIns="0" bIns="0" rtlCol="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9121" y="4497170"/>
            <a:ext cx="2037124" cy="561664"/>
          </a:xfrm>
          <a:prstGeom prst="rect">
            <a:avLst/>
          </a:prstGeom>
        </p:spPr>
      </p:pic>
    </p:spTree>
    <p:extLst>
      <p:ext uri="{BB962C8B-B14F-4D97-AF65-F5344CB8AC3E}">
        <p14:creationId xmlns:p14="http://schemas.microsoft.com/office/powerpoint/2010/main" val="40365964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rtlCol="0"/>
          <a:lstStyle>
            <a:lvl1pPr marL="0" indent="0">
              <a:buNone/>
              <a:defRPr sz="1050">
                <a:solidFill>
                  <a:schemeClr val="accent2">
                    <a:lumMod val="60000"/>
                    <a:lumOff val="40000"/>
                  </a:schemeClr>
                </a:solidFill>
              </a:defRPr>
            </a:lvl1pPr>
          </a:lstStyle>
          <a:p>
            <a:pPr rtl="0"/>
            <a:r>
              <a:rPr lang="ru"/>
              <a:t>Drag Your Image Here</a:t>
            </a:r>
          </a:p>
        </p:txBody>
      </p:sp>
      <p:sp>
        <p:nvSpPr>
          <p:cNvPr id="4" name="Title 1"/>
          <p:cNvSpPr>
            <a:spLocks noGrp="1"/>
          </p:cNvSpPr>
          <p:nvPr>
            <p:ph type="ctrTitle" hasCustomPrompt="1"/>
          </p:nvPr>
        </p:nvSpPr>
        <p:spPr>
          <a:xfrm>
            <a:off x="252413" y="1713559"/>
            <a:ext cx="8577821" cy="1231106"/>
          </a:xfrm>
          <a:prstGeom prst="rect">
            <a:avLst/>
          </a:prstGeom>
        </p:spPr>
        <p:txBody>
          <a:bodyPr lIns="0" tIns="0" rIns="0" bIns="0" rtlCol="0" anchor="t">
            <a:spAutoFit/>
          </a:bodyPr>
          <a:lstStyle>
            <a:lvl1pPr marL="0" indent="0" algn="ctr">
              <a:buFont typeface="Arial"/>
              <a:buNone/>
              <a:defRPr sz="4000">
                <a:solidFill>
                  <a:schemeClr val="accent1"/>
                </a:solidFill>
              </a:defRPr>
            </a:lvl1pPr>
          </a:lstStyle>
          <a:p>
            <a:pPr rtl="0"/>
            <a:r>
              <a:rPr lang="ru"/>
              <a:t>CLICK TO EDIT QUOTE OR CALLOUT</a:t>
            </a:r>
          </a:p>
        </p:txBody>
      </p:sp>
      <p:sp>
        <p:nvSpPr>
          <p:cNvPr id="5" name="Subtitle 2"/>
          <p:cNvSpPr>
            <a:spLocks noGrp="1"/>
          </p:cNvSpPr>
          <p:nvPr>
            <p:ph type="subTitle" idx="1" hasCustomPrompt="1"/>
          </p:nvPr>
        </p:nvSpPr>
        <p:spPr>
          <a:xfrm>
            <a:off x="252414" y="2955454"/>
            <a:ext cx="8577820" cy="307777"/>
          </a:xfrm>
          <a:prstGeom prst="rect">
            <a:avLst/>
          </a:prstGeom>
        </p:spPr>
        <p:txBody>
          <a:bodyPr lIns="0" tIns="0" rIns="0" bIns="0" rtlCol="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9121" y="4497170"/>
            <a:ext cx="2037124" cy="561664"/>
          </a:xfrm>
          <a:prstGeom prst="rect">
            <a:avLst/>
          </a:prstGeom>
        </p:spPr>
      </p:pic>
    </p:spTree>
    <p:extLst>
      <p:ext uri="{BB962C8B-B14F-4D97-AF65-F5344CB8AC3E}">
        <p14:creationId xmlns:p14="http://schemas.microsoft.com/office/powerpoint/2010/main" val="213777942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577821" cy="1231106"/>
          </a:xfrm>
          <a:prstGeom prst="rect">
            <a:avLst/>
          </a:prstGeom>
        </p:spPr>
        <p:txBody>
          <a:bodyPr lIns="0" tIns="0" rIns="0" bIns="0" rtlCol="0" anchor="t">
            <a:spAutoFit/>
          </a:bodyPr>
          <a:lstStyle>
            <a:lvl1pPr marL="0" indent="0" algn="ctr">
              <a:buFont typeface="Arial"/>
              <a:buNone/>
              <a:defRPr sz="4000">
                <a:solidFill>
                  <a:schemeClr val="accent1"/>
                </a:solidFill>
              </a:defRPr>
            </a:lvl1pPr>
          </a:lstStyle>
          <a:p>
            <a:pPr rtl="0"/>
            <a:r>
              <a:rPr lang="ru"/>
              <a:t>CLICK TO EDIT QUOTE OR CALLOUT</a:t>
            </a:r>
          </a:p>
        </p:txBody>
      </p:sp>
      <p:sp>
        <p:nvSpPr>
          <p:cNvPr id="5" name="Subtitle 2"/>
          <p:cNvSpPr>
            <a:spLocks noGrp="1"/>
          </p:cNvSpPr>
          <p:nvPr>
            <p:ph type="subTitle" idx="1" hasCustomPrompt="1"/>
          </p:nvPr>
        </p:nvSpPr>
        <p:spPr>
          <a:xfrm>
            <a:off x="252414" y="2955454"/>
            <a:ext cx="8577820" cy="307777"/>
          </a:xfrm>
          <a:prstGeom prst="rect">
            <a:avLst/>
          </a:prstGeom>
        </p:spPr>
        <p:txBody>
          <a:bodyPr lIns="0" tIns="0" rIns="0" bIns="0" rtlCol="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9121" y="4497170"/>
            <a:ext cx="2037124" cy="561664"/>
          </a:xfrm>
          <a:prstGeom prst="rect">
            <a:avLst/>
          </a:prstGeom>
        </p:spPr>
      </p:pic>
    </p:spTree>
    <p:extLst>
      <p:ext uri="{BB962C8B-B14F-4D97-AF65-F5344CB8AC3E}">
        <p14:creationId xmlns:p14="http://schemas.microsoft.com/office/powerpoint/2010/main" val="60721233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3" y="1713559"/>
            <a:ext cx="8577821" cy="1231106"/>
          </a:xfrm>
          <a:prstGeom prst="rect">
            <a:avLst/>
          </a:prstGeom>
        </p:spPr>
        <p:txBody>
          <a:bodyPr lIns="0" tIns="0" rIns="0" bIns="0" rtlCol="0" anchor="t">
            <a:spAutoFit/>
          </a:bodyPr>
          <a:lstStyle>
            <a:lvl1pPr marL="0" indent="0" algn="ctr">
              <a:buFont typeface="Arial"/>
              <a:buNone/>
              <a:defRPr sz="4000">
                <a:solidFill>
                  <a:schemeClr val="bg1"/>
                </a:solidFill>
              </a:defRPr>
            </a:lvl1pPr>
          </a:lstStyle>
          <a:p>
            <a:pPr rtl="0"/>
            <a:r>
              <a:rPr lang="ru"/>
              <a:t>CLICK TO EDIT QUOTE OR CALLOUT</a:t>
            </a:r>
          </a:p>
        </p:txBody>
      </p:sp>
      <p:sp>
        <p:nvSpPr>
          <p:cNvPr id="10" name="Subtitle 2"/>
          <p:cNvSpPr>
            <a:spLocks noGrp="1"/>
          </p:cNvSpPr>
          <p:nvPr>
            <p:ph type="subTitle" idx="1" hasCustomPrompt="1"/>
          </p:nvPr>
        </p:nvSpPr>
        <p:spPr>
          <a:xfrm>
            <a:off x="252414" y="2955454"/>
            <a:ext cx="8577820" cy="307777"/>
          </a:xfrm>
          <a:prstGeom prst="rect">
            <a:avLst/>
          </a:prstGeom>
        </p:spPr>
        <p:txBody>
          <a:bodyPr lIns="0" tIns="0" rIns="0" bIns="0" rtlCol="0">
            <a:sp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
              <a:t>Click To Edit Optional Subtitle</a:t>
            </a:r>
          </a:p>
        </p:txBody>
      </p:sp>
      <p:sp>
        <p:nvSpPr>
          <p:cNvPr id="1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64363" y="4650890"/>
            <a:ext cx="1448960" cy="341580"/>
          </a:xfrm>
          <a:prstGeom prst="rect">
            <a:avLst/>
          </a:prstGeom>
        </p:spPr>
      </p:pic>
    </p:spTree>
    <p:extLst>
      <p:ext uri="{BB962C8B-B14F-4D97-AF65-F5344CB8AC3E}">
        <p14:creationId xmlns:p14="http://schemas.microsoft.com/office/powerpoint/2010/main" val="370450280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Weave Image 1">
    <p:spTree>
      <p:nvGrpSpPr>
        <p:cNvPr id="1" name=""/>
        <p:cNvGrpSpPr/>
        <p:nvPr/>
      </p:nvGrpSpPr>
      <p:grpSpPr>
        <a:xfrm>
          <a:off x="0" y="0"/>
          <a:ext cx="0" cy="0"/>
          <a:chOff x="0" y="0"/>
          <a:chExt cx="0" cy="0"/>
        </a:xfrm>
      </p:grpSpPr>
      <p:pic>
        <p:nvPicPr>
          <p:cNvPr id="2" name="Picture 1" descr="Weave_175139600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4" name="Rectangle 1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9"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64363" y="4650890"/>
            <a:ext cx="1448960" cy="341580"/>
          </a:xfrm>
          <a:prstGeom prst="rect">
            <a:avLst/>
          </a:prstGeom>
        </p:spPr>
      </p:pic>
    </p:spTree>
    <p:extLst>
      <p:ext uri="{BB962C8B-B14F-4D97-AF65-F5344CB8AC3E}">
        <p14:creationId xmlns:p14="http://schemas.microsoft.com/office/powerpoint/2010/main" val="276721360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Weave Image 2">
    <p:spTree>
      <p:nvGrpSpPr>
        <p:cNvPr id="1" name=""/>
        <p:cNvGrpSpPr/>
        <p:nvPr/>
      </p:nvGrpSpPr>
      <p:grpSpPr>
        <a:xfrm>
          <a:off x="0" y="0"/>
          <a:ext cx="0" cy="0"/>
          <a:chOff x="0" y="0"/>
          <a:chExt cx="0" cy="0"/>
        </a:xfrm>
      </p:grpSpPr>
      <p:pic>
        <p:nvPicPr>
          <p:cNvPr id="10" name="Picture 9" descr="Weave_463028807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64363" y="4650890"/>
            <a:ext cx="1448960" cy="341580"/>
          </a:xfrm>
          <a:prstGeom prst="rect">
            <a:avLst/>
          </a:prstGeom>
        </p:spPr>
      </p:pic>
    </p:spTree>
    <p:extLst>
      <p:ext uri="{BB962C8B-B14F-4D97-AF65-F5344CB8AC3E}">
        <p14:creationId xmlns:p14="http://schemas.microsoft.com/office/powerpoint/2010/main" val="2988734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58055" y="2698483"/>
            <a:ext cx="8633531"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7" name="Title 1"/>
          <p:cNvSpPr>
            <a:spLocks noGrp="1"/>
          </p:cNvSpPr>
          <p:nvPr>
            <p:ph type="title" hasCustomPrompt="1"/>
          </p:nvPr>
        </p:nvSpPr>
        <p:spPr>
          <a:xfrm>
            <a:off x="258056" y="230188"/>
            <a:ext cx="8633531" cy="307777"/>
          </a:xfrm>
        </p:spPr>
        <p:txBody>
          <a:bodyPr rtlCol="0">
            <a:spAutoFit/>
          </a:bodyPr>
          <a:lstStyle>
            <a:lvl1pPr>
              <a:defRPr sz="2000"/>
            </a:lvl1pPr>
          </a:lstStyle>
          <a:p>
            <a:pPr rtl="0"/>
            <a:r>
              <a:rPr lang="ru"/>
              <a:t>Click To Edit Master Title Style</a:t>
            </a:r>
          </a:p>
        </p:txBody>
      </p:sp>
      <p:sp>
        <p:nvSpPr>
          <p:cNvPr id="8" name="Text Placeholder 2"/>
          <p:cNvSpPr>
            <a:spLocks noGrp="1"/>
          </p:cNvSpPr>
          <p:nvPr>
            <p:ph type="body" idx="15" hasCustomPrompt="1"/>
          </p:nvPr>
        </p:nvSpPr>
        <p:spPr>
          <a:xfrm>
            <a:off x="258055" y="604935"/>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
              <a:t>Click To Edit Master Text Styles</a:t>
            </a:r>
          </a:p>
        </p:txBody>
      </p:sp>
      <p:sp>
        <p:nvSpPr>
          <p:cNvPr id="11" name="Text Placeholder 11"/>
          <p:cNvSpPr>
            <a:spLocks noGrp="1"/>
          </p:cNvSpPr>
          <p:nvPr>
            <p:ph type="body" sz="quarter" idx="13" hasCustomPrompt="1"/>
          </p:nvPr>
        </p:nvSpPr>
        <p:spPr>
          <a:xfrm>
            <a:off x="4791075" y="4413143"/>
            <a:ext cx="4100514"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15" name="Text Placeholder 11"/>
          <p:cNvSpPr>
            <a:spLocks noGrp="1"/>
          </p:cNvSpPr>
          <p:nvPr>
            <p:ph type="body" sz="quarter" idx="16" hasCustomPrompt="1"/>
          </p:nvPr>
        </p:nvSpPr>
        <p:spPr>
          <a:xfrm>
            <a:off x="258055" y="4413143"/>
            <a:ext cx="4094871"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5" name="Content Placeholder 4"/>
          <p:cNvSpPr>
            <a:spLocks noGrp="1"/>
          </p:cNvSpPr>
          <p:nvPr>
            <p:ph sz="quarter" idx="24"/>
          </p:nvPr>
        </p:nvSpPr>
        <p:spPr>
          <a:xfrm>
            <a:off x="246632" y="1198257"/>
            <a:ext cx="8644953"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Content Placeholder 11"/>
          <p:cNvSpPr>
            <a:spLocks noGrp="1"/>
          </p:cNvSpPr>
          <p:nvPr>
            <p:ph sz="quarter" idx="25"/>
          </p:nvPr>
        </p:nvSpPr>
        <p:spPr>
          <a:xfrm>
            <a:off x="258055" y="2907433"/>
            <a:ext cx="4094871" cy="1457325"/>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4" name="Content Placeholder 13"/>
          <p:cNvSpPr>
            <a:spLocks noGrp="1"/>
          </p:cNvSpPr>
          <p:nvPr>
            <p:ph sz="quarter" idx="26"/>
          </p:nvPr>
        </p:nvSpPr>
        <p:spPr>
          <a:xfrm>
            <a:off x="4791075" y="2907433"/>
            <a:ext cx="4100514"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110544346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Weave Image 3">
    <p:spTree>
      <p:nvGrpSpPr>
        <p:cNvPr id="1" name=""/>
        <p:cNvGrpSpPr/>
        <p:nvPr/>
      </p:nvGrpSpPr>
      <p:grpSpPr>
        <a:xfrm>
          <a:off x="0" y="0"/>
          <a:ext cx="0" cy="0"/>
          <a:chOff x="0" y="0"/>
          <a:chExt cx="0" cy="0"/>
        </a:xfrm>
      </p:grpSpPr>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 name="Slide Number Placeholder 5"/>
          <p:cNvSpPr>
            <a:spLocks noGrp="1"/>
          </p:cNvSpPr>
          <p:nvPr>
            <p:ph type="sldNum" sz="quarter" idx="4"/>
          </p:nvPr>
        </p:nvSpPr>
        <p:spPr>
          <a:xfrm>
            <a:off x="1762180"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6" name="TextBox 5"/>
          <p:cNvSpPr txBox="1"/>
          <p:nvPr userDrawn="1"/>
        </p:nvSpPr>
        <p:spPr>
          <a:xfrm>
            <a:off x="1674435" y="4851248"/>
            <a:ext cx="83510" cy="92333"/>
          </a:xfrm>
          <a:prstGeom prst="rect">
            <a:avLst/>
          </a:prstGeom>
          <a:noFill/>
        </p:spPr>
        <p:txBody>
          <a:bodyPr wrap="square" lIns="0" tIns="0" rIns="0" bIns="0" rtlCol="0">
            <a:spAutoFit/>
          </a:bodyPr>
          <a:lstStyle/>
          <a:p>
            <a:pPr algn="ctr" rtl="0"/>
            <a:r>
              <a:rPr lang="ru" sz="600">
                <a:solidFill>
                  <a:srgbClr val="FFFFFF"/>
                </a:solidFill>
                <a:latin typeface="Arial"/>
                <a:cs typeface="Arial"/>
              </a:rPr>
              <a:t>|</a:t>
            </a:r>
          </a:p>
        </p:txBody>
      </p:sp>
      <p:sp>
        <p:nvSpPr>
          <p:cNvPr id="7" name="Footer Placeholder 4"/>
          <p:cNvSpPr>
            <a:spLocks noGrp="1"/>
          </p:cNvSpPr>
          <p:nvPr>
            <p:ph type="ftr" sz="quarter" idx="3"/>
          </p:nvPr>
        </p:nvSpPr>
        <p:spPr>
          <a:xfrm>
            <a:off x="252413" y="4857154"/>
            <a:ext cx="1505531"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pic>
        <p:nvPicPr>
          <p:cNvPr id="10" name="Picture 9" descr="Weave_486603441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Slide Number Placeholder 5"/>
          <p:cNvSpPr txBox="1">
            <a:spLocks/>
          </p:cNvSpPr>
          <p:nvPr userDrawn="1"/>
        </p:nvSpPr>
        <p:spPr>
          <a:xfrm>
            <a:off x="1747891" y="4857155"/>
            <a:ext cx="525690" cy="92333"/>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r>
              <a:rPr lang="ru"/>
              <a:t>Page </a:t>
            </a:r>
            <a:fld id="{5A9C12DC-491F-9444-86A2-13AC5C62A2FC}" type="slidenum">
              <a:rPr lang="en-US" smtClean="0"/>
              <a:pPr/>
              <a:t>‹#›</a:t>
            </a:fld>
            <a:endParaRPr lang="en-US"/>
          </a:p>
        </p:txBody>
      </p:sp>
      <p:sp>
        <p:nvSpPr>
          <p:cNvPr id="11" name="Footer Placeholder 4"/>
          <p:cNvSpPr txBox="1">
            <a:spLocks/>
          </p:cNvSpPr>
          <p:nvPr userDrawn="1"/>
        </p:nvSpPr>
        <p:spPr>
          <a:xfrm>
            <a:off x="252413" y="4857154"/>
            <a:ext cx="1509767" cy="92333"/>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r>
              <a:rPr lang="ru"/>
              <a:t>Confidential Property of Schneider Electric |</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64363" y="4650890"/>
            <a:ext cx="1448960" cy="341580"/>
          </a:xfrm>
          <a:prstGeom prst="rect">
            <a:avLst/>
          </a:prstGeom>
        </p:spPr>
      </p:pic>
    </p:spTree>
    <p:extLst>
      <p:ext uri="{BB962C8B-B14F-4D97-AF65-F5344CB8AC3E}">
        <p14:creationId xmlns:p14="http://schemas.microsoft.com/office/powerpoint/2010/main" val="142800780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Weave Image 4">
    <p:spTree>
      <p:nvGrpSpPr>
        <p:cNvPr id="1" name=""/>
        <p:cNvGrpSpPr/>
        <p:nvPr/>
      </p:nvGrpSpPr>
      <p:grpSpPr>
        <a:xfrm>
          <a:off x="0" y="0"/>
          <a:ext cx="0" cy="0"/>
          <a:chOff x="0" y="0"/>
          <a:chExt cx="0" cy="0"/>
        </a:xfrm>
      </p:grpSpPr>
      <p:pic>
        <p:nvPicPr>
          <p:cNvPr id="10" name="Picture 9" descr="Weave_522513175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64363" y="4650890"/>
            <a:ext cx="1448960" cy="341580"/>
          </a:xfrm>
          <a:prstGeom prst="rect">
            <a:avLst/>
          </a:prstGeom>
        </p:spPr>
      </p:pic>
    </p:spTree>
    <p:extLst>
      <p:ext uri="{BB962C8B-B14F-4D97-AF65-F5344CB8AC3E}">
        <p14:creationId xmlns:p14="http://schemas.microsoft.com/office/powerpoint/2010/main" val="385247060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Weave Image 5">
    <p:spTree>
      <p:nvGrpSpPr>
        <p:cNvPr id="1" name=""/>
        <p:cNvGrpSpPr/>
        <p:nvPr/>
      </p:nvGrpSpPr>
      <p:grpSpPr>
        <a:xfrm>
          <a:off x="0" y="0"/>
          <a:ext cx="0" cy="0"/>
          <a:chOff x="0" y="0"/>
          <a:chExt cx="0" cy="0"/>
        </a:xfrm>
      </p:grpSpPr>
      <p:pic>
        <p:nvPicPr>
          <p:cNvPr id="10" name="Picture 9" descr="Weave_522794209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64363" y="4650890"/>
            <a:ext cx="1448960" cy="341580"/>
          </a:xfrm>
          <a:prstGeom prst="rect">
            <a:avLst/>
          </a:prstGeom>
        </p:spPr>
      </p:pic>
    </p:spTree>
    <p:extLst>
      <p:ext uri="{BB962C8B-B14F-4D97-AF65-F5344CB8AC3E}">
        <p14:creationId xmlns:p14="http://schemas.microsoft.com/office/powerpoint/2010/main" val="352083306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Weave Image 6">
    <p:spTree>
      <p:nvGrpSpPr>
        <p:cNvPr id="1" name=""/>
        <p:cNvGrpSpPr/>
        <p:nvPr/>
      </p:nvGrpSpPr>
      <p:grpSpPr>
        <a:xfrm>
          <a:off x="0" y="0"/>
          <a:ext cx="0" cy="0"/>
          <a:chOff x="0" y="0"/>
          <a:chExt cx="0" cy="0"/>
        </a:xfrm>
      </p:grpSpPr>
      <p:pic>
        <p:nvPicPr>
          <p:cNvPr id="10" name="Picture 9" descr="Weave_528351183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64363" y="4650890"/>
            <a:ext cx="1448960" cy="341580"/>
          </a:xfrm>
          <a:prstGeom prst="rect">
            <a:avLst/>
          </a:prstGeom>
        </p:spPr>
      </p:pic>
    </p:spTree>
    <p:extLst>
      <p:ext uri="{BB962C8B-B14F-4D97-AF65-F5344CB8AC3E}">
        <p14:creationId xmlns:p14="http://schemas.microsoft.com/office/powerpoint/2010/main" val="134036579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37391" y="2267642"/>
            <a:ext cx="2857078" cy="673532"/>
          </a:xfrm>
          <a:prstGeom prst="rect">
            <a:avLst/>
          </a:prstGeom>
        </p:spPr>
      </p:pic>
    </p:spTree>
    <p:extLst>
      <p:ext uri="{BB962C8B-B14F-4D97-AF65-F5344CB8AC3E}">
        <p14:creationId xmlns:p14="http://schemas.microsoft.com/office/powerpoint/2010/main" val="278428555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4"/>
            <a:ext cx="269875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69" y="4066304"/>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6" name="Content Placeholder 5"/>
          <p:cNvSpPr>
            <a:spLocks noGrp="1"/>
          </p:cNvSpPr>
          <p:nvPr>
            <p:ph sz="quarter" idx="18"/>
          </p:nvPr>
        </p:nvSpPr>
        <p:spPr>
          <a:xfrm>
            <a:off x="258068" y="1202024"/>
            <a:ext cx="5574419" cy="2300091"/>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19"/>
          </p:nvPr>
        </p:nvSpPr>
        <p:spPr>
          <a:xfrm>
            <a:off x="6192838" y="1201740"/>
            <a:ext cx="2698750" cy="2287696"/>
          </a:xfrm>
        </p:spPr>
        <p:txBody>
          <a:bodyPr rtlCol="0">
            <a:noAutofit/>
          </a:bodyPr>
          <a:lstStyle>
            <a:lvl1pPr>
              <a:defRPr sz="1200"/>
            </a:lvl1pPr>
            <a:lvl2pPr>
              <a:defRPr sz="1100"/>
            </a:lvl2pPr>
            <a:lvl3pPr>
              <a:defRPr sz="1000"/>
            </a:lvl3pPr>
            <a:lvl4pPr>
              <a:defRPr sz="1000"/>
            </a:lvl4pPr>
            <a:lvl5pPr>
              <a:defRPr sz="1000"/>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2"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3"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93374446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258055" y="1203325"/>
            <a:ext cx="8679570" cy="3176589"/>
          </a:xfrm>
        </p:spPr>
        <p:txBody>
          <a:bodyPr wrap="square"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Text Placeholder 11"/>
          <p:cNvSpPr>
            <a:spLocks noGrp="1"/>
          </p:cNvSpPr>
          <p:nvPr>
            <p:ph type="body" sz="quarter" idx="32"/>
          </p:nvPr>
        </p:nvSpPr>
        <p:spPr>
          <a:xfrm>
            <a:off x="252413" y="230188"/>
            <a:ext cx="8647112" cy="369332"/>
          </a:xfr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3" y="683368"/>
            <a:ext cx="8647112" cy="253916"/>
          </a:xfrm>
        </p:spPr>
        <p:txBody>
          <a:bodyPr rtlCol="0"/>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
        <p:nvSpPr>
          <p:cNvPr id="7" name="Rectangle 6"/>
          <p:cNvSpPr/>
          <p:nvPr userDrawn="1"/>
        </p:nvSpPr>
        <p:spPr>
          <a:xfrm>
            <a:off x="7097486" y="4499429"/>
            <a:ext cx="2046514" cy="644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pl-PL">
              <a:solidFill>
                <a:prstClr val="white"/>
              </a:solidFill>
            </a:endParaRP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88738" y="4494997"/>
            <a:ext cx="2041798" cy="562953"/>
          </a:xfrm>
          <a:prstGeom prst="rect">
            <a:avLst/>
          </a:prstGeom>
          <a:noFill/>
          <a:ln>
            <a:noFill/>
          </a:ln>
        </p:spPr>
      </p:pic>
      <p:sp>
        <p:nvSpPr>
          <p:cNvPr id="11" name="Slide Number Placeholder 5"/>
          <p:cNvSpPr txBox="1">
            <a:spLocks/>
          </p:cNvSpPr>
          <p:nvPr userDrawn="1"/>
        </p:nvSpPr>
        <p:spPr>
          <a:xfrm>
            <a:off x="1926166" y="4740624"/>
            <a:ext cx="525690" cy="92333"/>
          </a:xfrm>
          <a:prstGeom prst="rect">
            <a:avLst/>
          </a:prstGeom>
        </p:spPr>
        <p:txBody>
          <a:bodyPr vert="horz" lIns="0" tIns="0" rIns="0" bIns="0" rtlCol="0" anchor="ctr">
            <a:spAutoFit/>
          </a:bodyPr>
          <a:lstStyle>
            <a:defPPr>
              <a:defRPr lang="en-US"/>
            </a:defPPr>
            <a:lvl1pPr marL="0" algn="l" defTabSz="456918" rtl="0" eaLnBrk="1" latinLnBrk="0" hangingPunct="1">
              <a:defRPr sz="600" kern="1200">
                <a:solidFill>
                  <a:schemeClr val="bg2"/>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3" name="Footer Placeholder 4"/>
          <p:cNvSpPr txBox="1">
            <a:spLocks/>
          </p:cNvSpPr>
          <p:nvPr userDrawn="1"/>
        </p:nvSpPr>
        <p:spPr>
          <a:xfrm>
            <a:off x="430688" y="4740624"/>
            <a:ext cx="1509767" cy="92333"/>
          </a:xfrm>
          <a:prstGeom prst="rect">
            <a:avLst/>
          </a:prstGeom>
        </p:spPr>
        <p:txBody>
          <a:bodyPr vert="horz" wrap="square" lIns="0" tIns="0" rIns="0" bIns="0" rtlCol="0" anchor="ctr">
            <a:spAutoFit/>
          </a:bodyPr>
          <a:lstStyle>
            <a:defPPr>
              <a:defRPr lang="en-US"/>
            </a:defPPr>
            <a:lvl1pPr marL="0" algn="l" defTabSz="456918" rtl="0" eaLnBrk="1" latinLnBrk="0" hangingPunct="1">
              <a:defRPr sz="600" kern="1200">
                <a:solidFill>
                  <a:schemeClr val="accent1"/>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160780083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5" y="4062456"/>
            <a:ext cx="5580061"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description / context goes here</a:t>
            </a:r>
          </a:p>
        </p:txBody>
      </p:sp>
      <p:sp>
        <p:nvSpPr>
          <p:cNvPr id="4" name="Content Placeholder 3"/>
          <p:cNvSpPr>
            <a:spLocks noGrp="1"/>
          </p:cNvSpPr>
          <p:nvPr>
            <p:ph sz="quarter" idx="17"/>
          </p:nvPr>
        </p:nvSpPr>
        <p:spPr>
          <a:xfrm>
            <a:off x="252413" y="1203340"/>
            <a:ext cx="5580062" cy="271703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8" name="Text Placeholder 11"/>
          <p:cNvSpPr>
            <a:spLocks noGrp="1"/>
          </p:cNvSpPr>
          <p:nvPr>
            <p:ph type="body" sz="quarter" idx="32"/>
          </p:nvPr>
        </p:nvSpPr>
        <p:spPr>
          <a:xfrm>
            <a:off x="252413" y="230188"/>
            <a:ext cx="8647112" cy="369332"/>
          </a:xfr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1" name="Text Placeholder 13"/>
          <p:cNvSpPr>
            <a:spLocks noGrp="1"/>
          </p:cNvSpPr>
          <p:nvPr>
            <p:ph type="body" sz="quarter" idx="33"/>
          </p:nvPr>
        </p:nvSpPr>
        <p:spPr>
          <a:xfrm>
            <a:off x="252413" y="683368"/>
            <a:ext cx="8647112" cy="253916"/>
          </a:xfrm>
        </p:spPr>
        <p:txBody>
          <a:bodyPr rtlCol="0"/>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14074905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404" y="3037462"/>
            <a:ext cx="5574419" cy="1471478"/>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Text Placeholder 11"/>
          <p:cNvSpPr>
            <a:spLocks noGrp="1"/>
          </p:cNvSpPr>
          <p:nvPr>
            <p:ph type="body" sz="quarter" idx="16" hasCustomPrompt="1"/>
          </p:nvPr>
        </p:nvSpPr>
        <p:spPr>
          <a:xfrm>
            <a:off x="252428" y="2674811"/>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8" name="Text Placeholder 11"/>
          <p:cNvSpPr>
            <a:spLocks noGrp="1"/>
          </p:cNvSpPr>
          <p:nvPr>
            <p:ph type="body" sz="quarter" idx="20" hasCustomPrompt="1"/>
          </p:nvPr>
        </p:nvSpPr>
        <p:spPr>
          <a:xfrm>
            <a:off x="258071" y="4569743"/>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6" name="Content Placeholder 5"/>
          <p:cNvSpPr>
            <a:spLocks noGrp="1"/>
          </p:cNvSpPr>
          <p:nvPr>
            <p:ph sz="quarter" idx="23"/>
          </p:nvPr>
        </p:nvSpPr>
        <p:spPr>
          <a:xfrm>
            <a:off x="248024" y="1213561"/>
            <a:ext cx="5574419" cy="1370903"/>
          </a:xfrm>
        </p:spPr>
        <p:txBody>
          <a:bodyPr rtlCol="0">
            <a:noAutofit/>
          </a:bodyPr>
          <a:lstStyle>
            <a:lvl1pPr>
              <a:defRPr sz="1400"/>
            </a:lvl1pPr>
            <a:lvl5pPr>
              <a:buNone/>
              <a:defRPr/>
            </a:lvl5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0"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3"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4"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344944042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39"/>
            <a:ext cx="4172656" cy="271106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25" name="Text Placeholder 11"/>
          <p:cNvSpPr>
            <a:spLocks noGrp="1"/>
          </p:cNvSpPr>
          <p:nvPr>
            <p:ph type="body" sz="quarter" idx="13" hasCustomPrompt="1"/>
          </p:nvPr>
        </p:nvSpPr>
        <p:spPr>
          <a:xfrm>
            <a:off x="4791076" y="4066304"/>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8" name="Text Placeholder 11"/>
          <p:cNvSpPr>
            <a:spLocks noGrp="1"/>
          </p:cNvSpPr>
          <p:nvPr>
            <p:ph type="body" sz="quarter" idx="15" hasCustomPrompt="1"/>
          </p:nvPr>
        </p:nvSpPr>
        <p:spPr>
          <a:xfrm>
            <a:off x="252414" y="4066304"/>
            <a:ext cx="4178298"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22"/>
          </p:nvPr>
        </p:nvSpPr>
        <p:spPr>
          <a:xfrm>
            <a:off x="247547" y="1209310"/>
            <a:ext cx="4172656" cy="271106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0"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1"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3"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1392672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258055" y="604935"/>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
              <a:t>Click To Edit Master Text Styles</a:t>
            </a:r>
          </a:p>
        </p:txBody>
      </p:sp>
      <p:sp>
        <p:nvSpPr>
          <p:cNvPr id="9" name="Text Placeholder 11"/>
          <p:cNvSpPr>
            <a:spLocks noGrp="1"/>
          </p:cNvSpPr>
          <p:nvPr>
            <p:ph type="body" sz="quarter" idx="13" hasCustomPrompt="1"/>
          </p:nvPr>
        </p:nvSpPr>
        <p:spPr>
          <a:xfrm>
            <a:off x="252413" y="4066302"/>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16" name="Title 1"/>
          <p:cNvSpPr>
            <a:spLocks noGrp="1"/>
          </p:cNvSpPr>
          <p:nvPr>
            <p:ph type="title" hasCustomPrompt="1"/>
          </p:nvPr>
        </p:nvSpPr>
        <p:spPr>
          <a:xfrm>
            <a:off x="258056" y="230188"/>
            <a:ext cx="8633531" cy="307777"/>
          </a:xfrm>
        </p:spPr>
        <p:txBody>
          <a:bodyPr rtlCol="0">
            <a:spAutoFit/>
          </a:bodyPr>
          <a:lstStyle>
            <a:lvl1pPr>
              <a:defRPr sz="2000"/>
            </a:lvl1pPr>
          </a:lstStyle>
          <a:p>
            <a:pPr rtl="0"/>
            <a:r>
              <a:rPr lang="ru"/>
              <a:t>Click To Edit Master Title Style</a:t>
            </a:r>
          </a:p>
        </p:txBody>
      </p:sp>
      <p:sp>
        <p:nvSpPr>
          <p:cNvPr id="26" name="Text Placeholder 11"/>
          <p:cNvSpPr>
            <a:spLocks noGrp="1"/>
          </p:cNvSpPr>
          <p:nvPr>
            <p:ph type="body" sz="quarter" idx="21" hasCustomPrompt="1"/>
          </p:nvPr>
        </p:nvSpPr>
        <p:spPr>
          <a:xfrm>
            <a:off x="6192838" y="4066302"/>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29" name="Text Placeholder 11"/>
          <p:cNvSpPr>
            <a:spLocks noGrp="1"/>
          </p:cNvSpPr>
          <p:nvPr>
            <p:ph type="body" sz="quarter" idx="24" hasCustomPrompt="1"/>
          </p:nvPr>
        </p:nvSpPr>
        <p:spPr>
          <a:xfrm>
            <a:off x="3232554" y="4066302"/>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3" name="Content Placeholder 2"/>
          <p:cNvSpPr>
            <a:spLocks noGrp="1"/>
          </p:cNvSpPr>
          <p:nvPr>
            <p:ph sz="quarter" idx="32"/>
          </p:nvPr>
        </p:nvSpPr>
        <p:spPr>
          <a:xfrm>
            <a:off x="252414" y="1192752"/>
            <a:ext cx="2698748"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4" y="1192752"/>
            <a:ext cx="2678893" cy="1441450"/>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38" y="1192752"/>
            <a:ext cx="2678893" cy="1441450"/>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341125041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40"/>
            <a:ext cx="4172656" cy="273805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Text Placeholder 11"/>
          <p:cNvSpPr>
            <a:spLocks noGrp="1"/>
          </p:cNvSpPr>
          <p:nvPr>
            <p:ph type="body" sz="quarter" idx="13" hasCustomPrompt="1"/>
          </p:nvPr>
        </p:nvSpPr>
        <p:spPr>
          <a:xfrm>
            <a:off x="4791076" y="4066304"/>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2" name="Text Placeholder 11"/>
          <p:cNvSpPr>
            <a:spLocks noGrp="1"/>
          </p:cNvSpPr>
          <p:nvPr>
            <p:ph type="body" sz="quarter" idx="15" hasCustomPrompt="1"/>
          </p:nvPr>
        </p:nvSpPr>
        <p:spPr>
          <a:xfrm>
            <a:off x="252428" y="4066304"/>
            <a:ext cx="417829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17" y="1203341"/>
            <a:ext cx="4178299" cy="273805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5"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7"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8"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331176117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44" y="2694637"/>
            <a:ext cx="8633531"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5" name="Text Placeholder 11"/>
          <p:cNvSpPr>
            <a:spLocks noGrp="1"/>
          </p:cNvSpPr>
          <p:nvPr>
            <p:ph type="body" sz="quarter" idx="16" hasCustomPrompt="1"/>
          </p:nvPr>
        </p:nvSpPr>
        <p:spPr>
          <a:xfrm>
            <a:off x="253294" y="4413143"/>
            <a:ext cx="409487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5" name="Content Placeholder 4"/>
          <p:cNvSpPr>
            <a:spLocks noGrp="1"/>
          </p:cNvSpPr>
          <p:nvPr>
            <p:ph sz="quarter" idx="24"/>
          </p:nvPr>
        </p:nvSpPr>
        <p:spPr>
          <a:xfrm>
            <a:off x="246633" y="1198272"/>
            <a:ext cx="8644953" cy="138619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Content Placeholder 11"/>
          <p:cNvSpPr>
            <a:spLocks noGrp="1"/>
          </p:cNvSpPr>
          <p:nvPr>
            <p:ph sz="quarter" idx="25"/>
          </p:nvPr>
        </p:nvSpPr>
        <p:spPr>
          <a:xfrm>
            <a:off x="248531" y="2907433"/>
            <a:ext cx="4094871" cy="1472480"/>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4" name="Content Placeholder 13"/>
          <p:cNvSpPr>
            <a:spLocks noGrp="1"/>
          </p:cNvSpPr>
          <p:nvPr>
            <p:ph sz="quarter" idx="26"/>
          </p:nvPr>
        </p:nvSpPr>
        <p:spPr>
          <a:xfrm>
            <a:off x="4791076" y="2907433"/>
            <a:ext cx="4100514" cy="1472480"/>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3"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6"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7"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8"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277286831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28" y="406630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6" name="Text Placeholder 11"/>
          <p:cNvSpPr>
            <a:spLocks noGrp="1"/>
          </p:cNvSpPr>
          <p:nvPr>
            <p:ph type="body" sz="quarter" idx="21" hasCustomPrompt="1"/>
          </p:nvPr>
        </p:nvSpPr>
        <p:spPr>
          <a:xfrm>
            <a:off x="6192853" y="4066304"/>
            <a:ext cx="2744787"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9" name="Text Placeholder 11"/>
          <p:cNvSpPr>
            <a:spLocks noGrp="1"/>
          </p:cNvSpPr>
          <p:nvPr>
            <p:ph type="body" sz="quarter" idx="24" hasCustomPrompt="1"/>
          </p:nvPr>
        </p:nvSpPr>
        <p:spPr>
          <a:xfrm>
            <a:off x="3232555" y="4066304"/>
            <a:ext cx="271787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32"/>
          </p:nvPr>
        </p:nvSpPr>
        <p:spPr>
          <a:xfrm>
            <a:off x="252415" y="1192767"/>
            <a:ext cx="2698748" cy="2666729"/>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5" y="1192753"/>
            <a:ext cx="2717870" cy="2669564"/>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53" y="1192753"/>
            <a:ext cx="2744787" cy="2669564"/>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4"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3" name="Text Placeholder 11"/>
          <p:cNvSpPr>
            <a:spLocks noGrp="1"/>
          </p:cNvSpPr>
          <p:nvPr>
            <p:ph type="body" sz="quarter" idx="35"/>
          </p:nvPr>
        </p:nvSpPr>
        <p:spPr>
          <a:xfrm>
            <a:off x="252413" y="230188"/>
            <a:ext cx="86852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6"/>
          </p:nvPr>
        </p:nvSpPr>
        <p:spPr>
          <a:xfrm>
            <a:off x="252413" y="683368"/>
            <a:ext cx="86852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114994678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28" y="406630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6" name="Text Placeholder 11"/>
          <p:cNvSpPr>
            <a:spLocks noGrp="1"/>
          </p:cNvSpPr>
          <p:nvPr>
            <p:ph type="body" sz="quarter" idx="21" hasCustomPrompt="1"/>
          </p:nvPr>
        </p:nvSpPr>
        <p:spPr>
          <a:xfrm>
            <a:off x="6192853" y="4066304"/>
            <a:ext cx="2744787"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9" name="Text Placeholder 11"/>
          <p:cNvSpPr>
            <a:spLocks noGrp="1"/>
          </p:cNvSpPr>
          <p:nvPr>
            <p:ph type="body" sz="quarter" idx="24" hasCustomPrompt="1"/>
          </p:nvPr>
        </p:nvSpPr>
        <p:spPr>
          <a:xfrm>
            <a:off x="3232555" y="4066304"/>
            <a:ext cx="271787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32"/>
          </p:nvPr>
        </p:nvSpPr>
        <p:spPr>
          <a:xfrm>
            <a:off x="252415" y="1192767"/>
            <a:ext cx="2698748" cy="2666729"/>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5" y="1192753"/>
            <a:ext cx="2717870"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53" y="1192753"/>
            <a:ext cx="2744787"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4"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13" name="Text Placeholder 11"/>
          <p:cNvSpPr>
            <a:spLocks noGrp="1"/>
          </p:cNvSpPr>
          <p:nvPr>
            <p:ph type="body" sz="quarter" idx="35"/>
          </p:nvPr>
        </p:nvSpPr>
        <p:spPr>
          <a:xfrm>
            <a:off x="252413" y="230188"/>
            <a:ext cx="86852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6"/>
          </p:nvPr>
        </p:nvSpPr>
        <p:spPr>
          <a:xfrm>
            <a:off x="252413" y="683368"/>
            <a:ext cx="86852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53939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4" y="1203328"/>
            <a:ext cx="8639175" cy="1381124"/>
          </a:xfrm>
        </p:spPr>
        <p:txBody>
          <a:bodyPr wrap="square"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Content Placeholder 11"/>
          <p:cNvSpPr>
            <a:spLocks noGrp="1"/>
          </p:cNvSpPr>
          <p:nvPr>
            <p:ph sz="quarter" idx="33"/>
          </p:nvPr>
        </p:nvSpPr>
        <p:spPr>
          <a:xfrm>
            <a:off x="252427" y="2872041"/>
            <a:ext cx="2683481"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5" name="Content Placeholder 14"/>
          <p:cNvSpPr>
            <a:spLocks noGrp="1"/>
          </p:cNvSpPr>
          <p:nvPr>
            <p:ph sz="quarter" idx="34"/>
          </p:nvPr>
        </p:nvSpPr>
        <p:spPr>
          <a:xfrm>
            <a:off x="3232568" y="2872041"/>
            <a:ext cx="2678893"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9" name="Content Placeholder 18"/>
          <p:cNvSpPr>
            <a:spLocks noGrp="1"/>
          </p:cNvSpPr>
          <p:nvPr>
            <p:ph sz="quarter" idx="35"/>
          </p:nvPr>
        </p:nvSpPr>
        <p:spPr>
          <a:xfrm>
            <a:off x="6192852" y="2872041"/>
            <a:ext cx="2678893"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6" name="Text Placeholder 11"/>
          <p:cNvSpPr>
            <a:spLocks noGrp="1"/>
          </p:cNvSpPr>
          <p:nvPr>
            <p:ph type="body" sz="quarter" idx="18" hasCustomPrompt="1"/>
          </p:nvPr>
        </p:nvSpPr>
        <p:spPr>
          <a:xfrm>
            <a:off x="258070" y="2630753"/>
            <a:ext cx="863353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4" name="Text Placeholder 11"/>
          <p:cNvSpPr>
            <a:spLocks noGrp="1"/>
          </p:cNvSpPr>
          <p:nvPr>
            <p:ph type="body" sz="quarter" idx="13" hasCustomPrompt="1"/>
          </p:nvPr>
        </p:nvSpPr>
        <p:spPr>
          <a:xfrm>
            <a:off x="252428" y="4376264"/>
            <a:ext cx="268348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6" name="Text Placeholder 11"/>
          <p:cNvSpPr>
            <a:spLocks noGrp="1"/>
          </p:cNvSpPr>
          <p:nvPr>
            <p:ph type="body" sz="quarter" idx="21" hasCustomPrompt="1"/>
          </p:nvPr>
        </p:nvSpPr>
        <p:spPr>
          <a:xfrm>
            <a:off x="6192852" y="437626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8" name="Text Placeholder 11"/>
          <p:cNvSpPr>
            <a:spLocks noGrp="1"/>
          </p:cNvSpPr>
          <p:nvPr>
            <p:ph type="body" sz="quarter" idx="24" hasCustomPrompt="1"/>
          </p:nvPr>
        </p:nvSpPr>
        <p:spPr>
          <a:xfrm>
            <a:off x="3232568" y="437626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7"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2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21" name="Text Placeholder 11"/>
          <p:cNvSpPr>
            <a:spLocks noGrp="1"/>
          </p:cNvSpPr>
          <p:nvPr>
            <p:ph type="body" sz="quarter" idx="36"/>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22" name="Text Placeholder 13"/>
          <p:cNvSpPr>
            <a:spLocks noGrp="1"/>
          </p:cNvSpPr>
          <p:nvPr>
            <p:ph type="body" sz="quarter" idx="37"/>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115126816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15"/>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381" tIns="45690" rIns="91381" bIns="45690" rtlCol="0" anchor="ctr"/>
          <a:lstStyle/>
          <a:p>
            <a:pPr algn="ctr" rtl="0"/>
            <a:endParaRPr lang="en-US">
              <a:solidFill>
                <a:prstClr val="white"/>
              </a:solidFill>
            </a:endParaRPr>
          </a:p>
        </p:txBody>
      </p:sp>
      <p:sp>
        <p:nvSpPr>
          <p:cNvPr id="5" name="Content Placeholder 4"/>
          <p:cNvSpPr>
            <a:spLocks noGrp="1"/>
          </p:cNvSpPr>
          <p:nvPr>
            <p:ph sz="quarter" idx="32"/>
          </p:nvPr>
        </p:nvSpPr>
        <p:spPr>
          <a:xfrm>
            <a:off x="252414" y="1735875"/>
            <a:ext cx="8639175" cy="264404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7"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2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
        <p:nvSpPr>
          <p:cNvPr id="22" name="Rectangle 21"/>
          <p:cNvSpPr/>
          <p:nvPr userDrawn="1"/>
        </p:nvSpPr>
        <p:spPr>
          <a:xfrm>
            <a:off x="0" y="1105332"/>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81" tIns="45690" rIns="91381" bIns="45690" rtlCol="0" anchor="ctr"/>
          <a:lstStyle/>
          <a:p>
            <a:pPr algn="ctr" rtl="0"/>
            <a:endParaRPr lang="en-US">
              <a:solidFill>
                <a:prstClr val="white"/>
              </a:solidFill>
            </a:endParaRPr>
          </a:p>
        </p:txBody>
      </p:sp>
      <p:sp>
        <p:nvSpPr>
          <p:cNvPr id="15" name="Text Placeholder 11"/>
          <p:cNvSpPr>
            <a:spLocks noGrp="1"/>
          </p:cNvSpPr>
          <p:nvPr>
            <p:ph type="body" sz="quarter" idx="33"/>
          </p:nvPr>
        </p:nvSpPr>
        <p:spPr>
          <a:xfrm>
            <a:off x="252413" y="230188"/>
            <a:ext cx="8647112" cy="369332"/>
          </a:xfrm>
        </p:spPr>
        <p:txBody>
          <a:bodyPr rtlCol="0">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6" name="Text Placeholder 13"/>
          <p:cNvSpPr>
            <a:spLocks noGrp="1"/>
          </p:cNvSpPr>
          <p:nvPr>
            <p:ph type="body" sz="quarter" idx="34"/>
          </p:nvPr>
        </p:nvSpPr>
        <p:spPr>
          <a:xfrm>
            <a:off x="252413" y="683368"/>
            <a:ext cx="8647112" cy="253916"/>
          </a:xfrm>
        </p:spPr>
        <p:txBody>
          <a:bodyPr rtlCol="0">
            <a:noAutofit/>
          </a:bodyPr>
          <a:lstStyle>
            <a:lvl1pPr marL="358552" indent="-342679">
              <a:buFontTx/>
              <a:buNone/>
              <a:defRPr sz="1600">
                <a:solidFill>
                  <a:schemeClr val="bg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54050069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2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235562961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1_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65" y="230194"/>
            <a:ext cx="8633531" cy="400097"/>
          </a:xfrm>
          <a:prstGeom prst="rect">
            <a:avLst/>
          </a:prstGeom>
        </p:spPr>
        <p:txBody>
          <a:bodyPr lIns="91428" tIns="45714" rIns="91428" bIns="45714" rtlCol="0">
            <a:spAutoFit/>
          </a:bodyPr>
          <a:lstStyle>
            <a:lvl1pPr>
              <a:defRPr sz="2000"/>
            </a:lvl1pPr>
          </a:lstStyle>
          <a:p>
            <a:pPr rtl="0"/>
            <a:r>
              <a:rPr lang="ru"/>
              <a:t>Click To Edit Master Title Style</a:t>
            </a:r>
          </a:p>
        </p:txBody>
      </p:sp>
      <p:sp>
        <p:nvSpPr>
          <p:cNvPr id="20" name="Text Placeholder 11"/>
          <p:cNvSpPr>
            <a:spLocks noGrp="1"/>
          </p:cNvSpPr>
          <p:nvPr>
            <p:ph type="body" sz="quarter" idx="13" hasCustomPrompt="1"/>
          </p:nvPr>
        </p:nvSpPr>
        <p:spPr>
          <a:xfrm>
            <a:off x="252415" y="4062459"/>
            <a:ext cx="5580061" cy="126958"/>
          </a:xfrm>
          <a:prstGeom prst="rect">
            <a:avLst/>
          </a:prstGeom>
        </p:spPr>
        <p:txBody>
          <a:bodyPr lIns="0" tIns="0" rIns="0" bIns="0" rtlCol="0" anchor="b" anchorCtr="0">
            <a:spAutoFit/>
          </a:bodyPr>
          <a:lstStyle>
            <a:lvl1pPr marL="15870" indent="0">
              <a:buNone/>
              <a:defRPr sz="800" baseline="0">
                <a:solidFill>
                  <a:srgbClr val="8E8F93"/>
                </a:solidFill>
              </a:defRPr>
            </a:lvl1pPr>
          </a:lstStyle>
          <a:p>
            <a:pPr lvl="0" rtl="0"/>
            <a:r>
              <a:rPr lang="ru"/>
              <a:t>Optional caption goes here</a:t>
            </a:r>
          </a:p>
        </p:txBody>
      </p:sp>
      <p:sp>
        <p:nvSpPr>
          <p:cNvPr id="23" name="Text Placeholder 2"/>
          <p:cNvSpPr>
            <a:spLocks noGrp="1"/>
          </p:cNvSpPr>
          <p:nvPr>
            <p:ph type="body" idx="15" hasCustomPrompt="1"/>
          </p:nvPr>
        </p:nvSpPr>
        <p:spPr>
          <a:xfrm>
            <a:off x="258062" y="604936"/>
            <a:ext cx="8633531" cy="173124"/>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6867" indent="0">
              <a:buNone/>
              <a:defRPr sz="2000" b="1"/>
            </a:lvl2pPr>
            <a:lvl3pPr marL="913733" indent="0">
              <a:buNone/>
              <a:defRPr sz="1799" b="1"/>
            </a:lvl3pPr>
            <a:lvl4pPr marL="1370598" indent="0">
              <a:buNone/>
              <a:defRPr sz="1600" b="1"/>
            </a:lvl4pPr>
            <a:lvl5pPr marL="1827462" indent="0">
              <a:buNone/>
              <a:defRPr sz="1600" b="1"/>
            </a:lvl5pPr>
            <a:lvl6pPr marL="2284328" indent="0">
              <a:buNone/>
              <a:defRPr sz="1600" b="1"/>
            </a:lvl6pPr>
            <a:lvl7pPr marL="2741195" indent="0">
              <a:buNone/>
              <a:defRPr sz="1600" b="1"/>
            </a:lvl7pPr>
            <a:lvl8pPr marL="3198062" indent="0">
              <a:buNone/>
              <a:defRPr sz="1600" b="1"/>
            </a:lvl8pPr>
            <a:lvl9pPr marL="3654923" indent="0">
              <a:buNone/>
              <a:defRPr sz="1600" b="1"/>
            </a:lvl9pPr>
          </a:lstStyle>
          <a:p>
            <a:pPr lvl="0" rtl="0"/>
            <a:r>
              <a:rPr lang="ru"/>
              <a:t>Click To Edit Master Text Styles</a:t>
            </a:r>
          </a:p>
        </p:txBody>
      </p:sp>
      <p:sp>
        <p:nvSpPr>
          <p:cNvPr id="4" name="Content Placeholder 3"/>
          <p:cNvSpPr>
            <a:spLocks noGrp="1"/>
          </p:cNvSpPr>
          <p:nvPr>
            <p:ph sz="quarter" idx="17"/>
          </p:nvPr>
        </p:nvSpPr>
        <p:spPr>
          <a:xfrm>
            <a:off x="252413" y="1203339"/>
            <a:ext cx="5580062" cy="1528611"/>
          </a:xfrm>
          <a:prstGeom prst="rect">
            <a:avLst/>
          </a:prstGeom>
        </p:spPr>
        <p:txBody>
          <a:bodyPr lIns="91428" tIns="45714" rIns="91428" bIns="45714"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Slide Number Placeholder 5"/>
          <p:cNvSpPr>
            <a:spLocks noGrp="1"/>
          </p:cNvSpPr>
          <p:nvPr>
            <p:ph type="sldNum" sz="quarter" idx="4"/>
          </p:nvPr>
        </p:nvSpPr>
        <p:spPr>
          <a:xfrm>
            <a:off x="1747892" y="4857162"/>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0" name="Footer Placeholder 4"/>
          <p:cNvSpPr>
            <a:spLocks noGrp="1"/>
          </p:cNvSpPr>
          <p:nvPr>
            <p:ph type="ftr" sz="quarter" idx="3"/>
          </p:nvPr>
        </p:nvSpPr>
        <p:spPr>
          <a:xfrm>
            <a:off x="252420" y="4857162"/>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183334519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ru"/>
              <a:t>Click to edit Master title style</a:t>
            </a:r>
          </a:p>
        </p:txBody>
      </p:sp>
      <p:sp>
        <p:nvSpPr>
          <p:cNvPr id="3" name="Content Placeholder 2"/>
          <p:cNvSpPr>
            <a:spLocks noGrp="1"/>
          </p:cNvSpPr>
          <p:nvPr>
            <p:ph sz="half" idx="1"/>
          </p:nvPr>
        </p:nvSpPr>
        <p:spPr>
          <a:xfrm>
            <a:off x="431801" y="1200150"/>
            <a:ext cx="4135438" cy="3100388"/>
          </a:xfrm>
        </p:spPr>
        <p:txBody>
          <a:bodyPr rtlCol="0"/>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4" name="Content Placeholder 3"/>
          <p:cNvSpPr>
            <a:spLocks noGrp="1"/>
          </p:cNvSpPr>
          <p:nvPr>
            <p:ph sz="half" idx="2"/>
          </p:nvPr>
        </p:nvSpPr>
        <p:spPr>
          <a:xfrm>
            <a:off x="4719639" y="1200150"/>
            <a:ext cx="4137025" cy="3100388"/>
          </a:xfrm>
        </p:spPr>
        <p:txBody>
          <a:bodyPr rtlCol="0"/>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5" name="Date Placeholder 4"/>
          <p:cNvSpPr>
            <a:spLocks noGrp="1" noChangeArrowheads="1"/>
          </p:cNvSpPr>
          <p:nvPr>
            <p:ph type="dt" sz="half" idx="10"/>
          </p:nvPr>
        </p:nvSpPr>
        <p:spPr>
          <a:xfrm>
            <a:off x="1835150" y="4839892"/>
            <a:ext cx="1874838" cy="134540"/>
          </a:xfrm>
          <a:prstGeom prst="rect">
            <a:avLst/>
          </a:prstGeom>
          <a:ln/>
        </p:spPr>
        <p:txBody>
          <a:bodyPr rtlCol="0"/>
          <a:lstStyle>
            <a:lvl1pPr>
              <a:defRPr/>
            </a:lvl1pPr>
          </a:lstStyle>
          <a:p>
            <a:pPr rtl="0">
              <a:defRPr/>
            </a:pPr>
            <a:r>
              <a:rPr lang="ru">
                <a:solidFill>
                  <a:srgbClr val="000000"/>
                </a:solidFill>
              </a:rPr>
              <a:t>© Invensys </a:t>
            </a:r>
            <a:r>
              <a:rPr lang="en-US">
                <a:solidFill>
                  <a:srgbClr val="000000"/>
                </a:solidFill>
              </a:rPr>
              <a:t>7/26/2018</a:t>
            </a:r>
          </a:p>
        </p:txBody>
      </p:sp>
      <p:sp>
        <p:nvSpPr>
          <p:cNvPr id="6" name="Footer Placeholder 5"/>
          <p:cNvSpPr>
            <a:spLocks noGrp="1" noChangeArrowheads="1"/>
          </p:cNvSpPr>
          <p:nvPr>
            <p:ph type="ftr" sz="quarter" idx="11"/>
          </p:nvPr>
        </p:nvSpPr>
        <p:spPr>
          <a:xfrm>
            <a:off x="684213" y="4814829"/>
            <a:ext cx="1104900" cy="184666"/>
          </a:xfrm>
          <a:prstGeom prst="rect">
            <a:avLst/>
          </a:prstGeom>
          <a:ln/>
        </p:spPr>
        <p:txBody>
          <a:bodyPr rtlCol="0"/>
          <a:lstStyle>
            <a:lvl1pPr>
              <a:defRPr/>
            </a:lvl1pPr>
          </a:lstStyle>
          <a:p>
            <a:pPr rtl="0">
              <a:defRPr/>
            </a:pPr>
            <a:r>
              <a:rPr lang="ru">
                <a:solidFill>
                  <a:srgbClr val="000000"/>
                </a:solidFill>
              </a:rPr>
              <a:t>Invensys proprietary &amp; confidential</a:t>
            </a:r>
          </a:p>
        </p:txBody>
      </p:sp>
      <p:sp>
        <p:nvSpPr>
          <p:cNvPr id="7" name="Slide Number Placeholder 6"/>
          <p:cNvSpPr>
            <a:spLocks noGrp="1" noChangeArrowheads="1"/>
          </p:cNvSpPr>
          <p:nvPr>
            <p:ph type="sldNum" sz="quarter" idx="12"/>
          </p:nvPr>
        </p:nvSpPr>
        <p:spPr>
          <a:xfrm>
            <a:off x="431800" y="4838373"/>
            <a:ext cx="215900" cy="92333"/>
          </a:xfrm>
          <a:prstGeom prst="rect">
            <a:avLst/>
          </a:prstGeom>
          <a:ln/>
        </p:spPr>
        <p:txBody>
          <a:bodyPr rtlCol="0"/>
          <a:lstStyle>
            <a:lvl1pPr>
              <a:defRPr/>
            </a:lvl1pPr>
          </a:lstStyle>
          <a:p>
            <a:pPr rtl="0">
              <a:defRPr/>
            </a:pPr>
            <a:fld id="{938CEEF0-5C67-4F90-8F52-7A3E8F5510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760416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1549"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456129" y="198835"/>
            <a:ext cx="8229600" cy="369332"/>
          </a:xfrm>
        </p:spPr>
        <p:txBody>
          <a:bodyPr rtlCol="0"/>
          <a:lstStyle>
            <a:lvl1pPr algn="l">
              <a:defRPr/>
            </a:lvl1pPr>
          </a:lstStyle>
          <a:p>
            <a:pPr rtl="0"/>
            <a:r>
              <a:rPr lang="ru" noProof="0"/>
              <a:t>Headline</a:t>
            </a:r>
          </a:p>
        </p:txBody>
      </p:sp>
      <p:sp>
        <p:nvSpPr>
          <p:cNvPr id="3" name="Content Placeholder 2"/>
          <p:cNvSpPr>
            <a:spLocks noGrp="1"/>
          </p:cNvSpPr>
          <p:nvPr>
            <p:ph idx="1"/>
          </p:nvPr>
        </p:nvSpPr>
        <p:spPr>
          <a:xfrm>
            <a:off x="456129" y="1132296"/>
            <a:ext cx="8229600" cy="1420902"/>
          </a:xfrm>
          <a:prstGeom prst="rect">
            <a:avLst/>
          </a:prstGeom>
        </p:spPr>
        <p:txBody>
          <a:bodyPr rtlCol="0"/>
          <a:lstStyle>
            <a:lvl1pPr>
              <a:buFont typeface="Arial" pitchFamily="34" charset="0"/>
              <a:buChar char="&gt;"/>
              <a:defRPr/>
            </a:lvl1pPr>
            <a:lvl5pPr>
              <a:defRPr/>
            </a:lvl5pPr>
          </a:lstStyle>
          <a:p>
            <a:pPr lvl="0" rtl="0"/>
            <a:r>
              <a:rPr lang="ru" noProof="0"/>
              <a:t>Click to edit Master text styles</a:t>
            </a:r>
          </a:p>
          <a:p>
            <a:pPr lvl="1" rtl="0"/>
            <a:r>
              <a:rPr lang="ru" noProof="0"/>
              <a:t>Second level</a:t>
            </a:r>
          </a:p>
          <a:p>
            <a:pPr lvl="2" rtl="0"/>
            <a:r>
              <a:rPr lang="ru" noProof="0"/>
              <a:t>Third level</a:t>
            </a:r>
          </a:p>
          <a:p>
            <a:pPr lvl="3" rtl="0"/>
            <a:r>
              <a:rPr lang="ru" noProof="0"/>
              <a:t>Fourth level</a:t>
            </a:r>
          </a:p>
          <a:p>
            <a:pPr lvl="4" rtl="0"/>
            <a:r>
              <a:rPr lang="ru" noProof="0"/>
              <a:t>Fifth level</a:t>
            </a:r>
          </a:p>
        </p:txBody>
      </p:sp>
      <p:sp>
        <p:nvSpPr>
          <p:cNvPr id="6" name="Espace réservé du numéro de diapositive 3"/>
          <p:cNvSpPr>
            <a:spLocks noGrp="1"/>
          </p:cNvSpPr>
          <p:nvPr>
            <p:ph type="sldNum" sz="quarter" idx="4"/>
          </p:nvPr>
        </p:nvSpPr>
        <p:spPr>
          <a:xfrm>
            <a:off x="1747891" y="4857155"/>
            <a:ext cx="525690" cy="92333"/>
          </a:xfrm>
        </p:spPr>
        <p:txBody>
          <a:bodyPr rtlCol="0"/>
          <a:lstStyle/>
          <a:p>
            <a:pPr rtl="0"/>
            <a:r>
              <a:rPr lang="ru"/>
              <a:t>Page </a:t>
            </a:r>
            <a:fld id="{5A9C12DC-491F-9444-86A2-13AC5C62A2FC}" type="slidenum">
              <a:rPr lang="en-US" smtClean="0"/>
              <a:pPr/>
              <a:t>‹#›</a:t>
            </a:fld>
            <a:endParaRPr lang="en-US"/>
          </a:p>
        </p:txBody>
      </p:sp>
      <p:sp>
        <p:nvSpPr>
          <p:cNvPr id="7" name="Espace réservé du pied de page 4"/>
          <p:cNvSpPr>
            <a:spLocks noGrp="1"/>
          </p:cNvSpPr>
          <p:nvPr>
            <p:ph type="ftr" sz="quarter" idx="3"/>
          </p:nvPr>
        </p:nvSpPr>
        <p:spPr>
          <a:xfrm>
            <a:off x="252413" y="4857154"/>
            <a:ext cx="1509767" cy="92333"/>
          </a:xfrm>
        </p:spPr>
        <p:txBody>
          <a:bodyPr rtlCol="0"/>
          <a:lstStyle/>
          <a:p>
            <a:pPr rtl="0"/>
            <a:r>
              <a:rPr lang="ru"/>
              <a:t>Confidential Property of Schneider Electric |</a:t>
            </a:r>
          </a:p>
        </p:txBody>
      </p:sp>
    </p:spTree>
    <p:extLst>
      <p:ext uri="{BB962C8B-B14F-4D97-AF65-F5344CB8AC3E}">
        <p14:creationId xmlns:p14="http://schemas.microsoft.com/office/powerpoint/2010/main" val="521890338"/>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6" name="Text Placeholder 11"/>
          <p:cNvSpPr>
            <a:spLocks noGrp="1"/>
          </p:cNvSpPr>
          <p:nvPr>
            <p:ph type="body" sz="quarter" idx="13" hasCustomPrompt="1"/>
          </p:nvPr>
        </p:nvSpPr>
        <p:spPr>
          <a:xfrm>
            <a:off x="252413" y="4066302"/>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7" name="Title 1"/>
          <p:cNvSpPr>
            <a:spLocks noGrp="1"/>
          </p:cNvSpPr>
          <p:nvPr>
            <p:ph type="title" hasCustomPrompt="1"/>
          </p:nvPr>
        </p:nvSpPr>
        <p:spPr>
          <a:xfrm>
            <a:off x="258056" y="230188"/>
            <a:ext cx="8633531" cy="307777"/>
          </a:xfrm>
        </p:spPr>
        <p:txBody>
          <a:bodyPr rtlCol="0">
            <a:spAutoFit/>
          </a:bodyPr>
          <a:lstStyle>
            <a:lvl1pPr>
              <a:defRPr sz="2000"/>
            </a:lvl1pPr>
          </a:lstStyle>
          <a:p>
            <a:pPr rtl="0"/>
            <a:r>
              <a:rPr lang="ru"/>
              <a:t>Click To Edit Master Title Style</a:t>
            </a:r>
          </a:p>
        </p:txBody>
      </p:sp>
      <p:sp>
        <p:nvSpPr>
          <p:cNvPr id="13" name="Text Placeholder 11"/>
          <p:cNvSpPr>
            <a:spLocks noGrp="1"/>
          </p:cNvSpPr>
          <p:nvPr>
            <p:ph type="body" sz="quarter" idx="21" hasCustomPrompt="1"/>
          </p:nvPr>
        </p:nvSpPr>
        <p:spPr>
          <a:xfrm>
            <a:off x="6192838" y="4066302"/>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16" name="Text Placeholder 11"/>
          <p:cNvSpPr>
            <a:spLocks noGrp="1"/>
          </p:cNvSpPr>
          <p:nvPr>
            <p:ph type="body" sz="quarter" idx="24" hasCustomPrompt="1"/>
          </p:nvPr>
        </p:nvSpPr>
        <p:spPr>
          <a:xfrm>
            <a:off x="3232554" y="4066302"/>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25" name="Text Placeholder 2"/>
          <p:cNvSpPr>
            <a:spLocks noGrp="1"/>
          </p:cNvSpPr>
          <p:nvPr>
            <p:ph type="body" idx="1" hasCustomPrompt="1"/>
          </p:nvPr>
        </p:nvSpPr>
        <p:spPr>
          <a:xfrm>
            <a:off x="258055" y="604935"/>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
              <a:t>Click To Edit Master Text Styles</a:t>
            </a:r>
          </a:p>
        </p:txBody>
      </p:sp>
      <p:cxnSp>
        <p:nvCxnSpPr>
          <p:cNvPr id="19" name="Straight Connector 18"/>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05503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quarter" idx="31"/>
          </p:nvPr>
        </p:nvSpPr>
        <p:spPr>
          <a:xfrm>
            <a:off x="258056" y="1203325"/>
            <a:ext cx="2673249"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5" name="Content Placeholder 4"/>
          <p:cNvSpPr>
            <a:spLocks noGrp="1"/>
          </p:cNvSpPr>
          <p:nvPr>
            <p:ph sz="quarter" idx="32"/>
          </p:nvPr>
        </p:nvSpPr>
        <p:spPr>
          <a:xfrm>
            <a:off x="3232554" y="1203325"/>
            <a:ext cx="2678893" cy="1405513"/>
          </a:xfrm>
        </p:spPr>
        <p:txBody>
          <a:bodyPr wrap="square"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Content Placeholder 8"/>
          <p:cNvSpPr>
            <a:spLocks noGrp="1"/>
          </p:cNvSpPr>
          <p:nvPr>
            <p:ph sz="quarter" idx="33"/>
          </p:nvPr>
        </p:nvSpPr>
        <p:spPr>
          <a:xfrm>
            <a:off x="6192838" y="1203325"/>
            <a:ext cx="2678893"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374329061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r>
              <a:rPr lang="en-US"/>
              <a:t>7/26/2018</a:t>
            </a:r>
          </a:p>
        </p:txBody>
      </p:sp>
      <p:sp>
        <p:nvSpPr>
          <p:cNvPr id="3" name="Footer Placeholder 2"/>
          <p:cNvSpPr>
            <a:spLocks noGrp="1"/>
          </p:cNvSpPr>
          <p:nvPr>
            <p:ph type="ftr" sz="quarter" idx="11"/>
          </p:nvPr>
        </p:nvSpPr>
        <p:spPr/>
        <p:txBody>
          <a:bodyPr rtlCol="0"/>
          <a:lstStyle/>
          <a:p>
            <a:pPr rtl="0"/>
            <a:endParaRPr lang="en-US"/>
          </a:p>
        </p:txBody>
      </p:sp>
      <p:sp>
        <p:nvSpPr>
          <p:cNvPr id="4" name="Slide Number Placeholder 3"/>
          <p:cNvSpPr>
            <a:spLocks noGrp="1"/>
          </p:cNvSpPr>
          <p:nvPr>
            <p:ph type="sldNum" sz="quarter" idx="12"/>
          </p:nvPr>
        </p:nvSpPr>
        <p:spPr/>
        <p:txBody>
          <a:bodyPr rtlCol="0"/>
          <a:lstStyle/>
          <a:p>
            <a:pPr rtl="0"/>
            <a:fld id="{B8144B98-9090-4B07-948D-F51EA5644E37}" type="slidenum">
              <a:rPr lang="en-US" smtClean="0"/>
              <a:t>‹#›</a:t>
            </a:fld>
            <a:endParaRPr lang="en-US"/>
          </a:p>
        </p:txBody>
      </p:sp>
    </p:spTree>
    <p:extLst>
      <p:ext uri="{BB962C8B-B14F-4D97-AF65-F5344CB8AC3E}">
        <p14:creationId xmlns:p14="http://schemas.microsoft.com/office/powerpoint/2010/main" val="51654754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ru"/>
              <a:t>Click to edit Master title style</a:t>
            </a:r>
          </a:p>
        </p:txBody>
      </p:sp>
    </p:spTree>
    <p:extLst>
      <p:ext uri="{BB962C8B-B14F-4D97-AF65-F5344CB8AC3E}">
        <p14:creationId xmlns:p14="http://schemas.microsoft.com/office/powerpoint/2010/main" val="226537298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_Two-column">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58056" y="230188"/>
            <a:ext cx="8633531" cy="369332"/>
          </a:xfrm>
        </p:spPr>
        <p:txBody>
          <a:bodyPr rtlCol="0">
            <a:spAutoFit/>
          </a:bodyPr>
          <a:lstStyle>
            <a:lvl1pPr>
              <a:defRPr sz="2400"/>
            </a:lvl1pPr>
          </a:lstStyle>
          <a:p>
            <a:pPr rtl="0"/>
            <a:r>
              <a:rPr lang="ru"/>
              <a:t>Click To Edit Master Title Style</a:t>
            </a:r>
          </a:p>
        </p:txBody>
      </p:sp>
      <p:sp>
        <p:nvSpPr>
          <p:cNvPr id="25" name="Text Placeholder 11"/>
          <p:cNvSpPr>
            <a:spLocks noGrp="1"/>
          </p:cNvSpPr>
          <p:nvPr>
            <p:ph type="body" sz="quarter" idx="13" hasCustomPrompt="1"/>
          </p:nvPr>
        </p:nvSpPr>
        <p:spPr>
          <a:xfrm>
            <a:off x="4791075" y="4066302"/>
            <a:ext cx="4100514"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29" name="Text Placeholder 2"/>
          <p:cNvSpPr>
            <a:spLocks noGrp="1"/>
          </p:cNvSpPr>
          <p:nvPr>
            <p:ph type="body" idx="16" hasCustomPrompt="1"/>
          </p:nvPr>
        </p:nvSpPr>
        <p:spPr>
          <a:xfrm>
            <a:off x="258055" y="604935"/>
            <a:ext cx="8633531" cy="246221"/>
          </a:xfrm>
          <a:prstGeom prst="rect">
            <a:avLst/>
          </a:prstGeom>
        </p:spPr>
        <p:txBody>
          <a:bodyPr lIns="0" tIns="0" rIns="0" bIns="0" rtlCol="0" anchor="t">
            <a:spAutoFit/>
          </a:bodyPr>
          <a:lstStyle>
            <a:lvl1pPr marL="0" indent="0">
              <a:spcBef>
                <a:spcPts val="0"/>
              </a:spcBef>
              <a:spcAft>
                <a:spcPts val="0"/>
              </a:spcAft>
              <a:buNone/>
              <a:defRPr sz="16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
              <a:t>Click To Edit Master Text Styles</a:t>
            </a:r>
          </a:p>
        </p:txBody>
      </p:sp>
      <p:sp>
        <p:nvSpPr>
          <p:cNvPr id="3" name="Content Placeholder 2"/>
          <p:cNvSpPr>
            <a:spLocks noGrp="1"/>
          </p:cNvSpPr>
          <p:nvPr>
            <p:ph sz="quarter" idx="22"/>
          </p:nvPr>
        </p:nvSpPr>
        <p:spPr>
          <a:xfrm>
            <a:off x="258057" y="1209296"/>
            <a:ext cx="4172656"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5" name="Content Placeholder 4"/>
          <p:cNvSpPr>
            <a:spLocks noGrp="1"/>
          </p:cNvSpPr>
          <p:nvPr>
            <p:ph sz="quarter" idx="23"/>
          </p:nvPr>
        </p:nvSpPr>
        <p:spPr>
          <a:xfrm>
            <a:off x="4791075" y="1209296"/>
            <a:ext cx="4100514"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 sz="600" b="0" i="0" u="none" strike="noStrike" kern="1200" cap="none" spc="0" normalizeH="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3DCD58"/>
              </a:solidFill>
              <a:effectLst/>
              <a:uLnTx/>
              <a:uFillTx/>
              <a:latin typeface="Arial"/>
              <a:ea typeface="+mn-ea"/>
              <a:cs typeface="Arial"/>
            </a:endParaRPr>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 sz="600" b="0" i="0" u="none" strike="noStrike" kern="1200" cap="none" spc="0" normalizeH="0" noProof="0">
                <a:ln>
                  <a:noFill/>
                </a:ln>
                <a:solidFill>
                  <a:srgbClr val="626469"/>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126527656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057" y="230189"/>
            <a:ext cx="8633531" cy="307777"/>
          </a:xfrm>
        </p:spPr>
        <p:txBody>
          <a:bodyPr rtlCol="0">
            <a:spAutoFit/>
          </a:bodyPr>
          <a:lstStyle>
            <a:lvl1pPr>
              <a:defRPr sz="2000"/>
            </a:lvl1pPr>
          </a:lstStyle>
          <a:p>
            <a:pPr rtl="0"/>
            <a:r>
              <a:rPr lang="ru"/>
              <a:t>Click To Edit Master Title Style</a:t>
            </a:r>
          </a:p>
        </p:txBody>
      </p:sp>
      <p:sp>
        <p:nvSpPr>
          <p:cNvPr id="15" name="Text Placeholder 11"/>
          <p:cNvSpPr>
            <a:spLocks noGrp="1"/>
          </p:cNvSpPr>
          <p:nvPr>
            <p:ph type="body" sz="quarter" idx="13" hasCustomPrompt="1"/>
          </p:nvPr>
        </p:nvSpPr>
        <p:spPr>
          <a:xfrm>
            <a:off x="6192840" y="4066303"/>
            <a:ext cx="2698750"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
          <p:cNvSpPr>
            <a:spLocks noGrp="1"/>
          </p:cNvSpPr>
          <p:nvPr>
            <p:ph type="body" idx="15" hasCustomPrompt="1"/>
          </p:nvPr>
        </p:nvSpPr>
        <p:spPr>
          <a:xfrm>
            <a:off x="258056" y="604936"/>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rtl="0"/>
            <a:r>
              <a:rPr lang="ru"/>
              <a:t>Click To Edit Master Text Styles</a:t>
            </a:r>
          </a:p>
        </p:txBody>
      </p:sp>
      <p:sp>
        <p:nvSpPr>
          <p:cNvPr id="23" name="Text Placeholder 11"/>
          <p:cNvSpPr>
            <a:spLocks noGrp="1"/>
          </p:cNvSpPr>
          <p:nvPr>
            <p:ph type="body" sz="quarter" idx="16" hasCustomPrompt="1"/>
          </p:nvPr>
        </p:nvSpPr>
        <p:spPr>
          <a:xfrm>
            <a:off x="258056" y="4066303"/>
            <a:ext cx="5574419"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6" name="Content Placeholder 5"/>
          <p:cNvSpPr>
            <a:spLocks noGrp="1"/>
          </p:cNvSpPr>
          <p:nvPr>
            <p:ph sz="quarter" idx="18"/>
          </p:nvPr>
        </p:nvSpPr>
        <p:spPr>
          <a:xfrm>
            <a:off x="258055" y="1202024"/>
            <a:ext cx="5574419" cy="1431257"/>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19"/>
          </p:nvPr>
        </p:nvSpPr>
        <p:spPr>
          <a:xfrm>
            <a:off x="6192839" y="1201738"/>
            <a:ext cx="2698750" cy="1361864"/>
          </a:xfrm>
        </p:spPr>
        <p:txBody>
          <a:bodyPr rtlCol="0">
            <a:spAutoFit/>
          </a:bodyPr>
          <a:lstStyle>
            <a:lvl1pPr>
              <a:defRPr sz="1200"/>
            </a:lvl1pPr>
            <a:lvl2pPr>
              <a:defRPr sz="1100"/>
            </a:lvl2pPr>
            <a:lvl3pPr>
              <a:defRPr sz="1050"/>
            </a:lvl3pPr>
            <a:lvl4pPr>
              <a:defRPr sz="1000"/>
            </a:lvl4pPr>
            <a:lvl5pPr>
              <a:defRPr sz="1000"/>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404607761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57" y="230189"/>
            <a:ext cx="8633531" cy="307777"/>
          </a:xfrm>
        </p:spPr>
        <p:txBody>
          <a:bodyPr rtlCol="0">
            <a:spAutoFit/>
          </a:bodyPr>
          <a:lstStyle>
            <a:lvl1pPr>
              <a:defRPr sz="2000"/>
            </a:lvl1pPr>
          </a:lstStyle>
          <a:p>
            <a:pPr rtl="0"/>
            <a:r>
              <a:rPr lang="ru"/>
              <a:t>Click To Edit Master Title Style</a:t>
            </a:r>
          </a:p>
        </p:txBody>
      </p:sp>
      <p:sp>
        <p:nvSpPr>
          <p:cNvPr id="20" name="Text Placeholder 11"/>
          <p:cNvSpPr>
            <a:spLocks noGrp="1"/>
          </p:cNvSpPr>
          <p:nvPr>
            <p:ph type="body" sz="quarter" idx="13" hasCustomPrompt="1"/>
          </p:nvPr>
        </p:nvSpPr>
        <p:spPr>
          <a:xfrm>
            <a:off x="252414" y="4066303"/>
            <a:ext cx="5580061"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23" name="Text Placeholder 2"/>
          <p:cNvSpPr>
            <a:spLocks noGrp="1"/>
          </p:cNvSpPr>
          <p:nvPr>
            <p:ph type="body" idx="15" hasCustomPrompt="1"/>
          </p:nvPr>
        </p:nvSpPr>
        <p:spPr>
          <a:xfrm>
            <a:off x="258056" y="604936"/>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rtl="0"/>
            <a:r>
              <a:rPr lang="ru"/>
              <a:t>Click To Edit Master Text Styles</a:t>
            </a:r>
          </a:p>
        </p:txBody>
      </p:sp>
      <p:sp>
        <p:nvSpPr>
          <p:cNvPr id="4" name="Content Placeholder 3"/>
          <p:cNvSpPr>
            <a:spLocks noGrp="1"/>
          </p:cNvSpPr>
          <p:nvPr>
            <p:ph sz="quarter" idx="17"/>
          </p:nvPr>
        </p:nvSpPr>
        <p:spPr>
          <a:xfrm>
            <a:off x="252412" y="1203328"/>
            <a:ext cx="5580062" cy="1431257"/>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50500349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58057" y="230189"/>
            <a:ext cx="8633531" cy="307777"/>
          </a:xfrm>
        </p:spPr>
        <p:txBody>
          <a:bodyPr rtlCol="0">
            <a:spAutoFit/>
          </a:bodyPr>
          <a:lstStyle>
            <a:lvl1pPr>
              <a:defRPr sz="2000"/>
            </a:lvl1pPr>
          </a:lstStyle>
          <a:p>
            <a:pPr rtl="0"/>
            <a:r>
              <a:rPr lang="ru"/>
              <a:t>Click To Edit Master Title Style</a:t>
            </a:r>
          </a:p>
        </p:txBody>
      </p:sp>
      <p:sp>
        <p:nvSpPr>
          <p:cNvPr id="11" name="Text Placeholder 2"/>
          <p:cNvSpPr>
            <a:spLocks noGrp="1"/>
          </p:cNvSpPr>
          <p:nvPr>
            <p:ph type="body" idx="15" hasCustomPrompt="1"/>
          </p:nvPr>
        </p:nvSpPr>
        <p:spPr>
          <a:xfrm>
            <a:off x="258056" y="604936"/>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rtl="0"/>
            <a:r>
              <a:rPr lang="ru"/>
              <a:t>Click To Edit Master Text Styles</a:t>
            </a:r>
          </a:p>
        </p:txBody>
      </p:sp>
      <p:sp>
        <p:nvSpPr>
          <p:cNvPr id="12" name="Text Placeholder 11"/>
          <p:cNvSpPr>
            <a:spLocks noGrp="1"/>
          </p:cNvSpPr>
          <p:nvPr>
            <p:ph type="body" sz="quarter" idx="16" hasCustomPrompt="1"/>
          </p:nvPr>
        </p:nvSpPr>
        <p:spPr>
          <a:xfrm>
            <a:off x="252414" y="2704955"/>
            <a:ext cx="5574419"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18" name="Text Placeholder 11"/>
          <p:cNvSpPr>
            <a:spLocks noGrp="1"/>
          </p:cNvSpPr>
          <p:nvPr>
            <p:ph type="body" sz="quarter" idx="20" hasCustomPrompt="1"/>
          </p:nvPr>
        </p:nvSpPr>
        <p:spPr>
          <a:xfrm>
            <a:off x="258058" y="4548724"/>
            <a:ext cx="5574419"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6" name="Content Placeholder 5"/>
          <p:cNvSpPr>
            <a:spLocks noGrp="1"/>
          </p:cNvSpPr>
          <p:nvPr>
            <p:ph sz="quarter" idx="23"/>
          </p:nvPr>
        </p:nvSpPr>
        <p:spPr>
          <a:xfrm>
            <a:off x="258058" y="1213549"/>
            <a:ext cx="5574419" cy="1431257"/>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Content Placeholder 8"/>
          <p:cNvSpPr>
            <a:spLocks noGrp="1"/>
          </p:cNvSpPr>
          <p:nvPr>
            <p:ph sz="quarter" idx="24"/>
          </p:nvPr>
        </p:nvSpPr>
        <p:spPr>
          <a:xfrm>
            <a:off x="252413" y="3037588"/>
            <a:ext cx="5580064" cy="1431257"/>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0"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12337036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58057" y="230189"/>
            <a:ext cx="8633531" cy="307777"/>
          </a:xfrm>
        </p:spPr>
        <p:txBody>
          <a:bodyPr rtlCol="0">
            <a:spAutoFit/>
          </a:bodyPr>
          <a:lstStyle>
            <a:lvl1pPr>
              <a:defRPr sz="2000"/>
            </a:lvl1pPr>
          </a:lstStyle>
          <a:p>
            <a:pPr rtl="0"/>
            <a:r>
              <a:rPr lang="ru"/>
              <a:t>Click To Edit Master Title Style</a:t>
            </a:r>
          </a:p>
        </p:txBody>
      </p:sp>
      <p:sp>
        <p:nvSpPr>
          <p:cNvPr id="25" name="Text Placeholder 11"/>
          <p:cNvSpPr>
            <a:spLocks noGrp="1"/>
          </p:cNvSpPr>
          <p:nvPr>
            <p:ph type="body" sz="quarter" idx="13" hasCustomPrompt="1"/>
          </p:nvPr>
        </p:nvSpPr>
        <p:spPr>
          <a:xfrm>
            <a:off x="4791075" y="4066303"/>
            <a:ext cx="4100514"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28" name="Text Placeholder 11"/>
          <p:cNvSpPr>
            <a:spLocks noGrp="1"/>
          </p:cNvSpPr>
          <p:nvPr>
            <p:ph type="body" sz="quarter" idx="15" hasCustomPrompt="1"/>
          </p:nvPr>
        </p:nvSpPr>
        <p:spPr>
          <a:xfrm>
            <a:off x="252414" y="4066303"/>
            <a:ext cx="4178298"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29" name="Text Placeholder 2"/>
          <p:cNvSpPr>
            <a:spLocks noGrp="1"/>
          </p:cNvSpPr>
          <p:nvPr>
            <p:ph type="body" idx="16" hasCustomPrompt="1"/>
          </p:nvPr>
        </p:nvSpPr>
        <p:spPr>
          <a:xfrm>
            <a:off x="258056" y="604936"/>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rtl="0"/>
            <a:r>
              <a:rPr lang="ru"/>
              <a:t>Click To Edit Master Text Styles</a:t>
            </a:r>
          </a:p>
        </p:txBody>
      </p:sp>
      <p:sp>
        <p:nvSpPr>
          <p:cNvPr id="3" name="Content Placeholder 2"/>
          <p:cNvSpPr>
            <a:spLocks noGrp="1"/>
          </p:cNvSpPr>
          <p:nvPr>
            <p:ph sz="quarter" idx="22"/>
          </p:nvPr>
        </p:nvSpPr>
        <p:spPr>
          <a:xfrm>
            <a:off x="258057" y="1209298"/>
            <a:ext cx="4172656" cy="1431257"/>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5" name="Content Placeholder 4"/>
          <p:cNvSpPr>
            <a:spLocks noGrp="1"/>
          </p:cNvSpPr>
          <p:nvPr>
            <p:ph sz="quarter" idx="23"/>
          </p:nvPr>
        </p:nvSpPr>
        <p:spPr>
          <a:xfrm>
            <a:off x="4791075" y="1209298"/>
            <a:ext cx="4100514" cy="1431257"/>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0"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190842476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8057" y="230189"/>
            <a:ext cx="8633531" cy="307777"/>
          </a:xfrm>
        </p:spPr>
        <p:txBody>
          <a:bodyPr rtlCol="0">
            <a:spAutoFit/>
          </a:bodyPr>
          <a:lstStyle>
            <a:lvl1pPr>
              <a:defRPr sz="2000"/>
            </a:lvl1pPr>
          </a:lstStyle>
          <a:p>
            <a:pPr rtl="0"/>
            <a:r>
              <a:rPr lang="ru"/>
              <a:t>Click To Edit Master Title Style</a:t>
            </a:r>
          </a:p>
        </p:txBody>
      </p:sp>
      <p:sp>
        <p:nvSpPr>
          <p:cNvPr id="9" name="Text Placeholder 11"/>
          <p:cNvSpPr>
            <a:spLocks noGrp="1"/>
          </p:cNvSpPr>
          <p:nvPr>
            <p:ph type="body" sz="quarter" idx="13" hasCustomPrompt="1"/>
          </p:nvPr>
        </p:nvSpPr>
        <p:spPr>
          <a:xfrm>
            <a:off x="4791075" y="4066303"/>
            <a:ext cx="4100514"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12" name="Text Placeholder 11"/>
          <p:cNvSpPr>
            <a:spLocks noGrp="1"/>
          </p:cNvSpPr>
          <p:nvPr>
            <p:ph type="body" sz="quarter" idx="15" hasCustomPrompt="1"/>
          </p:nvPr>
        </p:nvSpPr>
        <p:spPr>
          <a:xfrm>
            <a:off x="252413" y="4066303"/>
            <a:ext cx="4178299"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14" name="Text Placeholder 2"/>
          <p:cNvSpPr>
            <a:spLocks noGrp="1"/>
          </p:cNvSpPr>
          <p:nvPr>
            <p:ph type="body" idx="16" hasCustomPrompt="1"/>
          </p:nvPr>
        </p:nvSpPr>
        <p:spPr>
          <a:xfrm>
            <a:off x="258056" y="604936"/>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rtl="0"/>
            <a:r>
              <a:rPr lang="ru"/>
              <a:t>Click To Edit Master Text Styles</a:t>
            </a:r>
          </a:p>
        </p:txBody>
      </p:sp>
      <p:cxnSp>
        <p:nvCxnSpPr>
          <p:cNvPr id="13" name="Straight Connector 12"/>
          <p:cNvCxnSpPr/>
          <p:nvPr userDrawn="1"/>
        </p:nvCxnSpPr>
        <p:spPr>
          <a:xfrm>
            <a:off x="4613516"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52413" y="1203328"/>
            <a:ext cx="4178299" cy="1431257"/>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21"/>
          </p:nvPr>
        </p:nvSpPr>
        <p:spPr>
          <a:xfrm>
            <a:off x="4791074" y="1203328"/>
            <a:ext cx="4100511" cy="1431257"/>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342707926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58056" y="2698484"/>
            <a:ext cx="8633531"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7" name="Title 1"/>
          <p:cNvSpPr>
            <a:spLocks noGrp="1"/>
          </p:cNvSpPr>
          <p:nvPr>
            <p:ph type="title" hasCustomPrompt="1"/>
          </p:nvPr>
        </p:nvSpPr>
        <p:spPr>
          <a:xfrm>
            <a:off x="258057" y="230189"/>
            <a:ext cx="8633531" cy="307777"/>
          </a:xfrm>
        </p:spPr>
        <p:txBody>
          <a:bodyPr rtlCol="0">
            <a:spAutoFit/>
          </a:bodyPr>
          <a:lstStyle>
            <a:lvl1pPr>
              <a:defRPr sz="2000"/>
            </a:lvl1pPr>
          </a:lstStyle>
          <a:p>
            <a:pPr rtl="0"/>
            <a:r>
              <a:rPr lang="ru"/>
              <a:t>Click To Edit Master Title Style</a:t>
            </a:r>
          </a:p>
        </p:txBody>
      </p:sp>
      <p:sp>
        <p:nvSpPr>
          <p:cNvPr id="8" name="Text Placeholder 2"/>
          <p:cNvSpPr>
            <a:spLocks noGrp="1"/>
          </p:cNvSpPr>
          <p:nvPr>
            <p:ph type="body" idx="15" hasCustomPrompt="1"/>
          </p:nvPr>
        </p:nvSpPr>
        <p:spPr>
          <a:xfrm>
            <a:off x="258056" y="604936"/>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rtl="0"/>
            <a:r>
              <a:rPr lang="ru"/>
              <a:t>Click To Edit Master Text Styles</a:t>
            </a:r>
          </a:p>
        </p:txBody>
      </p:sp>
      <p:sp>
        <p:nvSpPr>
          <p:cNvPr id="11" name="Text Placeholder 11"/>
          <p:cNvSpPr>
            <a:spLocks noGrp="1"/>
          </p:cNvSpPr>
          <p:nvPr>
            <p:ph type="body" sz="quarter" idx="13" hasCustomPrompt="1"/>
          </p:nvPr>
        </p:nvSpPr>
        <p:spPr>
          <a:xfrm>
            <a:off x="4791075" y="4413143"/>
            <a:ext cx="4100514"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15" name="Text Placeholder 11"/>
          <p:cNvSpPr>
            <a:spLocks noGrp="1"/>
          </p:cNvSpPr>
          <p:nvPr>
            <p:ph type="body" sz="quarter" idx="16" hasCustomPrompt="1"/>
          </p:nvPr>
        </p:nvSpPr>
        <p:spPr>
          <a:xfrm>
            <a:off x="258056" y="4413143"/>
            <a:ext cx="4094871"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5" name="Content Placeholder 4"/>
          <p:cNvSpPr>
            <a:spLocks noGrp="1"/>
          </p:cNvSpPr>
          <p:nvPr>
            <p:ph sz="quarter" idx="24"/>
          </p:nvPr>
        </p:nvSpPr>
        <p:spPr>
          <a:xfrm>
            <a:off x="246632" y="1198258"/>
            <a:ext cx="8644953" cy="1431257"/>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Content Placeholder 11"/>
          <p:cNvSpPr>
            <a:spLocks noGrp="1"/>
          </p:cNvSpPr>
          <p:nvPr>
            <p:ph sz="quarter" idx="25"/>
          </p:nvPr>
        </p:nvSpPr>
        <p:spPr>
          <a:xfrm>
            <a:off x="258056" y="2907434"/>
            <a:ext cx="4094871" cy="1457325"/>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4" name="Content Placeholder 13"/>
          <p:cNvSpPr>
            <a:spLocks noGrp="1"/>
          </p:cNvSpPr>
          <p:nvPr>
            <p:ph sz="quarter" idx="26"/>
          </p:nvPr>
        </p:nvSpPr>
        <p:spPr>
          <a:xfrm>
            <a:off x="4791075" y="2907434"/>
            <a:ext cx="4100514" cy="1431257"/>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3"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252871163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258056" y="604936"/>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rtl="0"/>
            <a:r>
              <a:rPr lang="ru"/>
              <a:t>Click To Edit Master Text Styles</a:t>
            </a:r>
          </a:p>
        </p:txBody>
      </p:sp>
      <p:sp>
        <p:nvSpPr>
          <p:cNvPr id="9" name="Text Placeholder 11"/>
          <p:cNvSpPr>
            <a:spLocks noGrp="1"/>
          </p:cNvSpPr>
          <p:nvPr>
            <p:ph type="body" sz="quarter" idx="13" hasCustomPrompt="1"/>
          </p:nvPr>
        </p:nvSpPr>
        <p:spPr>
          <a:xfrm>
            <a:off x="252414" y="4066303"/>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16" name="Title 1"/>
          <p:cNvSpPr>
            <a:spLocks noGrp="1"/>
          </p:cNvSpPr>
          <p:nvPr>
            <p:ph type="title" hasCustomPrompt="1"/>
          </p:nvPr>
        </p:nvSpPr>
        <p:spPr>
          <a:xfrm>
            <a:off x="258057" y="230189"/>
            <a:ext cx="8633531" cy="307777"/>
          </a:xfrm>
        </p:spPr>
        <p:txBody>
          <a:bodyPr rtlCol="0">
            <a:spAutoFit/>
          </a:bodyPr>
          <a:lstStyle>
            <a:lvl1pPr>
              <a:defRPr sz="2000"/>
            </a:lvl1pPr>
          </a:lstStyle>
          <a:p>
            <a:pPr rtl="0"/>
            <a:r>
              <a:rPr lang="ru"/>
              <a:t>Click To Edit Master Title Style</a:t>
            </a:r>
          </a:p>
        </p:txBody>
      </p:sp>
      <p:sp>
        <p:nvSpPr>
          <p:cNvPr id="26" name="Text Placeholder 11"/>
          <p:cNvSpPr>
            <a:spLocks noGrp="1"/>
          </p:cNvSpPr>
          <p:nvPr>
            <p:ph type="body" sz="quarter" idx="21" hasCustomPrompt="1"/>
          </p:nvPr>
        </p:nvSpPr>
        <p:spPr>
          <a:xfrm>
            <a:off x="6192839" y="4066303"/>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29" name="Text Placeholder 11"/>
          <p:cNvSpPr>
            <a:spLocks noGrp="1"/>
          </p:cNvSpPr>
          <p:nvPr>
            <p:ph type="body" sz="quarter" idx="24" hasCustomPrompt="1"/>
          </p:nvPr>
        </p:nvSpPr>
        <p:spPr>
          <a:xfrm>
            <a:off x="3232555" y="4066303"/>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3" name="Content Placeholder 2"/>
          <p:cNvSpPr>
            <a:spLocks noGrp="1"/>
          </p:cNvSpPr>
          <p:nvPr>
            <p:ph sz="quarter" idx="32"/>
          </p:nvPr>
        </p:nvSpPr>
        <p:spPr>
          <a:xfrm>
            <a:off x="252415" y="1192753"/>
            <a:ext cx="2698748" cy="1431257"/>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5" y="1192752"/>
            <a:ext cx="2678893" cy="1441450"/>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39" y="1192752"/>
            <a:ext cx="2678893" cy="1441450"/>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122136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rtlCol="0"/>
          <a:lstStyle>
            <a:lvl1pPr marL="0" indent="0">
              <a:buNone/>
              <a:defRPr sz="1050">
                <a:solidFill>
                  <a:schemeClr val="accent2">
                    <a:lumMod val="60000"/>
                    <a:lumOff val="40000"/>
                  </a:schemeClr>
                </a:solidFill>
              </a:defRPr>
            </a:lvl1pPr>
          </a:lstStyle>
          <a:p>
            <a:pPr rtl="0"/>
            <a:r>
              <a:rPr lang="ru"/>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rtlCol="0" anchor="ctr" anchorCtr="0"/>
          <a:lstStyle>
            <a:lvl1pPr algn="l">
              <a:defRPr sz="2400" baseline="0">
                <a:solidFill>
                  <a:srgbClr val="FFFFFF"/>
                </a:solidFill>
              </a:defRPr>
            </a:lvl1pPr>
          </a:lstStyle>
          <a:p>
            <a:pPr rtl="0"/>
            <a:r>
              <a:rPr lang="ru"/>
              <a:t>Click To Edit Section Title</a:t>
            </a:r>
          </a:p>
        </p:txBody>
      </p:sp>
      <p:sp>
        <p:nvSpPr>
          <p:cNvPr id="6"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rtlCol="0" anchor="ctr" anchorCtr="0"/>
          <a:lstStyle>
            <a:lvl1pPr marL="0" indent="0">
              <a:buNone/>
              <a:defRPr sz="1200" baseline="0">
                <a:solidFill>
                  <a:schemeClr val="bg1"/>
                </a:solidFill>
              </a:defRPr>
            </a:lvl1pPr>
          </a:lstStyle>
          <a:p>
            <a:pPr lvl="0" rtl="0"/>
            <a:r>
              <a:rPr lang="ru"/>
              <a:t>Click To Edit Optional Subtitle</a:t>
            </a:r>
          </a:p>
        </p:txBody>
      </p:sp>
      <p:pic>
        <p:nvPicPr>
          <p:cNvPr id="13" name="Picture 12"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02201" y="4509591"/>
            <a:ext cx="1922297" cy="530004"/>
          </a:xfrm>
          <a:prstGeom prst="rect">
            <a:avLst/>
          </a:prstGeom>
        </p:spPr>
      </p:pic>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695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2" y="1203326"/>
            <a:ext cx="8639175"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Content Placeholder 11"/>
          <p:cNvSpPr>
            <a:spLocks noGrp="1"/>
          </p:cNvSpPr>
          <p:nvPr>
            <p:ph sz="quarter" idx="33"/>
          </p:nvPr>
        </p:nvSpPr>
        <p:spPr>
          <a:xfrm>
            <a:off x="252412" y="2872039"/>
            <a:ext cx="2683481"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5" name="Content Placeholder 14"/>
          <p:cNvSpPr>
            <a:spLocks noGrp="1"/>
          </p:cNvSpPr>
          <p:nvPr>
            <p:ph sz="quarter" idx="34"/>
          </p:nvPr>
        </p:nvSpPr>
        <p:spPr>
          <a:xfrm>
            <a:off x="3232553" y="2872039"/>
            <a:ext cx="2678893"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9" name="Content Placeholder 18"/>
          <p:cNvSpPr>
            <a:spLocks noGrp="1"/>
          </p:cNvSpPr>
          <p:nvPr>
            <p:ph sz="quarter" idx="35"/>
          </p:nvPr>
        </p:nvSpPr>
        <p:spPr>
          <a:xfrm>
            <a:off x="6192837" y="2872039"/>
            <a:ext cx="2678893"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Text Placeholder 11"/>
          <p:cNvSpPr>
            <a:spLocks noGrp="1"/>
          </p:cNvSpPr>
          <p:nvPr>
            <p:ph type="body" sz="quarter" idx="18" hasCustomPrompt="1"/>
          </p:nvPr>
        </p:nvSpPr>
        <p:spPr>
          <a:xfrm>
            <a:off x="258055" y="2696071"/>
            <a:ext cx="8633531"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7" name="Title 1"/>
          <p:cNvSpPr>
            <a:spLocks noGrp="1"/>
          </p:cNvSpPr>
          <p:nvPr>
            <p:ph type="title" hasCustomPrompt="1"/>
          </p:nvPr>
        </p:nvSpPr>
        <p:spPr>
          <a:xfrm>
            <a:off x="258056" y="230188"/>
            <a:ext cx="8633531" cy="307777"/>
          </a:xfrm>
        </p:spPr>
        <p:txBody>
          <a:bodyPr rtlCol="0">
            <a:spAutoFit/>
          </a:bodyPr>
          <a:lstStyle>
            <a:lvl1pPr>
              <a:defRPr sz="2000"/>
            </a:lvl1pPr>
          </a:lstStyle>
          <a:p>
            <a:pPr rtl="0"/>
            <a:r>
              <a:rPr lang="ru"/>
              <a:t>Click To Edit Master Title Style</a:t>
            </a:r>
          </a:p>
        </p:txBody>
      </p:sp>
      <p:sp>
        <p:nvSpPr>
          <p:cNvPr id="8" name="Text Placeholder 2"/>
          <p:cNvSpPr>
            <a:spLocks noGrp="1"/>
          </p:cNvSpPr>
          <p:nvPr>
            <p:ph type="body" idx="15" hasCustomPrompt="1"/>
          </p:nvPr>
        </p:nvSpPr>
        <p:spPr>
          <a:xfrm>
            <a:off x="258055" y="604935"/>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
              <a:t>Click To Edit Master Text Styles</a:t>
            </a:r>
          </a:p>
        </p:txBody>
      </p:sp>
      <p:sp>
        <p:nvSpPr>
          <p:cNvPr id="14" name="Text Placeholder 11"/>
          <p:cNvSpPr>
            <a:spLocks noGrp="1"/>
          </p:cNvSpPr>
          <p:nvPr>
            <p:ph type="body" sz="quarter" idx="13" hasCustomPrompt="1"/>
          </p:nvPr>
        </p:nvSpPr>
        <p:spPr>
          <a:xfrm>
            <a:off x="252413" y="4376262"/>
            <a:ext cx="2683481"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16" name="Text Placeholder 11"/>
          <p:cNvSpPr>
            <a:spLocks noGrp="1"/>
          </p:cNvSpPr>
          <p:nvPr>
            <p:ph type="body" sz="quarter" idx="21" hasCustomPrompt="1"/>
          </p:nvPr>
        </p:nvSpPr>
        <p:spPr>
          <a:xfrm>
            <a:off x="6192838" y="4376262"/>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18" name="Text Placeholder 11"/>
          <p:cNvSpPr>
            <a:spLocks noGrp="1"/>
          </p:cNvSpPr>
          <p:nvPr>
            <p:ph type="body" sz="quarter" idx="24" hasCustomPrompt="1"/>
          </p:nvPr>
        </p:nvSpPr>
        <p:spPr>
          <a:xfrm>
            <a:off x="3232554" y="4376262"/>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69061788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6" name="Text Placeholder 11"/>
          <p:cNvSpPr>
            <a:spLocks noGrp="1"/>
          </p:cNvSpPr>
          <p:nvPr>
            <p:ph type="body" sz="quarter" idx="13" hasCustomPrompt="1"/>
          </p:nvPr>
        </p:nvSpPr>
        <p:spPr>
          <a:xfrm>
            <a:off x="252414" y="4066303"/>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7" name="Title 1"/>
          <p:cNvSpPr>
            <a:spLocks noGrp="1"/>
          </p:cNvSpPr>
          <p:nvPr>
            <p:ph type="title" hasCustomPrompt="1"/>
          </p:nvPr>
        </p:nvSpPr>
        <p:spPr>
          <a:xfrm>
            <a:off x="258057" y="230189"/>
            <a:ext cx="8633531" cy="307777"/>
          </a:xfrm>
        </p:spPr>
        <p:txBody>
          <a:bodyPr rtlCol="0">
            <a:spAutoFit/>
          </a:bodyPr>
          <a:lstStyle>
            <a:lvl1pPr>
              <a:defRPr sz="2000"/>
            </a:lvl1pPr>
          </a:lstStyle>
          <a:p>
            <a:pPr rtl="0"/>
            <a:r>
              <a:rPr lang="ru"/>
              <a:t>Click To Edit Master Title Style</a:t>
            </a:r>
          </a:p>
        </p:txBody>
      </p:sp>
      <p:sp>
        <p:nvSpPr>
          <p:cNvPr id="13" name="Text Placeholder 11"/>
          <p:cNvSpPr>
            <a:spLocks noGrp="1"/>
          </p:cNvSpPr>
          <p:nvPr>
            <p:ph type="body" sz="quarter" idx="21" hasCustomPrompt="1"/>
          </p:nvPr>
        </p:nvSpPr>
        <p:spPr>
          <a:xfrm>
            <a:off x="6192839" y="4066303"/>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16" name="Text Placeholder 11"/>
          <p:cNvSpPr>
            <a:spLocks noGrp="1"/>
          </p:cNvSpPr>
          <p:nvPr>
            <p:ph type="body" sz="quarter" idx="24" hasCustomPrompt="1"/>
          </p:nvPr>
        </p:nvSpPr>
        <p:spPr>
          <a:xfrm>
            <a:off x="3232555" y="4066303"/>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25" name="Text Placeholder 2"/>
          <p:cNvSpPr>
            <a:spLocks noGrp="1"/>
          </p:cNvSpPr>
          <p:nvPr>
            <p:ph type="body" idx="1" hasCustomPrompt="1"/>
          </p:nvPr>
        </p:nvSpPr>
        <p:spPr>
          <a:xfrm>
            <a:off x="258056" y="604936"/>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rtl="0"/>
            <a:r>
              <a:rPr lang="ru"/>
              <a:t>Click To Edit Master Text Styles</a:t>
            </a:r>
          </a:p>
        </p:txBody>
      </p:sp>
      <p:cxnSp>
        <p:nvCxnSpPr>
          <p:cNvPr id="19" name="Straight Connector 18"/>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05503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quarter" idx="31"/>
          </p:nvPr>
        </p:nvSpPr>
        <p:spPr>
          <a:xfrm>
            <a:off x="258056" y="1203326"/>
            <a:ext cx="2673249" cy="1431257"/>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5" name="Content Placeholder 4"/>
          <p:cNvSpPr>
            <a:spLocks noGrp="1"/>
          </p:cNvSpPr>
          <p:nvPr>
            <p:ph sz="quarter" idx="32"/>
          </p:nvPr>
        </p:nvSpPr>
        <p:spPr>
          <a:xfrm>
            <a:off x="3232555" y="1203326"/>
            <a:ext cx="2678893" cy="1431257"/>
          </a:xfrm>
        </p:spPr>
        <p:txBody>
          <a:bodyPr wrap="square"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Content Placeholder 8"/>
          <p:cNvSpPr>
            <a:spLocks noGrp="1"/>
          </p:cNvSpPr>
          <p:nvPr>
            <p:ph sz="quarter" idx="33"/>
          </p:nvPr>
        </p:nvSpPr>
        <p:spPr>
          <a:xfrm>
            <a:off x="6192839" y="1203326"/>
            <a:ext cx="2678893" cy="1431257"/>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4"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290999732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8"/>
            <a:ext cx="8639175" cy="1431257"/>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Content Placeholder 11"/>
          <p:cNvSpPr>
            <a:spLocks noGrp="1"/>
          </p:cNvSpPr>
          <p:nvPr>
            <p:ph sz="quarter" idx="33"/>
          </p:nvPr>
        </p:nvSpPr>
        <p:spPr>
          <a:xfrm>
            <a:off x="252413" y="2872040"/>
            <a:ext cx="2683481" cy="1431257"/>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5" name="Content Placeholder 14"/>
          <p:cNvSpPr>
            <a:spLocks noGrp="1"/>
          </p:cNvSpPr>
          <p:nvPr>
            <p:ph sz="quarter" idx="34"/>
          </p:nvPr>
        </p:nvSpPr>
        <p:spPr>
          <a:xfrm>
            <a:off x="3232554" y="2872040"/>
            <a:ext cx="2678893" cy="1431257"/>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9" name="Content Placeholder 18"/>
          <p:cNvSpPr>
            <a:spLocks noGrp="1"/>
          </p:cNvSpPr>
          <p:nvPr>
            <p:ph sz="quarter" idx="35"/>
          </p:nvPr>
        </p:nvSpPr>
        <p:spPr>
          <a:xfrm>
            <a:off x="6192838" y="2872040"/>
            <a:ext cx="2678893" cy="1431257"/>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Text Placeholder 11"/>
          <p:cNvSpPr>
            <a:spLocks noGrp="1"/>
          </p:cNvSpPr>
          <p:nvPr>
            <p:ph type="body" sz="quarter" idx="18" hasCustomPrompt="1"/>
          </p:nvPr>
        </p:nvSpPr>
        <p:spPr>
          <a:xfrm>
            <a:off x="258056" y="2696072"/>
            <a:ext cx="8633531"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7" name="Title 1"/>
          <p:cNvSpPr>
            <a:spLocks noGrp="1"/>
          </p:cNvSpPr>
          <p:nvPr>
            <p:ph type="title" hasCustomPrompt="1"/>
          </p:nvPr>
        </p:nvSpPr>
        <p:spPr>
          <a:xfrm>
            <a:off x="258057" y="230189"/>
            <a:ext cx="8633531" cy="307777"/>
          </a:xfrm>
        </p:spPr>
        <p:txBody>
          <a:bodyPr rtlCol="0">
            <a:spAutoFit/>
          </a:bodyPr>
          <a:lstStyle>
            <a:lvl1pPr>
              <a:defRPr sz="2000"/>
            </a:lvl1pPr>
          </a:lstStyle>
          <a:p>
            <a:pPr rtl="0"/>
            <a:r>
              <a:rPr lang="ru"/>
              <a:t>Click To Edit Master Title Style</a:t>
            </a:r>
          </a:p>
        </p:txBody>
      </p:sp>
      <p:sp>
        <p:nvSpPr>
          <p:cNvPr id="8" name="Text Placeholder 2"/>
          <p:cNvSpPr>
            <a:spLocks noGrp="1"/>
          </p:cNvSpPr>
          <p:nvPr>
            <p:ph type="body" idx="15" hasCustomPrompt="1"/>
          </p:nvPr>
        </p:nvSpPr>
        <p:spPr>
          <a:xfrm>
            <a:off x="258056" y="604936"/>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rtl="0"/>
            <a:r>
              <a:rPr lang="ru"/>
              <a:t>Click To Edit Master Text Styles</a:t>
            </a:r>
          </a:p>
        </p:txBody>
      </p:sp>
      <p:sp>
        <p:nvSpPr>
          <p:cNvPr id="14" name="Text Placeholder 11"/>
          <p:cNvSpPr>
            <a:spLocks noGrp="1"/>
          </p:cNvSpPr>
          <p:nvPr>
            <p:ph type="body" sz="quarter" idx="13" hasCustomPrompt="1"/>
          </p:nvPr>
        </p:nvSpPr>
        <p:spPr>
          <a:xfrm>
            <a:off x="252414" y="4376263"/>
            <a:ext cx="2683481"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16" name="Text Placeholder 11"/>
          <p:cNvSpPr>
            <a:spLocks noGrp="1"/>
          </p:cNvSpPr>
          <p:nvPr>
            <p:ph type="body" sz="quarter" idx="21" hasCustomPrompt="1"/>
          </p:nvPr>
        </p:nvSpPr>
        <p:spPr>
          <a:xfrm>
            <a:off x="6192839" y="4376263"/>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18" name="Text Placeholder 11"/>
          <p:cNvSpPr>
            <a:spLocks noGrp="1"/>
          </p:cNvSpPr>
          <p:nvPr>
            <p:ph type="body" sz="quarter" idx="24" hasCustomPrompt="1"/>
          </p:nvPr>
        </p:nvSpPr>
        <p:spPr>
          <a:xfrm>
            <a:off x="3232555" y="4376263"/>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17"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65270866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230614592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161583"/>
          </a:xfrm>
          <a:prstGeom prst="rect">
            <a:avLst/>
          </a:prstGeom>
          <a:solidFill>
            <a:srgbClr val="8E8F93">
              <a:alpha val="20000"/>
            </a:srgbClr>
          </a:solidFill>
        </p:spPr>
        <p:txBody>
          <a:bodyPr rtlCol="0"/>
          <a:lstStyle>
            <a:lvl1pPr marL="0" indent="0">
              <a:buNone/>
              <a:defRPr sz="1050">
                <a:solidFill>
                  <a:schemeClr val="accent2">
                    <a:lumMod val="60000"/>
                    <a:lumOff val="40000"/>
                  </a:schemeClr>
                </a:solidFill>
              </a:defRPr>
            </a:lvl1pPr>
          </a:lstStyle>
          <a:p>
            <a:pPr rtl="0"/>
            <a:r>
              <a:rPr lang="ru"/>
              <a:t>Drag Your Image Here</a:t>
            </a:r>
          </a:p>
        </p:txBody>
      </p:sp>
      <p:sp>
        <p:nvSpPr>
          <p:cNvPr id="5" name="Title 1"/>
          <p:cNvSpPr>
            <a:spLocks noGrp="1"/>
          </p:cNvSpPr>
          <p:nvPr>
            <p:ph type="title" hasCustomPrompt="1"/>
          </p:nvPr>
        </p:nvSpPr>
        <p:spPr>
          <a:xfrm>
            <a:off x="0" y="2290225"/>
            <a:ext cx="9144000" cy="369332"/>
          </a:xfrm>
          <a:prstGeom prst="rect">
            <a:avLst/>
          </a:prstGeom>
          <a:solidFill>
            <a:schemeClr val="tx2">
              <a:alpha val="80000"/>
            </a:schemeClr>
          </a:solidFill>
        </p:spPr>
        <p:txBody>
          <a:bodyPr lIns="252000" tIns="0" rIns="0" bIns="0" rtlCol="0" anchor="ctr" anchorCtr="0"/>
          <a:lstStyle>
            <a:lvl1pPr algn="l">
              <a:defRPr sz="2400" baseline="0">
                <a:solidFill>
                  <a:srgbClr val="FFFFFF"/>
                </a:solidFill>
              </a:defRPr>
            </a:lvl1pPr>
          </a:lstStyle>
          <a:p>
            <a:pPr rtl="0"/>
            <a:r>
              <a:rPr lang="ru"/>
              <a:t>Click To Edit Section Title</a:t>
            </a:r>
          </a:p>
        </p:txBody>
      </p:sp>
      <p:sp>
        <p:nvSpPr>
          <p:cNvPr id="6" name="Text Placeholder 9"/>
          <p:cNvSpPr>
            <a:spLocks noGrp="1"/>
          </p:cNvSpPr>
          <p:nvPr>
            <p:ph type="body" sz="quarter" idx="11" hasCustomPrompt="1"/>
          </p:nvPr>
        </p:nvSpPr>
        <p:spPr>
          <a:xfrm>
            <a:off x="0" y="2994585"/>
            <a:ext cx="9144000" cy="184666"/>
          </a:xfrm>
          <a:prstGeom prst="rect">
            <a:avLst/>
          </a:prstGeom>
          <a:solidFill>
            <a:schemeClr val="tx2"/>
          </a:solidFill>
        </p:spPr>
        <p:txBody>
          <a:bodyPr lIns="252000" tIns="0" rIns="0" bIns="0" rtlCol="0" anchor="ctr" anchorCtr="0"/>
          <a:lstStyle>
            <a:lvl1pPr marL="0" indent="0">
              <a:buNone/>
              <a:defRPr sz="1200" baseline="0">
                <a:solidFill>
                  <a:schemeClr val="bg1"/>
                </a:solidFill>
              </a:defRPr>
            </a:lvl1pPr>
          </a:lstStyle>
          <a:p>
            <a:pPr lvl="0" rtl="0"/>
            <a:r>
              <a:rPr lang="ru"/>
              <a:t>Click To Edit Optional Subtitle</a:t>
            </a:r>
          </a:p>
        </p:txBody>
      </p:sp>
      <p:pic>
        <p:nvPicPr>
          <p:cNvPr id="13" name="Picture 12"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02202" y="4509591"/>
            <a:ext cx="1922297" cy="530004"/>
          </a:xfrm>
          <a:prstGeom prst="rect">
            <a:avLst/>
          </a:prstGeom>
        </p:spPr>
      </p:pic>
      <p:sp>
        <p:nvSpPr>
          <p:cNvPr id="10"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196375758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172" rtl="0">
              <a:defRPr/>
            </a:pPr>
            <a:r>
              <a:rPr lang="ru">
                <a:solidFill>
                  <a:srgbClr val="3DCD58"/>
                </a:solidFill>
              </a:rPr>
              <a:t>Page </a:t>
            </a:r>
            <a:fld id="{5A9C12DC-491F-9444-86A2-13AC5C62A2FC}" type="slidenum">
              <a:rPr lang="en-US" smtClean="0">
                <a:solidFill>
                  <a:srgbClr val="3DCD58"/>
                </a:solidFill>
              </a:rPr>
              <a:pPr defTabSz="457172">
                <a:defRPr/>
              </a:pPr>
              <a:t>‹#›</a:t>
            </a:fld>
            <a:endParaRPr lang="en-US" dirty="0">
              <a:solidFill>
                <a:srgbClr val="3DCD58"/>
              </a:solidFill>
            </a:endParaRPr>
          </a:p>
        </p:txBody>
      </p:sp>
      <p:sp>
        <p:nvSpPr>
          <p:cNvPr id="5"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172" rtl="0">
              <a:defRPr/>
            </a:pPr>
            <a:r>
              <a:rPr lang="ru">
                <a:solidFill>
                  <a:srgbClr val="626469"/>
                </a:solidFill>
              </a:rPr>
              <a:t>Confidential Property of Schneider Electric |</a:t>
            </a:r>
            <a:endParaRPr lang="en-US" dirty="0">
              <a:solidFill>
                <a:srgbClr val="626469"/>
              </a:solidFill>
            </a:endParaRPr>
          </a:p>
        </p:txBody>
      </p:sp>
      <p:sp>
        <p:nvSpPr>
          <p:cNvPr id="8" name="Content Placeholder 2"/>
          <p:cNvSpPr>
            <a:spLocks noGrp="1"/>
          </p:cNvSpPr>
          <p:nvPr>
            <p:ph sz="quarter" idx="31"/>
          </p:nvPr>
        </p:nvSpPr>
        <p:spPr>
          <a:xfrm>
            <a:off x="258055" y="1203325"/>
            <a:ext cx="8679570" cy="3176589"/>
          </a:xfrm>
        </p:spPr>
        <p:txBody>
          <a:bodyPr wrap="square"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Text Placeholder 11"/>
          <p:cNvSpPr>
            <a:spLocks noGrp="1"/>
          </p:cNvSpPr>
          <p:nvPr>
            <p:ph type="body" sz="quarter" idx="32"/>
          </p:nvPr>
        </p:nvSpPr>
        <p:spPr>
          <a:xfrm>
            <a:off x="252414" y="230188"/>
            <a:ext cx="8647112" cy="369332"/>
          </a:xfr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4" y="683367"/>
            <a:ext cx="8647112" cy="253916"/>
          </a:xfrm>
        </p:spPr>
        <p:txBody>
          <a:bodyPr rtlCol="0"/>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rtl="0"/>
            <a:r>
              <a:rPr lang="ru"/>
              <a:t>Click to edit Master text styles</a:t>
            </a:r>
          </a:p>
        </p:txBody>
      </p:sp>
    </p:spTree>
    <p:extLst>
      <p:ext uri="{BB962C8B-B14F-4D97-AF65-F5344CB8AC3E}">
        <p14:creationId xmlns:p14="http://schemas.microsoft.com/office/powerpoint/2010/main" val="120826661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tx2"/>
        </a:solidFill>
        <a:effectLst/>
      </p:bgPr>
    </p:bg>
    <p:spTree>
      <p:nvGrpSpPr>
        <p:cNvPr id="1" name=""/>
        <p:cNvGrpSpPr/>
        <p:nvPr/>
      </p:nvGrpSpPr>
      <p:grpSpPr>
        <a:xfrm>
          <a:off x="0" y="0"/>
          <a:ext cx="0" cy="0"/>
          <a:chOff x="0" y="0"/>
          <a:chExt cx="0" cy="0"/>
        </a:xfrm>
      </p:grpSpPr>
      <p:pic>
        <p:nvPicPr>
          <p:cNvPr id="3" name="Picture 2" descr="schneider_LIO_White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2549" y="2064588"/>
            <a:ext cx="3678903" cy="1014326"/>
          </a:xfrm>
          <a:prstGeom prst="rect">
            <a:avLst/>
          </a:prstGeom>
        </p:spPr>
      </p:pic>
    </p:spTree>
    <p:extLst>
      <p:ext uri="{BB962C8B-B14F-4D97-AF65-F5344CB8AC3E}">
        <p14:creationId xmlns:p14="http://schemas.microsoft.com/office/powerpoint/2010/main" val="426789490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1_Three column">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258056" y="604936"/>
            <a:ext cx="8633531" cy="246221"/>
          </a:xfrm>
          <a:prstGeom prst="rect">
            <a:avLst/>
          </a:prstGeom>
        </p:spPr>
        <p:txBody>
          <a:bodyPr lIns="0" tIns="0" rIns="0" bIns="0" rtlCol="0" anchor="t">
            <a:spAutoFit/>
          </a:bodyPr>
          <a:lstStyle>
            <a:lvl1pPr marL="0" indent="0">
              <a:spcBef>
                <a:spcPts val="0"/>
              </a:spcBef>
              <a:spcAft>
                <a:spcPts val="0"/>
              </a:spcAft>
              <a:buNone/>
              <a:defRPr sz="1600" b="0" baseline="0">
                <a:solidFill>
                  <a:schemeClr val="accent6"/>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rtl="0"/>
            <a:r>
              <a:rPr lang="ru"/>
              <a:t>Click To Edit Master Text Styles</a:t>
            </a:r>
          </a:p>
        </p:txBody>
      </p:sp>
      <p:sp>
        <p:nvSpPr>
          <p:cNvPr id="9" name="Text Placeholder 11"/>
          <p:cNvSpPr>
            <a:spLocks noGrp="1"/>
          </p:cNvSpPr>
          <p:nvPr>
            <p:ph type="body" sz="quarter" idx="13" hasCustomPrompt="1"/>
          </p:nvPr>
        </p:nvSpPr>
        <p:spPr>
          <a:xfrm>
            <a:off x="252414" y="4066303"/>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16" name="Title 1"/>
          <p:cNvSpPr>
            <a:spLocks noGrp="1"/>
          </p:cNvSpPr>
          <p:nvPr>
            <p:ph type="title" hasCustomPrompt="1"/>
          </p:nvPr>
        </p:nvSpPr>
        <p:spPr>
          <a:xfrm>
            <a:off x="258057" y="230188"/>
            <a:ext cx="8633531" cy="369332"/>
          </a:xfrm>
        </p:spPr>
        <p:txBody>
          <a:bodyPr rtlCol="0">
            <a:spAutoFit/>
          </a:bodyPr>
          <a:lstStyle>
            <a:lvl1pPr>
              <a:defRPr sz="2400"/>
            </a:lvl1pPr>
          </a:lstStyle>
          <a:p>
            <a:pPr rtl="0"/>
            <a:r>
              <a:rPr lang="ru"/>
              <a:t>Click To Edit Master Title Style</a:t>
            </a:r>
          </a:p>
        </p:txBody>
      </p:sp>
      <p:sp>
        <p:nvSpPr>
          <p:cNvPr id="26" name="Text Placeholder 11"/>
          <p:cNvSpPr>
            <a:spLocks noGrp="1"/>
          </p:cNvSpPr>
          <p:nvPr>
            <p:ph type="body" sz="quarter" idx="21" hasCustomPrompt="1"/>
          </p:nvPr>
        </p:nvSpPr>
        <p:spPr>
          <a:xfrm>
            <a:off x="6192839" y="4066303"/>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29" name="Text Placeholder 11"/>
          <p:cNvSpPr>
            <a:spLocks noGrp="1"/>
          </p:cNvSpPr>
          <p:nvPr>
            <p:ph type="body" sz="quarter" idx="24" hasCustomPrompt="1"/>
          </p:nvPr>
        </p:nvSpPr>
        <p:spPr>
          <a:xfrm>
            <a:off x="3232555" y="4066303"/>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3" name="Content Placeholder 2"/>
          <p:cNvSpPr>
            <a:spLocks noGrp="1"/>
          </p:cNvSpPr>
          <p:nvPr>
            <p:ph sz="quarter" idx="32"/>
          </p:nvPr>
        </p:nvSpPr>
        <p:spPr>
          <a:xfrm>
            <a:off x="252415" y="1192753"/>
            <a:ext cx="2698748" cy="1431257"/>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5" y="1192752"/>
            <a:ext cx="2678893" cy="1441450"/>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39" y="1192752"/>
            <a:ext cx="2678893" cy="1441450"/>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172" rtl="0">
              <a:defRPr/>
            </a:pPr>
            <a:r>
              <a:rPr lang="ru">
                <a:solidFill>
                  <a:srgbClr val="3DCD58"/>
                </a:solidFill>
              </a:rPr>
              <a:t>Page </a:t>
            </a:r>
            <a:fld id="{5A9C12DC-491F-9444-86A2-13AC5C62A2FC}" type="slidenum">
              <a:rPr lang="en-US" smtClean="0">
                <a:solidFill>
                  <a:srgbClr val="3DCD58"/>
                </a:solidFill>
              </a:rPr>
              <a:pPr defTabSz="457172">
                <a:defRPr/>
              </a:pPr>
              <a:t>‹#›</a:t>
            </a:fld>
            <a:endParaRPr lang="en-US" dirty="0">
              <a:solidFill>
                <a:srgbClr val="3DCD58"/>
              </a:solidFill>
            </a:endParaRPr>
          </a:p>
        </p:txBody>
      </p:sp>
      <p:sp>
        <p:nvSpPr>
          <p:cNvPr id="14"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172" rtl="0">
              <a:defRPr/>
            </a:pPr>
            <a:r>
              <a:rPr lang="ru">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30579290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2284918"/>
            <a:ext cx="9144000" cy="623793"/>
          </a:xfrm>
          <a:prstGeom prst="rect">
            <a:avLst/>
          </a:prstGeom>
          <a:solidFill>
            <a:schemeClr val="tx2">
              <a:alpha val="80000"/>
            </a:schemeClr>
          </a:solidFill>
        </p:spPr>
        <p:txBody>
          <a:bodyPr lIns="252000" tIns="0" rIns="0" bIns="252000" rtlCol="0" anchor="b" anchorCtr="0"/>
          <a:lstStyle>
            <a:lvl1pPr algn="l">
              <a:defRPr sz="2400" baseline="0">
                <a:solidFill>
                  <a:srgbClr val="FFFFFF"/>
                </a:solidFill>
              </a:defRPr>
            </a:lvl1pPr>
          </a:lstStyle>
          <a:p>
            <a:pPr rtl="0"/>
            <a:r>
              <a:rPr lang="ru"/>
              <a:t>Click To Edit Section Title</a:t>
            </a:r>
          </a:p>
        </p:txBody>
      </p:sp>
      <p:sp>
        <p:nvSpPr>
          <p:cNvPr id="8" name="Text Placeholder 9"/>
          <p:cNvSpPr>
            <a:spLocks noGrp="1"/>
          </p:cNvSpPr>
          <p:nvPr>
            <p:ph type="body" sz="quarter" idx="11" hasCustomPrompt="1"/>
          </p:nvPr>
        </p:nvSpPr>
        <p:spPr>
          <a:xfrm>
            <a:off x="0" y="2994585"/>
            <a:ext cx="9144000" cy="184666"/>
          </a:xfrm>
          <a:prstGeom prst="rect">
            <a:avLst/>
          </a:prstGeom>
          <a:solidFill>
            <a:schemeClr val="tx2"/>
          </a:solidFill>
        </p:spPr>
        <p:txBody>
          <a:bodyPr lIns="252000" tIns="0" rIns="0" bIns="0" rtlCol="0" anchor="ctr" anchorCtr="0"/>
          <a:lstStyle>
            <a:lvl1pPr marL="0" indent="0">
              <a:buNone/>
              <a:defRPr sz="1200" baseline="0">
                <a:solidFill>
                  <a:schemeClr val="bg1"/>
                </a:solidFill>
              </a:defRPr>
            </a:lvl1pPr>
          </a:lstStyle>
          <a:p>
            <a:pPr lvl="0" rtl="0"/>
            <a:r>
              <a:rPr lang="ru"/>
              <a:t>Click To Edit Optional Subtitle</a:t>
            </a:r>
          </a:p>
        </p:txBody>
      </p:sp>
      <p:sp>
        <p:nvSpPr>
          <p:cNvPr id="9"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pic>
        <p:nvPicPr>
          <p:cNvPr id="7" name="Picture 6"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67034" y="4494997"/>
            <a:ext cx="2041798" cy="562953"/>
          </a:xfrm>
          <a:prstGeom prst="rect">
            <a:avLst/>
          </a:prstGeom>
        </p:spPr>
      </p:pic>
    </p:spTree>
    <p:extLst>
      <p:ext uri="{BB962C8B-B14F-4D97-AF65-F5344CB8AC3E}">
        <p14:creationId xmlns:p14="http://schemas.microsoft.com/office/powerpoint/2010/main" val="14360766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4067016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rtlCol="0"/>
          <a:lstStyle>
            <a:lvl1pPr marL="0" indent="0">
              <a:buNone/>
              <a:defRPr sz="1050">
                <a:solidFill>
                  <a:schemeClr val="accent2">
                    <a:lumMod val="60000"/>
                    <a:lumOff val="40000"/>
                  </a:schemeClr>
                </a:solidFill>
              </a:defRPr>
            </a:lvl1pPr>
          </a:lstStyle>
          <a:p>
            <a:pPr rtl="0"/>
            <a:r>
              <a:rPr lang="ru"/>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rtlCol="0" anchor="ctr" anchorCtr="0"/>
          <a:lstStyle>
            <a:lvl1pPr algn="l">
              <a:defRPr sz="2400" baseline="0">
                <a:solidFill>
                  <a:srgbClr val="FFFFFF"/>
                </a:solidFill>
              </a:defRPr>
            </a:lvl1pPr>
          </a:lstStyle>
          <a:p>
            <a:pPr rtl="0"/>
            <a:r>
              <a:rPr lang="ru"/>
              <a:t>Click To Edit Section Title</a:t>
            </a:r>
          </a:p>
        </p:txBody>
      </p:sp>
      <p:sp>
        <p:nvSpPr>
          <p:cNvPr id="6"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rtlCol="0" anchor="ctr" anchorCtr="0"/>
          <a:lstStyle>
            <a:lvl1pPr marL="0" indent="0">
              <a:buNone/>
              <a:defRPr sz="1200" baseline="0">
                <a:solidFill>
                  <a:schemeClr val="bg1"/>
                </a:solidFill>
              </a:defRPr>
            </a:lvl1pPr>
          </a:lstStyle>
          <a:p>
            <a:pPr lvl="0" rtl="0"/>
            <a:r>
              <a:rPr lang="ru"/>
              <a:t>Click To Edit Optional Subtitle</a:t>
            </a:r>
          </a:p>
        </p:txBody>
      </p:sp>
      <p:pic>
        <p:nvPicPr>
          <p:cNvPr id="13" name="Picture 12"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02201" y="4509591"/>
            <a:ext cx="1922297" cy="530004"/>
          </a:xfrm>
          <a:prstGeom prst="rect">
            <a:avLst/>
          </a:prstGeom>
        </p:spPr>
      </p:pic>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695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 sz="600" b="0" i="0" u="none" strike="noStrike" kern="1200" cap="none" spc="0" normalizeH="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84"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 sz="600" b="0" i="0" u="none" strike="noStrike" kern="1200" cap="none" spc="0" normalizeH="0" noProof="0">
                <a:ln>
                  <a:noFill/>
                </a:ln>
                <a:solidFill>
                  <a:srgbClr val="626469"/>
                </a:solidFill>
                <a:effectLst/>
                <a:uLnTx/>
                <a:uFillTx/>
                <a:latin typeface="Arial"/>
                <a:ea typeface="+mn-ea"/>
                <a:cs typeface="Arial"/>
              </a:rPr>
              <a:t>Confidential Property of Schneider Electric |</a:t>
            </a:r>
          </a:p>
        </p:txBody>
      </p:sp>
      <p:sp>
        <p:nvSpPr>
          <p:cNvPr id="8" name="Content Placeholder 2"/>
          <p:cNvSpPr>
            <a:spLocks noGrp="1"/>
          </p:cNvSpPr>
          <p:nvPr>
            <p:ph sz="quarter" idx="31"/>
          </p:nvPr>
        </p:nvSpPr>
        <p:spPr>
          <a:xfrm>
            <a:off x="258055" y="1203325"/>
            <a:ext cx="8679570" cy="3176589"/>
          </a:xfrm>
        </p:spPr>
        <p:txBody>
          <a:bodyPr wrap="square"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Text Placeholder 11"/>
          <p:cNvSpPr>
            <a:spLocks noGrp="1"/>
          </p:cNvSpPr>
          <p:nvPr>
            <p:ph type="body" sz="quarter" idx="32"/>
          </p:nvPr>
        </p:nvSpPr>
        <p:spPr>
          <a:xfrm>
            <a:off x="252413" y="230187"/>
            <a:ext cx="8647112" cy="369332"/>
          </a:xfr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3" y="683366"/>
            <a:ext cx="8647112" cy="253916"/>
          </a:xfrm>
        </p:spPr>
        <p:txBody>
          <a:bodyPr rtlCol="0"/>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1304136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tx2"/>
        </a:solidFill>
        <a:effectLst/>
      </p:bgPr>
    </p:bg>
    <p:spTree>
      <p:nvGrpSpPr>
        <p:cNvPr id="1" name=""/>
        <p:cNvGrpSpPr/>
        <p:nvPr/>
      </p:nvGrpSpPr>
      <p:grpSpPr>
        <a:xfrm>
          <a:off x="0" y="0"/>
          <a:ext cx="0" cy="0"/>
          <a:chOff x="0" y="0"/>
          <a:chExt cx="0" cy="0"/>
        </a:xfrm>
      </p:grpSpPr>
      <p:pic>
        <p:nvPicPr>
          <p:cNvPr id="3" name="Picture 2" descr="schneider_LIO_White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2549" y="2064587"/>
            <a:ext cx="3678903" cy="1014326"/>
          </a:xfrm>
          <a:prstGeom prst="rect">
            <a:avLst/>
          </a:prstGeom>
        </p:spPr>
      </p:pic>
    </p:spTree>
    <p:extLst>
      <p:ext uri="{BB962C8B-B14F-4D97-AF65-F5344CB8AC3E}">
        <p14:creationId xmlns:p14="http://schemas.microsoft.com/office/powerpoint/2010/main" val="3817544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hree column">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258055" y="604935"/>
            <a:ext cx="8633531" cy="246221"/>
          </a:xfrm>
          <a:prstGeom prst="rect">
            <a:avLst/>
          </a:prstGeom>
        </p:spPr>
        <p:txBody>
          <a:bodyPr lIns="0" tIns="0" rIns="0" bIns="0" rtlCol="0" anchor="t">
            <a:spAutoFit/>
          </a:bodyPr>
          <a:lstStyle>
            <a:lvl1pPr marL="0" indent="0">
              <a:spcBef>
                <a:spcPts val="0"/>
              </a:spcBef>
              <a:spcAft>
                <a:spcPts val="0"/>
              </a:spcAft>
              <a:buNone/>
              <a:defRPr sz="16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
              <a:t>Click To Edit Master Text Styles</a:t>
            </a:r>
          </a:p>
        </p:txBody>
      </p:sp>
      <p:sp>
        <p:nvSpPr>
          <p:cNvPr id="9" name="Text Placeholder 11"/>
          <p:cNvSpPr>
            <a:spLocks noGrp="1"/>
          </p:cNvSpPr>
          <p:nvPr>
            <p:ph type="body" sz="quarter" idx="13" hasCustomPrompt="1"/>
          </p:nvPr>
        </p:nvSpPr>
        <p:spPr>
          <a:xfrm>
            <a:off x="252413" y="4066302"/>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16" name="Title 1"/>
          <p:cNvSpPr>
            <a:spLocks noGrp="1"/>
          </p:cNvSpPr>
          <p:nvPr>
            <p:ph type="title" hasCustomPrompt="1"/>
          </p:nvPr>
        </p:nvSpPr>
        <p:spPr>
          <a:xfrm>
            <a:off x="258056" y="230188"/>
            <a:ext cx="8633531" cy="369332"/>
          </a:xfrm>
        </p:spPr>
        <p:txBody>
          <a:bodyPr rtlCol="0">
            <a:spAutoFit/>
          </a:bodyPr>
          <a:lstStyle>
            <a:lvl1pPr>
              <a:defRPr sz="2400"/>
            </a:lvl1pPr>
          </a:lstStyle>
          <a:p>
            <a:pPr rtl="0"/>
            <a:r>
              <a:rPr lang="ru"/>
              <a:t>Click To Edit Master Title Style</a:t>
            </a:r>
          </a:p>
        </p:txBody>
      </p:sp>
      <p:sp>
        <p:nvSpPr>
          <p:cNvPr id="26" name="Text Placeholder 11"/>
          <p:cNvSpPr>
            <a:spLocks noGrp="1"/>
          </p:cNvSpPr>
          <p:nvPr>
            <p:ph type="body" sz="quarter" idx="21" hasCustomPrompt="1"/>
          </p:nvPr>
        </p:nvSpPr>
        <p:spPr>
          <a:xfrm>
            <a:off x="6192838" y="4066302"/>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29" name="Text Placeholder 11"/>
          <p:cNvSpPr>
            <a:spLocks noGrp="1"/>
          </p:cNvSpPr>
          <p:nvPr>
            <p:ph type="body" sz="quarter" idx="24" hasCustomPrompt="1"/>
          </p:nvPr>
        </p:nvSpPr>
        <p:spPr>
          <a:xfrm>
            <a:off x="3232554" y="4066302"/>
            <a:ext cx="2678893"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3" name="Content Placeholder 2"/>
          <p:cNvSpPr>
            <a:spLocks noGrp="1"/>
          </p:cNvSpPr>
          <p:nvPr>
            <p:ph sz="quarter" idx="32"/>
          </p:nvPr>
        </p:nvSpPr>
        <p:spPr>
          <a:xfrm>
            <a:off x="252414" y="1192752"/>
            <a:ext cx="2698748"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4" y="1192752"/>
            <a:ext cx="2678893" cy="1441450"/>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38" y="1192752"/>
            <a:ext cx="2678893" cy="1441450"/>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 sz="600" b="0" i="0" u="none" strike="noStrike" kern="1200" cap="none" spc="0" normalizeH="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84"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 sz="600" b="0" i="0" u="none" strike="noStrike" kern="1200" cap="none" spc="0" normalizeH="0" noProof="0">
                <a:ln>
                  <a:noFill/>
                </a:ln>
                <a:solidFill>
                  <a:srgbClr val="626469"/>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3253197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rtlCol="0" anchor="b" anchorCtr="0"/>
          <a:lstStyle>
            <a:lvl1pPr algn="l">
              <a:defRPr sz="2400" baseline="0">
                <a:solidFill>
                  <a:srgbClr val="FFFFFF"/>
                </a:solidFill>
              </a:defRPr>
            </a:lvl1pPr>
          </a:lstStyle>
          <a:p>
            <a:pPr rtl="0"/>
            <a:r>
              <a:rPr lang="ru"/>
              <a:t>Click To Edit Section Title</a:t>
            </a:r>
          </a:p>
        </p:txBody>
      </p:sp>
      <p:sp>
        <p:nvSpPr>
          <p:cNvPr id="8"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rtlCol="0" anchor="ctr" anchorCtr="0"/>
          <a:lstStyle>
            <a:lvl1pPr marL="0" indent="0">
              <a:buNone/>
              <a:defRPr sz="1200" baseline="0">
                <a:solidFill>
                  <a:schemeClr val="bg1"/>
                </a:solidFill>
              </a:defRPr>
            </a:lvl1pPr>
          </a:lstStyle>
          <a:p>
            <a:pPr lvl="0" rtl="0"/>
            <a:r>
              <a:rPr lang="ru"/>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pic>
        <p:nvPicPr>
          <p:cNvPr id="7" name="Picture 6"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1982911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062" y="230188"/>
            <a:ext cx="8633531" cy="311624"/>
          </a:xfrm>
        </p:spPr>
        <p:txBody>
          <a:bodyPr rtlCol="0">
            <a:spAutoFit/>
          </a:bodyPr>
          <a:lstStyle>
            <a:lvl1pPr>
              <a:defRPr sz="2000"/>
            </a:lvl1pPr>
          </a:lstStyle>
          <a:p>
            <a:pPr rtl="0"/>
            <a:r>
              <a:rPr lang="ru"/>
              <a:t>Click To Edit Master Title Style</a:t>
            </a:r>
          </a:p>
        </p:txBody>
      </p:sp>
      <p:sp>
        <p:nvSpPr>
          <p:cNvPr id="15" name="Text Placeholder 11"/>
          <p:cNvSpPr>
            <a:spLocks noGrp="1"/>
          </p:cNvSpPr>
          <p:nvPr>
            <p:ph type="body" sz="quarter" idx="13" hasCustomPrompt="1"/>
          </p:nvPr>
        </p:nvSpPr>
        <p:spPr>
          <a:xfrm>
            <a:off x="6192839" y="4062456"/>
            <a:ext cx="2698750"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
          <p:cNvSpPr>
            <a:spLocks noGrp="1"/>
          </p:cNvSpPr>
          <p:nvPr>
            <p:ph type="body" idx="15" hasCustomPrompt="1"/>
          </p:nvPr>
        </p:nvSpPr>
        <p:spPr>
          <a:xfrm>
            <a:off x="258061" y="604936"/>
            <a:ext cx="8633531" cy="173124"/>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086" indent="0">
              <a:buNone/>
              <a:defRPr sz="2000" b="1"/>
            </a:lvl2pPr>
            <a:lvl3pPr marL="914172" indent="0">
              <a:buNone/>
              <a:defRPr sz="1800" b="1"/>
            </a:lvl3pPr>
            <a:lvl4pPr marL="1371258" indent="0">
              <a:buNone/>
              <a:defRPr sz="1600" b="1"/>
            </a:lvl4pPr>
            <a:lvl5pPr marL="1828344" indent="0">
              <a:buNone/>
              <a:defRPr sz="1600" b="1"/>
            </a:lvl5pPr>
            <a:lvl6pPr marL="2285426" indent="0">
              <a:buNone/>
              <a:defRPr sz="1600" b="1"/>
            </a:lvl6pPr>
            <a:lvl7pPr marL="2742516" indent="0">
              <a:buNone/>
              <a:defRPr sz="1600" b="1"/>
            </a:lvl7pPr>
            <a:lvl8pPr marL="3199599" indent="0">
              <a:buNone/>
              <a:defRPr sz="1600" b="1"/>
            </a:lvl8pPr>
            <a:lvl9pPr marL="3656684" indent="0">
              <a:buNone/>
              <a:defRPr sz="1600" b="1"/>
            </a:lvl9pPr>
          </a:lstStyle>
          <a:p>
            <a:pPr lvl="0" rtl="0"/>
            <a:r>
              <a:rPr lang="ru"/>
              <a:t>Click To Edit Master Text Styles</a:t>
            </a:r>
          </a:p>
        </p:txBody>
      </p:sp>
      <p:sp>
        <p:nvSpPr>
          <p:cNvPr id="23" name="Text Placeholder 11"/>
          <p:cNvSpPr>
            <a:spLocks noGrp="1"/>
          </p:cNvSpPr>
          <p:nvPr>
            <p:ph type="body" sz="quarter" idx="16" hasCustomPrompt="1"/>
          </p:nvPr>
        </p:nvSpPr>
        <p:spPr>
          <a:xfrm>
            <a:off x="258061" y="4062456"/>
            <a:ext cx="5574419"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6" name="Content Placeholder 5"/>
          <p:cNvSpPr>
            <a:spLocks noGrp="1"/>
          </p:cNvSpPr>
          <p:nvPr>
            <p:ph sz="quarter" idx="18"/>
          </p:nvPr>
        </p:nvSpPr>
        <p:spPr>
          <a:xfrm>
            <a:off x="258060" y="1202024"/>
            <a:ext cx="5574419" cy="1461939"/>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19"/>
          </p:nvPr>
        </p:nvSpPr>
        <p:spPr>
          <a:xfrm>
            <a:off x="6192838" y="1201739"/>
            <a:ext cx="2698750" cy="1358064"/>
          </a:xfrm>
        </p:spPr>
        <p:txBody>
          <a:bodyPr rtlCol="0">
            <a:spAutoFit/>
          </a:bodyPr>
          <a:lstStyle>
            <a:lvl1pPr>
              <a:defRPr sz="1200"/>
            </a:lvl1pPr>
            <a:lvl2pPr>
              <a:defRPr sz="1100"/>
            </a:lvl2pPr>
            <a:lvl3pPr>
              <a:defRPr sz="1100"/>
            </a:lvl3pPr>
            <a:lvl4pPr>
              <a:defRPr sz="1000"/>
            </a:lvl4pPr>
            <a:lvl5pPr>
              <a:defRPr sz="1000"/>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2" name="Footer Placeholder 4"/>
          <p:cNvSpPr>
            <a:spLocks noGrp="1"/>
          </p:cNvSpPr>
          <p:nvPr>
            <p:ph type="ftr" sz="quarter" idx="3"/>
          </p:nvPr>
        </p:nvSpPr>
        <p:spPr>
          <a:xfrm>
            <a:off x="252414" y="4857160"/>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3749794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62" y="230188"/>
            <a:ext cx="8633531" cy="311624"/>
          </a:xfrm>
        </p:spPr>
        <p:txBody>
          <a:bodyPr rtlCol="0">
            <a:spAutoFit/>
          </a:bodyPr>
          <a:lstStyle>
            <a:lvl1pPr>
              <a:defRPr sz="2000"/>
            </a:lvl1pPr>
          </a:lstStyle>
          <a:p>
            <a:pPr rtl="0"/>
            <a:r>
              <a:rPr lang="ru"/>
              <a:t>Click To Edit Master Title Style</a:t>
            </a:r>
          </a:p>
        </p:txBody>
      </p:sp>
      <p:sp>
        <p:nvSpPr>
          <p:cNvPr id="20" name="Text Placeholder 11"/>
          <p:cNvSpPr>
            <a:spLocks noGrp="1"/>
          </p:cNvSpPr>
          <p:nvPr>
            <p:ph type="body" sz="quarter" idx="13" hasCustomPrompt="1"/>
          </p:nvPr>
        </p:nvSpPr>
        <p:spPr>
          <a:xfrm>
            <a:off x="252415" y="4062456"/>
            <a:ext cx="5580061"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23" name="Text Placeholder 2"/>
          <p:cNvSpPr>
            <a:spLocks noGrp="1"/>
          </p:cNvSpPr>
          <p:nvPr>
            <p:ph type="body" idx="15" hasCustomPrompt="1"/>
          </p:nvPr>
        </p:nvSpPr>
        <p:spPr>
          <a:xfrm>
            <a:off x="258061" y="604936"/>
            <a:ext cx="8633531" cy="173124"/>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086" indent="0">
              <a:buNone/>
              <a:defRPr sz="2000" b="1"/>
            </a:lvl2pPr>
            <a:lvl3pPr marL="914172" indent="0">
              <a:buNone/>
              <a:defRPr sz="1800" b="1"/>
            </a:lvl3pPr>
            <a:lvl4pPr marL="1371258" indent="0">
              <a:buNone/>
              <a:defRPr sz="1600" b="1"/>
            </a:lvl4pPr>
            <a:lvl5pPr marL="1828344" indent="0">
              <a:buNone/>
              <a:defRPr sz="1600" b="1"/>
            </a:lvl5pPr>
            <a:lvl6pPr marL="2285426" indent="0">
              <a:buNone/>
              <a:defRPr sz="1600" b="1"/>
            </a:lvl6pPr>
            <a:lvl7pPr marL="2742516" indent="0">
              <a:buNone/>
              <a:defRPr sz="1600" b="1"/>
            </a:lvl7pPr>
            <a:lvl8pPr marL="3199599" indent="0">
              <a:buNone/>
              <a:defRPr sz="1600" b="1"/>
            </a:lvl8pPr>
            <a:lvl9pPr marL="3656684" indent="0">
              <a:buNone/>
              <a:defRPr sz="1600" b="1"/>
            </a:lvl9pPr>
          </a:lstStyle>
          <a:p>
            <a:pPr lvl="0" rtl="0"/>
            <a:r>
              <a:rPr lang="ru"/>
              <a:t>Click To Edit Master Text Styles</a:t>
            </a:r>
          </a:p>
        </p:txBody>
      </p:sp>
      <p:sp>
        <p:nvSpPr>
          <p:cNvPr id="4" name="Content Placeholder 3"/>
          <p:cNvSpPr>
            <a:spLocks noGrp="1"/>
          </p:cNvSpPr>
          <p:nvPr>
            <p:ph sz="quarter" idx="17"/>
          </p:nvPr>
        </p:nvSpPr>
        <p:spPr>
          <a:xfrm>
            <a:off x="252413" y="1203329"/>
            <a:ext cx="5580062" cy="1461939"/>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0" name="Footer Placeholder 4"/>
          <p:cNvSpPr>
            <a:spLocks noGrp="1"/>
          </p:cNvSpPr>
          <p:nvPr>
            <p:ph type="ftr" sz="quarter" idx="3"/>
          </p:nvPr>
        </p:nvSpPr>
        <p:spPr>
          <a:xfrm>
            <a:off x="252414" y="4857160"/>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1755880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58062" y="230188"/>
            <a:ext cx="8633531" cy="311624"/>
          </a:xfrm>
        </p:spPr>
        <p:txBody>
          <a:bodyPr rtlCol="0">
            <a:spAutoFit/>
          </a:bodyPr>
          <a:lstStyle>
            <a:lvl1pPr>
              <a:defRPr sz="2000"/>
            </a:lvl1pPr>
          </a:lstStyle>
          <a:p>
            <a:pPr rtl="0"/>
            <a:r>
              <a:rPr lang="ru"/>
              <a:t>Click To Edit Master Title Style</a:t>
            </a:r>
          </a:p>
        </p:txBody>
      </p:sp>
      <p:sp>
        <p:nvSpPr>
          <p:cNvPr id="11" name="Text Placeholder 2"/>
          <p:cNvSpPr>
            <a:spLocks noGrp="1"/>
          </p:cNvSpPr>
          <p:nvPr>
            <p:ph type="body" idx="15" hasCustomPrompt="1"/>
          </p:nvPr>
        </p:nvSpPr>
        <p:spPr>
          <a:xfrm>
            <a:off x="258061" y="604936"/>
            <a:ext cx="8633531" cy="173124"/>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086" indent="0">
              <a:buNone/>
              <a:defRPr sz="2000" b="1"/>
            </a:lvl2pPr>
            <a:lvl3pPr marL="914172" indent="0">
              <a:buNone/>
              <a:defRPr sz="1800" b="1"/>
            </a:lvl3pPr>
            <a:lvl4pPr marL="1371258" indent="0">
              <a:buNone/>
              <a:defRPr sz="1600" b="1"/>
            </a:lvl4pPr>
            <a:lvl5pPr marL="1828344" indent="0">
              <a:buNone/>
              <a:defRPr sz="1600" b="1"/>
            </a:lvl5pPr>
            <a:lvl6pPr marL="2285426" indent="0">
              <a:buNone/>
              <a:defRPr sz="1600" b="1"/>
            </a:lvl6pPr>
            <a:lvl7pPr marL="2742516" indent="0">
              <a:buNone/>
              <a:defRPr sz="1600" b="1"/>
            </a:lvl7pPr>
            <a:lvl8pPr marL="3199599" indent="0">
              <a:buNone/>
              <a:defRPr sz="1600" b="1"/>
            </a:lvl8pPr>
            <a:lvl9pPr marL="3656684" indent="0">
              <a:buNone/>
              <a:defRPr sz="1600" b="1"/>
            </a:lvl9pPr>
          </a:lstStyle>
          <a:p>
            <a:pPr lvl="0" rtl="0"/>
            <a:r>
              <a:rPr lang="ru"/>
              <a:t>Click To Edit Master Text Styles</a:t>
            </a:r>
          </a:p>
        </p:txBody>
      </p:sp>
      <p:sp>
        <p:nvSpPr>
          <p:cNvPr id="12" name="Text Placeholder 11"/>
          <p:cNvSpPr>
            <a:spLocks noGrp="1"/>
          </p:cNvSpPr>
          <p:nvPr>
            <p:ph type="body" sz="quarter" idx="16" hasCustomPrompt="1"/>
          </p:nvPr>
        </p:nvSpPr>
        <p:spPr>
          <a:xfrm>
            <a:off x="252419" y="2701110"/>
            <a:ext cx="5574419"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18" name="Text Placeholder 11"/>
          <p:cNvSpPr>
            <a:spLocks noGrp="1"/>
          </p:cNvSpPr>
          <p:nvPr>
            <p:ph type="body" sz="quarter" idx="20" hasCustomPrompt="1"/>
          </p:nvPr>
        </p:nvSpPr>
        <p:spPr>
          <a:xfrm>
            <a:off x="258063" y="4544877"/>
            <a:ext cx="5574419"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6" name="Content Placeholder 5"/>
          <p:cNvSpPr>
            <a:spLocks noGrp="1"/>
          </p:cNvSpPr>
          <p:nvPr>
            <p:ph sz="quarter" idx="23"/>
          </p:nvPr>
        </p:nvSpPr>
        <p:spPr>
          <a:xfrm>
            <a:off x="258063" y="1213550"/>
            <a:ext cx="5574419" cy="1461939"/>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Content Placeholder 8"/>
          <p:cNvSpPr>
            <a:spLocks noGrp="1"/>
          </p:cNvSpPr>
          <p:nvPr>
            <p:ph sz="quarter" idx="24"/>
          </p:nvPr>
        </p:nvSpPr>
        <p:spPr>
          <a:xfrm>
            <a:off x="252412" y="3037589"/>
            <a:ext cx="5580064" cy="1461939"/>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0"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3" name="Footer Placeholder 4"/>
          <p:cNvSpPr>
            <a:spLocks noGrp="1"/>
          </p:cNvSpPr>
          <p:nvPr>
            <p:ph type="ftr" sz="quarter" idx="3"/>
          </p:nvPr>
        </p:nvSpPr>
        <p:spPr>
          <a:xfrm>
            <a:off x="252414" y="4857160"/>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277520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rtlCol="0"/>
          <a:lstStyle>
            <a:lvl1pPr marL="0" indent="0">
              <a:buNone/>
              <a:defRPr sz="1050">
                <a:solidFill>
                  <a:schemeClr val="accent2">
                    <a:lumMod val="60000"/>
                    <a:lumOff val="40000"/>
                  </a:schemeClr>
                </a:solidFill>
              </a:defRPr>
            </a:lvl1pPr>
          </a:lstStyle>
          <a:p>
            <a:pPr rtl="0"/>
            <a:r>
              <a:rPr lang="ru"/>
              <a:t>Drag Your Image Here</a:t>
            </a:r>
          </a:p>
        </p:txBody>
      </p:sp>
      <p:sp>
        <p:nvSpPr>
          <p:cNvPr id="3" name="Title 1"/>
          <p:cNvSpPr>
            <a:spLocks noGrp="1"/>
          </p:cNvSpPr>
          <p:nvPr>
            <p:ph type="title" hasCustomPrompt="1"/>
          </p:nvPr>
        </p:nvSpPr>
        <p:spPr>
          <a:xfrm>
            <a:off x="0" y="1981308"/>
            <a:ext cx="9144000" cy="3162191"/>
          </a:xfrm>
          <a:prstGeom prst="rect">
            <a:avLst/>
          </a:prstGeom>
          <a:solidFill>
            <a:schemeClr val="tx2"/>
          </a:solidFill>
        </p:spPr>
        <p:txBody>
          <a:bodyPr lIns="252000" tIns="252000" rIns="252000" bIns="252000" rtlCol="0" anchor="t" anchorCtr="0"/>
          <a:lstStyle>
            <a:lvl1pPr algn="l">
              <a:defRPr sz="2400" baseline="0">
                <a:solidFill>
                  <a:srgbClr val="FFFFFF"/>
                </a:solidFill>
              </a:defRPr>
            </a:lvl1pPr>
          </a:lstStyle>
          <a:p>
            <a:pPr rtl="0"/>
            <a:r>
              <a:rPr lang="ru"/>
              <a:t>Click To Edit Section Title</a:t>
            </a:r>
          </a:p>
        </p:txBody>
      </p:sp>
      <p:sp>
        <p:nvSpPr>
          <p:cNvPr id="4" name="Text Placeholder 9"/>
          <p:cNvSpPr>
            <a:spLocks noGrp="1"/>
          </p:cNvSpPr>
          <p:nvPr>
            <p:ph type="body" sz="quarter" idx="11" hasCustomPrompt="1"/>
          </p:nvPr>
        </p:nvSpPr>
        <p:spPr>
          <a:xfrm>
            <a:off x="0" y="1608245"/>
            <a:ext cx="9144000" cy="373063"/>
          </a:xfrm>
          <a:prstGeom prst="rect">
            <a:avLst/>
          </a:prstGeom>
          <a:solidFill>
            <a:schemeClr val="tx2">
              <a:alpha val="80000"/>
            </a:schemeClr>
          </a:solidFill>
        </p:spPr>
        <p:txBody>
          <a:bodyPr lIns="252000" tIns="0" rIns="252000" bIns="0" rtlCol="0" anchor="ctr" anchorCtr="0"/>
          <a:lstStyle>
            <a:lvl1pPr marL="0" indent="0">
              <a:buNone/>
              <a:defRPr sz="1200" baseline="0">
                <a:solidFill>
                  <a:schemeClr val="bg1"/>
                </a:solidFill>
              </a:defRPr>
            </a:lvl1pPr>
          </a:lstStyle>
          <a:p>
            <a:pPr lvl="0" rtl="0"/>
            <a:r>
              <a:rPr lang="ru"/>
              <a:t>Click To Edit Optional Subtitle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25293" y="4601873"/>
            <a:ext cx="1800991" cy="446646"/>
          </a:xfrm>
          <a:prstGeom prst="rect">
            <a:avLst/>
          </a:prstGeom>
        </p:spPr>
      </p:pic>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2945837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58062" y="230188"/>
            <a:ext cx="8633531" cy="311624"/>
          </a:xfrm>
        </p:spPr>
        <p:txBody>
          <a:bodyPr rtlCol="0">
            <a:spAutoFit/>
          </a:bodyPr>
          <a:lstStyle>
            <a:lvl1pPr>
              <a:defRPr sz="2000"/>
            </a:lvl1pPr>
          </a:lstStyle>
          <a:p>
            <a:pPr rtl="0"/>
            <a:r>
              <a:rPr lang="ru"/>
              <a:t>Click To Edit Master Title Style</a:t>
            </a:r>
          </a:p>
        </p:txBody>
      </p:sp>
      <p:sp>
        <p:nvSpPr>
          <p:cNvPr id="25" name="Text Placeholder 11"/>
          <p:cNvSpPr>
            <a:spLocks noGrp="1"/>
          </p:cNvSpPr>
          <p:nvPr>
            <p:ph type="body" sz="quarter" idx="13" hasCustomPrompt="1"/>
          </p:nvPr>
        </p:nvSpPr>
        <p:spPr>
          <a:xfrm>
            <a:off x="4791075" y="4062456"/>
            <a:ext cx="4100514"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28" name="Text Placeholder 11"/>
          <p:cNvSpPr>
            <a:spLocks noGrp="1"/>
          </p:cNvSpPr>
          <p:nvPr>
            <p:ph type="body" sz="quarter" idx="15" hasCustomPrompt="1"/>
          </p:nvPr>
        </p:nvSpPr>
        <p:spPr>
          <a:xfrm>
            <a:off x="252414" y="4062456"/>
            <a:ext cx="4178298"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29" name="Text Placeholder 2"/>
          <p:cNvSpPr>
            <a:spLocks noGrp="1"/>
          </p:cNvSpPr>
          <p:nvPr>
            <p:ph type="body" idx="16" hasCustomPrompt="1"/>
          </p:nvPr>
        </p:nvSpPr>
        <p:spPr>
          <a:xfrm>
            <a:off x="258061" y="604936"/>
            <a:ext cx="8633531" cy="173124"/>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086" indent="0">
              <a:buNone/>
              <a:defRPr sz="2000" b="1"/>
            </a:lvl2pPr>
            <a:lvl3pPr marL="914172" indent="0">
              <a:buNone/>
              <a:defRPr sz="1800" b="1"/>
            </a:lvl3pPr>
            <a:lvl4pPr marL="1371258" indent="0">
              <a:buNone/>
              <a:defRPr sz="1600" b="1"/>
            </a:lvl4pPr>
            <a:lvl5pPr marL="1828344" indent="0">
              <a:buNone/>
              <a:defRPr sz="1600" b="1"/>
            </a:lvl5pPr>
            <a:lvl6pPr marL="2285426" indent="0">
              <a:buNone/>
              <a:defRPr sz="1600" b="1"/>
            </a:lvl6pPr>
            <a:lvl7pPr marL="2742516" indent="0">
              <a:buNone/>
              <a:defRPr sz="1600" b="1"/>
            </a:lvl7pPr>
            <a:lvl8pPr marL="3199599" indent="0">
              <a:buNone/>
              <a:defRPr sz="1600" b="1"/>
            </a:lvl8pPr>
            <a:lvl9pPr marL="3656684" indent="0">
              <a:buNone/>
              <a:defRPr sz="1600" b="1"/>
            </a:lvl9pPr>
          </a:lstStyle>
          <a:p>
            <a:pPr lvl="0" rtl="0"/>
            <a:r>
              <a:rPr lang="ru"/>
              <a:t>Click To Edit Master Text Styles</a:t>
            </a:r>
          </a:p>
        </p:txBody>
      </p:sp>
      <p:sp>
        <p:nvSpPr>
          <p:cNvPr id="3" name="Content Placeholder 2"/>
          <p:cNvSpPr>
            <a:spLocks noGrp="1"/>
          </p:cNvSpPr>
          <p:nvPr>
            <p:ph sz="quarter" idx="22"/>
          </p:nvPr>
        </p:nvSpPr>
        <p:spPr>
          <a:xfrm>
            <a:off x="258057" y="1209299"/>
            <a:ext cx="4172656" cy="1461939"/>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5" name="Content Placeholder 4"/>
          <p:cNvSpPr>
            <a:spLocks noGrp="1"/>
          </p:cNvSpPr>
          <p:nvPr>
            <p:ph sz="quarter" idx="23"/>
          </p:nvPr>
        </p:nvSpPr>
        <p:spPr>
          <a:xfrm>
            <a:off x="4791075" y="1209299"/>
            <a:ext cx="4100514" cy="1461939"/>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0"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1" name="Footer Placeholder 4"/>
          <p:cNvSpPr>
            <a:spLocks noGrp="1"/>
          </p:cNvSpPr>
          <p:nvPr>
            <p:ph type="ftr" sz="quarter" idx="3"/>
          </p:nvPr>
        </p:nvSpPr>
        <p:spPr>
          <a:xfrm>
            <a:off x="252414" y="4857160"/>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1592286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8062" y="230188"/>
            <a:ext cx="8633531" cy="311624"/>
          </a:xfrm>
        </p:spPr>
        <p:txBody>
          <a:bodyPr rtlCol="0">
            <a:spAutoFit/>
          </a:bodyPr>
          <a:lstStyle>
            <a:lvl1pPr>
              <a:defRPr sz="2000"/>
            </a:lvl1pPr>
          </a:lstStyle>
          <a:p>
            <a:pPr rtl="0"/>
            <a:r>
              <a:rPr lang="ru"/>
              <a:t>Click To Edit Master Title Style</a:t>
            </a:r>
          </a:p>
        </p:txBody>
      </p:sp>
      <p:sp>
        <p:nvSpPr>
          <p:cNvPr id="9" name="Text Placeholder 11"/>
          <p:cNvSpPr>
            <a:spLocks noGrp="1"/>
          </p:cNvSpPr>
          <p:nvPr>
            <p:ph type="body" sz="quarter" idx="13" hasCustomPrompt="1"/>
          </p:nvPr>
        </p:nvSpPr>
        <p:spPr>
          <a:xfrm>
            <a:off x="4791075" y="4062456"/>
            <a:ext cx="4100514"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12" name="Text Placeholder 11"/>
          <p:cNvSpPr>
            <a:spLocks noGrp="1"/>
          </p:cNvSpPr>
          <p:nvPr>
            <p:ph type="body" sz="quarter" idx="15" hasCustomPrompt="1"/>
          </p:nvPr>
        </p:nvSpPr>
        <p:spPr>
          <a:xfrm>
            <a:off x="252419" y="4062456"/>
            <a:ext cx="4178299"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14" name="Text Placeholder 2"/>
          <p:cNvSpPr>
            <a:spLocks noGrp="1"/>
          </p:cNvSpPr>
          <p:nvPr>
            <p:ph type="body" idx="16" hasCustomPrompt="1"/>
          </p:nvPr>
        </p:nvSpPr>
        <p:spPr>
          <a:xfrm>
            <a:off x="258061" y="604936"/>
            <a:ext cx="8633531" cy="173124"/>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086" indent="0">
              <a:buNone/>
              <a:defRPr sz="2000" b="1"/>
            </a:lvl2pPr>
            <a:lvl3pPr marL="914172" indent="0">
              <a:buNone/>
              <a:defRPr sz="1800" b="1"/>
            </a:lvl3pPr>
            <a:lvl4pPr marL="1371258" indent="0">
              <a:buNone/>
              <a:defRPr sz="1600" b="1"/>
            </a:lvl4pPr>
            <a:lvl5pPr marL="1828344" indent="0">
              <a:buNone/>
              <a:defRPr sz="1600" b="1"/>
            </a:lvl5pPr>
            <a:lvl6pPr marL="2285426" indent="0">
              <a:buNone/>
              <a:defRPr sz="1600" b="1"/>
            </a:lvl6pPr>
            <a:lvl7pPr marL="2742516" indent="0">
              <a:buNone/>
              <a:defRPr sz="1600" b="1"/>
            </a:lvl7pPr>
            <a:lvl8pPr marL="3199599" indent="0">
              <a:buNone/>
              <a:defRPr sz="1600" b="1"/>
            </a:lvl8pPr>
            <a:lvl9pPr marL="3656684" indent="0">
              <a:buNone/>
              <a:defRPr sz="1600" b="1"/>
            </a:lvl9pPr>
          </a:lstStyle>
          <a:p>
            <a:pPr lvl="0" rtl="0"/>
            <a:r>
              <a:rPr lang="ru"/>
              <a:t>Click To Edit Master Text Styles</a:t>
            </a:r>
          </a:p>
        </p:txBody>
      </p:sp>
      <p:cxnSp>
        <p:nvCxnSpPr>
          <p:cNvPr id="13" name="Straight Connector 12"/>
          <p:cNvCxnSpPr/>
          <p:nvPr userDrawn="1"/>
        </p:nvCxnSpPr>
        <p:spPr>
          <a:xfrm>
            <a:off x="4613516"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52418" y="1203329"/>
            <a:ext cx="4178299" cy="1461939"/>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21"/>
          </p:nvPr>
        </p:nvSpPr>
        <p:spPr>
          <a:xfrm>
            <a:off x="4791075" y="1203329"/>
            <a:ext cx="4100511" cy="1461939"/>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5" name="Footer Placeholder 4"/>
          <p:cNvSpPr>
            <a:spLocks noGrp="1"/>
          </p:cNvSpPr>
          <p:nvPr>
            <p:ph type="ftr" sz="quarter" idx="3"/>
          </p:nvPr>
        </p:nvSpPr>
        <p:spPr>
          <a:xfrm>
            <a:off x="252414" y="4857160"/>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41553253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58061" y="2694637"/>
            <a:ext cx="8633531"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7" name="Title 1"/>
          <p:cNvSpPr>
            <a:spLocks noGrp="1"/>
          </p:cNvSpPr>
          <p:nvPr>
            <p:ph type="title" hasCustomPrompt="1"/>
          </p:nvPr>
        </p:nvSpPr>
        <p:spPr>
          <a:xfrm>
            <a:off x="258062" y="230188"/>
            <a:ext cx="8633531" cy="311624"/>
          </a:xfrm>
        </p:spPr>
        <p:txBody>
          <a:bodyPr rtlCol="0">
            <a:spAutoFit/>
          </a:bodyPr>
          <a:lstStyle>
            <a:lvl1pPr>
              <a:defRPr sz="2000"/>
            </a:lvl1pPr>
          </a:lstStyle>
          <a:p>
            <a:pPr rtl="0"/>
            <a:r>
              <a:rPr lang="ru"/>
              <a:t>Click To Edit Master Title Style</a:t>
            </a:r>
          </a:p>
        </p:txBody>
      </p:sp>
      <p:sp>
        <p:nvSpPr>
          <p:cNvPr id="8" name="Text Placeholder 2"/>
          <p:cNvSpPr>
            <a:spLocks noGrp="1"/>
          </p:cNvSpPr>
          <p:nvPr>
            <p:ph type="body" idx="15" hasCustomPrompt="1"/>
          </p:nvPr>
        </p:nvSpPr>
        <p:spPr>
          <a:xfrm>
            <a:off x="258061" y="604936"/>
            <a:ext cx="8633531" cy="173124"/>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086" indent="0">
              <a:buNone/>
              <a:defRPr sz="2000" b="1"/>
            </a:lvl2pPr>
            <a:lvl3pPr marL="914172" indent="0">
              <a:buNone/>
              <a:defRPr sz="1800" b="1"/>
            </a:lvl3pPr>
            <a:lvl4pPr marL="1371258" indent="0">
              <a:buNone/>
              <a:defRPr sz="1600" b="1"/>
            </a:lvl4pPr>
            <a:lvl5pPr marL="1828344" indent="0">
              <a:buNone/>
              <a:defRPr sz="1600" b="1"/>
            </a:lvl5pPr>
            <a:lvl6pPr marL="2285426" indent="0">
              <a:buNone/>
              <a:defRPr sz="1600" b="1"/>
            </a:lvl6pPr>
            <a:lvl7pPr marL="2742516" indent="0">
              <a:buNone/>
              <a:defRPr sz="1600" b="1"/>
            </a:lvl7pPr>
            <a:lvl8pPr marL="3199599" indent="0">
              <a:buNone/>
              <a:defRPr sz="1600" b="1"/>
            </a:lvl8pPr>
            <a:lvl9pPr marL="3656684" indent="0">
              <a:buNone/>
              <a:defRPr sz="1600" b="1"/>
            </a:lvl9pPr>
          </a:lstStyle>
          <a:p>
            <a:pPr lvl="0" rtl="0"/>
            <a:r>
              <a:rPr lang="ru"/>
              <a:t>Click To Edit Master Text Styles</a:t>
            </a:r>
          </a:p>
        </p:txBody>
      </p:sp>
      <p:sp>
        <p:nvSpPr>
          <p:cNvPr id="11" name="Text Placeholder 11"/>
          <p:cNvSpPr>
            <a:spLocks noGrp="1"/>
          </p:cNvSpPr>
          <p:nvPr>
            <p:ph type="body" sz="quarter" idx="13" hasCustomPrompt="1"/>
          </p:nvPr>
        </p:nvSpPr>
        <p:spPr>
          <a:xfrm>
            <a:off x="4791075" y="4409298"/>
            <a:ext cx="4100514"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15" name="Text Placeholder 11"/>
          <p:cNvSpPr>
            <a:spLocks noGrp="1"/>
          </p:cNvSpPr>
          <p:nvPr>
            <p:ph type="body" sz="quarter" idx="16" hasCustomPrompt="1"/>
          </p:nvPr>
        </p:nvSpPr>
        <p:spPr>
          <a:xfrm>
            <a:off x="258055" y="4409298"/>
            <a:ext cx="4094871"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5" name="Content Placeholder 4"/>
          <p:cNvSpPr>
            <a:spLocks noGrp="1"/>
          </p:cNvSpPr>
          <p:nvPr>
            <p:ph sz="quarter" idx="24"/>
          </p:nvPr>
        </p:nvSpPr>
        <p:spPr>
          <a:xfrm>
            <a:off x="246633" y="1198259"/>
            <a:ext cx="8644953" cy="1461939"/>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Content Placeholder 11"/>
          <p:cNvSpPr>
            <a:spLocks noGrp="1"/>
          </p:cNvSpPr>
          <p:nvPr>
            <p:ph sz="quarter" idx="25"/>
          </p:nvPr>
        </p:nvSpPr>
        <p:spPr>
          <a:xfrm>
            <a:off x="258055" y="2907434"/>
            <a:ext cx="4094871" cy="1457325"/>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4" name="Content Placeholder 13"/>
          <p:cNvSpPr>
            <a:spLocks noGrp="1"/>
          </p:cNvSpPr>
          <p:nvPr>
            <p:ph sz="quarter" idx="26"/>
          </p:nvPr>
        </p:nvSpPr>
        <p:spPr>
          <a:xfrm>
            <a:off x="4791075" y="2907434"/>
            <a:ext cx="4100514" cy="1461939"/>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3"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6" name="Footer Placeholder 4"/>
          <p:cNvSpPr>
            <a:spLocks noGrp="1"/>
          </p:cNvSpPr>
          <p:nvPr>
            <p:ph type="ftr" sz="quarter" idx="3"/>
          </p:nvPr>
        </p:nvSpPr>
        <p:spPr>
          <a:xfrm>
            <a:off x="252414" y="4857160"/>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1105443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258061" y="604936"/>
            <a:ext cx="8633531" cy="173124"/>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086" indent="0">
              <a:buNone/>
              <a:defRPr sz="2000" b="1"/>
            </a:lvl2pPr>
            <a:lvl3pPr marL="914172" indent="0">
              <a:buNone/>
              <a:defRPr sz="1800" b="1"/>
            </a:lvl3pPr>
            <a:lvl4pPr marL="1371258" indent="0">
              <a:buNone/>
              <a:defRPr sz="1600" b="1"/>
            </a:lvl4pPr>
            <a:lvl5pPr marL="1828344" indent="0">
              <a:buNone/>
              <a:defRPr sz="1600" b="1"/>
            </a:lvl5pPr>
            <a:lvl6pPr marL="2285426" indent="0">
              <a:buNone/>
              <a:defRPr sz="1600" b="1"/>
            </a:lvl6pPr>
            <a:lvl7pPr marL="2742516" indent="0">
              <a:buNone/>
              <a:defRPr sz="1600" b="1"/>
            </a:lvl7pPr>
            <a:lvl8pPr marL="3199599" indent="0">
              <a:buNone/>
              <a:defRPr sz="1600" b="1"/>
            </a:lvl8pPr>
            <a:lvl9pPr marL="3656684" indent="0">
              <a:buNone/>
              <a:defRPr sz="1600" b="1"/>
            </a:lvl9pPr>
          </a:lstStyle>
          <a:p>
            <a:pPr lvl="0" rtl="0"/>
            <a:r>
              <a:rPr lang="ru"/>
              <a:t>Click To Edit Master Text Styles</a:t>
            </a:r>
          </a:p>
        </p:txBody>
      </p:sp>
      <p:sp>
        <p:nvSpPr>
          <p:cNvPr id="9" name="Text Placeholder 11"/>
          <p:cNvSpPr>
            <a:spLocks noGrp="1"/>
          </p:cNvSpPr>
          <p:nvPr>
            <p:ph type="body" sz="quarter" idx="13" hasCustomPrompt="1"/>
          </p:nvPr>
        </p:nvSpPr>
        <p:spPr>
          <a:xfrm>
            <a:off x="252419" y="4062456"/>
            <a:ext cx="2678893"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16" name="Title 1"/>
          <p:cNvSpPr>
            <a:spLocks noGrp="1"/>
          </p:cNvSpPr>
          <p:nvPr>
            <p:ph type="title" hasCustomPrompt="1"/>
          </p:nvPr>
        </p:nvSpPr>
        <p:spPr>
          <a:xfrm>
            <a:off x="258062" y="230188"/>
            <a:ext cx="8633531" cy="311624"/>
          </a:xfrm>
        </p:spPr>
        <p:txBody>
          <a:bodyPr rtlCol="0">
            <a:spAutoFit/>
          </a:bodyPr>
          <a:lstStyle>
            <a:lvl1pPr>
              <a:defRPr sz="2000"/>
            </a:lvl1pPr>
          </a:lstStyle>
          <a:p>
            <a:pPr rtl="0"/>
            <a:r>
              <a:rPr lang="ru"/>
              <a:t>Click To Edit Master Title Style</a:t>
            </a:r>
          </a:p>
        </p:txBody>
      </p:sp>
      <p:sp>
        <p:nvSpPr>
          <p:cNvPr id="26" name="Text Placeholder 11"/>
          <p:cNvSpPr>
            <a:spLocks noGrp="1"/>
          </p:cNvSpPr>
          <p:nvPr>
            <p:ph type="body" sz="quarter" idx="21" hasCustomPrompt="1"/>
          </p:nvPr>
        </p:nvSpPr>
        <p:spPr>
          <a:xfrm>
            <a:off x="6192844" y="4062456"/>
            <a:ext cx="2678893"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29" name="Text Placeholder 11"/>
          <p:cNvSpPr>
            <a:spLocks noGrp="1"/>
          </p:cNvSpPr>
          <p:nvPr>
            <p:ph type="body" sz="quarter" idx="24" hasCustomPrompt="1"/>
          </p:nvPr>
        </p:nvSpPr>
        <p:spPr>
          <a:xfrm>
            <a:off x="3232560" y="4062456"/>
            <a:ext cx="2678893"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3" name="Content Placeholder 2"/>
          <p:cNvSpPr>
            <a:spLocks noGrp="1"/>
          </p:cNvSpPr>
          <p:nvPr>
            <p:ph sz="quarter" idx="32"/>
          </p:nvPr>
        </p:nvSpPr>
        <p:spPr>
          <a:xfrm>
            <a:off x="252414" y="1192754"/>
            <a:ext cx="2698748" cy="1461939"/>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60" y="1192754"/>
            <a:ext cx="2678893" cy="1461939"/>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44" y="1192754"/>
            <a:ext cx="2678893" cy="1461939"/>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4" name="Footer Placeholder 4"/>
          <p:cNvSpPr>
            <a:spLocks noGrp="1"/>
          </p:cNvSpPr>
          <p:nvPr>
            <p:ph type="ftr" sz="quarter" idx="3"/>
          </p:nvPr>
        </p:nvSpPr>
        <p:spPr>
          <a:xfrm>
            <a:off x="252414" y="4857160"/>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34112504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6" name="Text Placeholder 11"/>
          <p:cNvSpPr>
            <a:spLocks noGrp="1"/>
          </p:cNvSpPr>
          <p:nvPr>
            <p:ph type="body" sz="quarter" idx="13" hasCustomPrompt="1"/>
          </p:nvPr>
        </p:nvSpPr>
        <p:spPr>
          <a:xfrm>
            <a:off x="252419" y="4062456"/>
            <a:ext cx="2678893"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7" name="Title 1"/>
          <p:cNvSpPr>
            <a:spLocks noGrp="1"/>
          </p:cNvSpPr>
          <p:nvPr>
            <p:ph type="title" hasCustomPrompt="1"/>
          </p:nvPr>
        </p:nvSpPr>
        <p:spPr>
          <a:xfrm>
            <a:off x="258062" y="230188"/>
            <a:ext cx="8633531" cy="311624"/>
          </a:xfrm>
        </p:spPr>
        <p:txBody>
          <a:bodyPr rtlCol="0">
            <a:spAutoFit/>
          </a:bodyPr>
          <a:lstStyle>
            <a:lvl1pPr>
              <a:defRPr sz="2000"/>
            </a:lvl1pPr>
          </a:lstStyle>
          <a:p>
            <a:pPr rtl="0"/>
            <a:r>
              <a:rPr lang="ru"/>
              <a:t>Click To Edit Master Title Style</a:t>
            </a:r>
          </a:p>
        </p:txBody>
      </p:sp>
      <p:sp>
        <p:nvSpPr>
          <p:cNvPr id="13" name="Text Placeholder 11"/>
          <p:cNvSpPr>
            <a:spLocks noGrp="1"/>
          </p:cNvSpPr>
          <p:nvPr>
            <p:ph type="body" sz="quarter" idx="21" hasCustomPrompt="1"/>
          </p:nvPr>
        </p:nvSpPr>
        <p:spPr>
          <a:xfrm>
            <a:off x="6192844" y="4062456"/>
            <a:ext cx="2678893"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16" name="Text Placeholder 11"/>
          <p:cNvSpPr>
            <a:spLocks noGrp="1"/>
          </p:cNvSpPr>
          <p:nvPr>
            <p:ph type="body" sz="quarter" idx="24" hasCustomPrompt="1"/>
          </p:nvPr>
        </p:nvSpPr>
        <p:spPr>
          <a:xfrm>
            <a:off x="3232560" y="4062456"/>
            <a:ext cx="2678893"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25" name="Text Placeholder 2"/>
          <p:cNvSpPr>
            <a:spLocks noGrp="1"/>
          </p:cNvSpPr>
          <p:nvPr>
            <p:ph type="body" idx="1" hasCustomPrompt="1"/>
          </p:nvPr>
        </p:nvSpPr>
        <p:spPr>
          <a:xfrm>
            <a:off x="258061" y="604936"/>
            <a:ext cx="8633531" cy="173124"/>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086" indent="0">
              <a:buNone/>
              <a:defRPr sz="2000" b="1"/>
            </a:lvl2pPr>
            <a:lvl3pPr marL="914172" indent="0">
              <a:buNone/>
              <a:defRPr sz="1800" b="1"/>
            </a:lvl3pPr>
            <a:lvl4pPr marL="1371258" indent="0">
              <a:buNone/>
              <a:defRPr sz="1600" b="1"/>
            </a:lvl4pPr>
            <a:lvl5pPr marL="1828344" indent="0">
              <a:buNone/>
              <a:defRPr sz="1600" b="1"/>
            </a:lvl5pPr>
            <a:lvl6pPr marL="2285426" indent="0">
              <a:buNone/>
              <a:defRPr sz="1600" b="1"/>
            </a:lvl6pPr>
            <a:lvl7pPr marL="2742516" indent="0">
              <a:buNone/>
              <a:defRPr sz="1600" b="1"/>
            </a:lvl7pPr>
            <a:lvl8pPr marL="3199599" indent="0">
              <a:buNone/>
              <a:defRPr sz="1600" b="1"/>
            </a:lvl8pPr>
            <a:lvl9pPr marL="3656684" indent="0">
              <a:buNone/>
              <a:defRPr sz="1600" b="1"/>
            </a:lvl9pPr>
          </a:lstStyle>
          <a:p>
            <a:pPr lvl="0" rtl="0"/>
            <a:r>
              <a:rPr lang="ru"/>
              <a:t>Click To Edit Master Text Styles</a:t>
            </a:r>
          </a:p>
        </p:txBody>
      </p:sp>
      <p:cxnSp>
        <p:nvCxnSpPr>
          <p:cNvPr id="19" name="Straight Connector 18"/>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05503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quarter" idx="31"/>
          </p:nvPr>
        </p:nvSpPr>
        <p:spPr>
          <a:xfrm>
            <a:off x="258058" y="1203326"/>
            <a:ext cx="2673249" cy="1461939"/>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5" name="Content Placeholder 4"/>
          <p:cNvSpPr>
            <a:spLocks noGrp="1"/>
          </p:cNvSpPr>
          <p:nvPr>
            <p:ph sz="quarter" idx="32"/>
          </p:nvPr>
        </p:nvSpPr>
        <p:spPr>
          <a:xfrm>
            <a:off x="3232560" y="1203326"/>
            <a:ext cx="2678893" cy="1461939"/>
          </a:xfrm>
        </p:spPr>
        <p:txBody>
          <a:bodyPr wrap="square"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Content Placeholder 8"/>
          <p:cNvSpPr>
            <a:spLocks noGrp="1"/>
          </p:cNvSpPr>
          <p:nvPr>
            <p:ph sz="quarter" idx="33"/>
          </p:nvPr>
        </p:nvSpPr>
        <p:spPr>
          <a:xfrm>
            <a:off x="6192844" y="1203326"/>
            <a:ext cx="2678893" cy="1461939"/>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4"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5" name="Footer Placeholder 4"/>
          <p:cNvSpPr>
            <a:spLocks noGrp="1"/>
          </p:cNvSpPr>
          <p:nvPr>
            <p:ph type="ftr" sz="quarter" idx="3"/>
          </p:nvPr>
        </p:nvSpPr>
        <p:spPr>
          <a:xfrm>
            <a:off x="252414" y="4857160"/>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3743290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4" y="1203329"/>
            <a:ext cx="8639175" cy="1461939"/>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Content Placeholder 11"/>
          <p:cNvSpPr>
            <a:spLocks noGrp="1"/>
          </p:cNvSpPr>
          <p:nvPr>
            <p:ph sz="quarter" idx="33"/>
          </p:nvPr>
        </p:nvSpPr>
        <p:spPr>
          <a:xfrm>
            <a:off x="252418" y="2872040"/>
            <a:ext cx="2683481" cy="1461939"/>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5" name="Content Placeholder 14"/>
          <p:cNvSpPr>
            <a:spLocks noGrp="1"/>
          </p:cNvSpPr>
          <p:nvPr>
            <p:ph sz="quarter" idx="34"/>
          </p:nvPr>
        </p:nvSpPr>
        <p:spPr>
          <a:xfrm>
            <a:off x="3232559" y="2872040"/>
            <a:ext cx="2678893" cy="1461939"/>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9" name="Content Placeholder 18"/>
          <p:cNvSpPr>
            <a:spLocks noGrp="1"/>
          </p:cNvSpPr>
          <p:nvPr>
            <p:ph sz="quarter" idx="35"/>
          </p:nvPr>
        </p:nvSpPr>
        <p:spPr>
          <a:xfrm>
            <a:off x="6192843" y="2872040"/>
            <a:ext cx="2678893" cy="1461939"/>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Text Placeholder 11"/>
          <p:cNvSpPr>
            <a:spLocks noGrp="1"/>
          </p:cNvSpPr>
          <p:nvPr>
            <p:ph type="body" sz="quarter" idx="18" hasCustomPrompt="1"/>
          </p:nvPr>
        </p:nvSpPr>
        <p:spPr>
          <a:xfrm>
            <a:off x="258061" y="2692225"/>
            <a:ext cx="8633531"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7" name="Title 1"/>
          <p:cNvSpPr>
            <a:spLocks noGrp="1"/>
          </p:cNvSpPr>
          <p:nvPr>
            <p:ph type="title" hasCustomPrompt="1"/>
          </p:nvPr>
        </p:nvSpPr>
        <p:spPr>
          <a:xfrm>
            <a:off x="258062" y="230188"/>
            <a:ext cx="8633531" cy="311624"/>
          </a:xfrm>
        </p:spPr>
        <p:txBody>
          <a:bodyPr rtlCol="0">
            <a:spAutoFit/>
          </a:bodyPr>
          <a:lstStyle>
            <a:lvl1pPr>
              <a:defRPr sz="2000"/>
            </a:lvl1pPr>
          </a:lstStyle>
          <a:p>
            <a:pPr rtl="0"/>
            <a:r>
              <a:rPr lang="ru"/>
              <a:t>Click To Edit Master Title Style</a:t>
            </a:r>
          </a:p>
        </p:txBody>
      </p:sp>
      <p:sp>
        <p:nvSpPr>
          <p:cNvPr id="8" name="Text Placeholder 2"/>
          <p:cNvSpPr>
            <a:spLocks noGrp="1"/>
          </p:cNvSpPr>
          <p:nvPr>
            <p:ph type="body" idx="15" hasCustomPrompt="1"/>
          </p:nvPr>
        </p:nvSpPr>
        <p:spPr>
          <a:xfrm>
            <a:off x="258061" y="604936"/>
            <a:ext cx="8633531" cy="173124"/>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086" indent="0">
              <a:buNone/>
              <a:defRPr sz="2000" b="1"/>
            </a:lvl2pPr>
            <a:lvl3pPr marL="914172" indent="0">
              <a:buNone/>
              <a:defRPr sz="1800" b="1"/>
            </a:lvl3pPr>
            <a:lvl4pPr marL="1371258" indent="0">
              <a:buNone/>
              <a:defRPr sz="1600" b="1"/>
            </a:lvl4pPr>
            <a:lvl5pPr marL="1828344" indent="0">
              <a:buNone/>
              <a:defRPr sz="1600" b="1"/>
            </a:lvl5pPr>
            <a:lvl6pPr marL="2285426" indent="0">
              <a:buNone/>
              <a:defRPr sz="1600" b="1"/>
            </a:lvl6pPr>
            <a:lvl7pPr marL="2742516" indent="0">
              <a:buNone/>
              <a:defRPr sz="1600" b="1"/>
            </a:lvl7pPr>
            <a:lvl8pPr marL="3199599" indent="0">
              <a:buNone/>
              <a:defRPr sz="1600" b="1"/>
            </a:lvl8pPr>
            <a:lvl9pPr marL="3656684" indent="0">
              <a:buNone/>
              <a:defRPr sz="1600" b="1"/>
            </a:lvl9pPr>
          </a:lstStyle>
          <a:p>
            <a:pPr lvl="0" rtl="0"/>
            <a:r>
              <a:rPr lang="ru"/>
              <a:t>Click To Edit Master Text Styles</a:t>
            </a:r>
          </a:p>
        </p:txBody>
      </p:sp>
      <p:sp>
        <p:nvSpPr>
          <p:cNvPr id="14" name="Text Placeholder 11"/>
          <p:cNvSpPr>
            <a:spLocks noGrp="1"/>
          </p:cNvSpPr>
          <p:nvPr>
            <p:ph type="body" sz="quarter" idx="13" hasCustomPrompt="1"/>
          </p:nvPr>
        </p:nvSpPr>
        <p:spPr>
          <a:xfrm>
            <a:off x="252419" y="4372416"/>
            <a:ext cx="2683481"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16" name="Text Placeholder 11"/>
          <p:cNvSpPr>
            <a:spLocks noGrp="1"/>
          </p:cNvSpPr>
          <p:nvPr>
            <p:ph type="body" sz="quarter" idx="21" hasCustomPrompt="1"/>
          </p:nvPr>
        </p:nvSpPr>
        <p:spPr>
          <a:xfrm>
            <a:off x="6192844" y="4372416"/>
            <a:ext cx="2678893"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18" name="Text Placeholder 11"/>
          <p:cNvSpPr>
            <a:spLocks noGrp="1"/>
          </p:cNvSpPr>
          <p:nvPr>
            <p:ph type="body" sz="quarter" idx="24" hasCustomPrompt="1"/>
          </p:nvPr>
        </p:nvSpPr>
        <p:spPr>
          <a:xfrm>
            <a:off x="3232560" y="4372416"/>
            <a:ext cx="2678893"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17"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20" name="Footer Placeholder 4"/>
          <p:cNvSpPr>
            <a:spLocks noGrp="1"/>
          </p:cNvSpPr>
          <p:nvPr>
            <p:ph type="ftr" sz="quarter" idx="3"/>
          </p:nvPr>
        </p:nvSpPr>
        <p:spPr>
          <a:xfrm>
            <a:off x="252414" y="4857160"/>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6906178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5" name="Footer Placeholder 4"/>
          <p:cNvSpPr>
            <a:spLocks noGrp="1"/>
          </p:cNvSpPr>
          <p:nvPr>
            <p:ph type="ftr" sz="quarter" idx="3"/>
          </p:nvPr>
        </p:nvSpPr>
        <p:spPr>
          <a:xfrm>
            <a:off x="252414" y="4857160"/>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40670164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129" y="198835"/>
            <a:ext cx="8229600" cy="822722"/>
          </a:xfrm>
        </p:spPr>
        <p:txBody>
          <a:bodyPr rtlCol="0"/>
          <a:lstStyle>
            <a:lvl1pPr algn="l">
              <a:defRPr/>
            </a:lvl1pPr>
          </a:lstStyle>
          <a:p>
            <a:pPr rtl="0"/>
            <a:r>
              <a:rPr lang="ru" noProof="0"/>
              <a:t>Headline</a:t>
            </a:r>
          </a:p>
        </p:txBody>
      </p:sp>
      <p:sp>
        <p:nvSpPr>
          <p:cNvPr id="3" name="Content Placeholder 2"/>
          <p:cNvSpPr>
            <a:spLocks noGrp="1"/>
          </p:cNvSpPr>
          <p:nvPr>
            <p:ph idx="1"/>
          </p:nvPr>
        </p:nvSpPr>
        <p:spPr>
          <a:xfrm>
            <a:off x="456129" y="1132291"/>
            <a:ext cx="8229600" cy="3487165"/>
          </a:xfrm>
          <a:prstGeom prst="rect">
            <a:avLst/>
          </a:prstGeom>
        </p:spPr>
        <p:txBody>
          <a:bodyPr rtlCol="0"/>
          <a:lstStyle>
            <a:lvl1pPr>
              <a:buFont typeface="Arial" pitchFamily="34" charset="0"/>
              <a:buChar char="&gt;"/>
              <a:defRPr/>
            </a:lvl1pPr>
            <a:lvl5pPr>
              <a:defRPr/>
            </a:lvl5pPr>
          </a:lstStyle>
          <a:p>
            <a:pPr lvl="0" rtl="0"/>
            <a:r>
              <a:rPr lang="ru" noProof="0"/>
              <a:t>Click to edit Master text styles</a:t>
            </a:r>
          </a:p>
          <a:p>
            <a:pPr lvl="1" rtl="0"/>
            <a:r>
              <a:rPr lang="ru" noProof="0"/>
              <a:t>Second level</a:t>
            </a:r>
          </a:p>
          <a:p>
            <a:pPr lvl="2" rtl="0"/>
            <a:r>
              <a:rPr lang="ru" noProof="0"/>
              <a:t>Third level</a:t>
            </a:r>
          </a:p>
          <a:p>
            <a:pPr lvl="3" rtl="0"/>
            <a:r>
              <a:rPr lang="ru" noProof="0"/>
              <a:t>Fourth level</a:t>
            </a:r>
          </a:p>
          <a:p>
            <a:pPr lvl="4" rtl="0"/>
            <a:r>
              <a:rPr lang="ru" noProof="0"/>
              <a:t>Fifth level</a:t>
            </a:r>
          </a:p>
        </p:txBody>
      </p:sp>
    </p:spTree>
    <p:extLst>
      <p:ext uri="{BB962C8B-B14F-4D97-AF65-F5344CB8AC3E}">
        <p14:creationId xmlns:p14="http://schemas.microsoft.com/office/powerpoint/2010/main" val="1406363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ection Title w/ Image 4">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3" y="0"/>
            <a:ext cx="4530727" cy="5143499"/>
          </a:xfrm>
          <a:prstGeom prst="rect">
            <a:avLst/>
          </a:prstGeom>
          <a:solidFill>
            <a:schemeClr val="accent2">
              <a:alpha val="20000"/>
            </a:schemeClr>
          </a:solidFill>
        </p:spPr>
        <p:txBody>
          <a:bodyPr vert="horz" lIns="252000" tIns="252000" rIns="252000" bIns="252000" rtlCol="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rtl="0"/>
            <a:r>
              <a:rPr lang="ru"/>
              <a:t>Insert Your Content Here</a:t>
            </a:r>
          </a:p>
        </p:txBody>
      </p:sp>
      <p:sp>
        <p:nvSpPr>
          <p:cNvPr id="3" name="Content Placeholder 12"/>
          <p:cNvSpPr>
            <a:spLocks noGrp="1"/>
          </p:cNvSpPr>
          <p:nvPr>
            <p:ph sz="quarter" idx="11"/>
          </p:nvPr>
        </p:nvSpPr>
        <p:spPr>
          <a:xfrm>
            <a:off x="252413" y="982952"/>
            <a:ext cx="3749962" cy="1452705"/>
          </a:xfrm>
          <a:prstGeom prst="rect">
            <a:avLst/>
          </a:prstGeom>
          <a:noFill/>
        </p:spPr>
        <p:txBody>
          <a:bodyPr vert="horz" wrap="square" lIns="0" tIns="0" rIns="0" bIns="0" rtlCol="0">
            <a:spAutoFit/>
          </a:bodyPr>
          <a:lstStyle>
            <a:lvl1pPr marL="236538" indent="-236538">
              <a:buClr>
                <a:schemeClr val="tx2"/>
              </a:buClr>
              <a:buFont typeface="Arial" panose="020B0604020202020204" pitchFamily="34" charset="0"/>
              <a:buChar char="•"/>
              <a:defRPr sz="2000">
                <a:solidFill>
                  <a:schemeClr val="accent1"/>
                </a:solidFill>
              </a:defRPr>
            </a:lvl1pPr>
            <a:lvl2pPr marL="457200" indent="-220663">
              <a:buClr>
                <a:schemeClr val="tx2"/>
              </a:buClr>
              <a:buFont typeface="Arial" panose="020B0604020202020204" pitchFamily="34" charset="0"/>
              <a:buChar char="•"/>
              <a:defRPr sz="1800">
                <a:solidFill>
                  <a:schemeClr val="accent1"/>
                </a:solidFill>
              </a:defRPr>
            </a:lvl2pPr>
            <a:lvl3pPr marL="630238" indent="-173038">
              <a:buClr>
                <a:schemeClr val="tx2"/>
              </a:buClr>
              <a:buFont typeface="Arial" panose="020B0604020202020204" pitchFamily="34" charset="0"/>
              <a:buChar char="•"/>
              <a:defRPr sz="1600">
                <a:solidFill>
                  <a:schemeClr val="accent1"/>
                </a:solidFill>
              </a:defRPr>
            </a:lvl3pPr>
            <a:lvl4pPr marL="803275" indent="-173038">
              <a:buClr>
                <a:schemeClr val="tx2"/>
              </a:buClr>
              <a:buFont typeface="Arial" panose="020B0604020202020204" pitchFamily="34" charset="0"/>
              <a:buChar char="•"/>
              <a:defRPr sz="1400">
                <a:solidFill>
                  <a:schemeClr val="accent1"/>
                </a:solidFill>
              </a:defRPr>
            </a:lvl4pPr>
            <a:lvl5pPr marL="977900" indent="-174625" defTabSz="314325">
              <a:buClr>
                <a:schemeClr val="tx2"/>
              </a:buClr>
              <a:buFont typeface="Arial" panose="020B0604020202020204" pitchFamily="34" charset="0"/>
              <a:buChar char="•"/>
              <a:defRPr sz="1400">
                <a:solidFill>
                  <a:schemeClr val="accent1"/>
                </a:solidFill>
              </a:defRPr>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7" name="Title 1"/>
          <p:cNvSpPr>
            <a:spLocks noGrp="1"/>
          </p:cNvSpPr>
          <p:nvPr>
            <p:ph type="title" hasCustomPrompt="1"/>
          </p:nvPr>
        </p:nvSpPr>
        <p:spPr>
          <a:xfrm>
            <a:off x="252413" y="348333"/>
            <a:ext cx="3749962" cy="369332"/>
          </a:xfrm>
          <a:prstGeom prst="rect">
            <a:avLst/>
          </a:prstGeom>
        </p:spPr>
        <p:txBody>
          <a:bodyPr wrap="square" lIns="0" tIns="0" rIns="0" bIns="0" rtlCol="0" anchor="ctr" anchorCtr="0">
            <a:spAutoFit/>
          </a:bodyPr>
          <a:lstStyle>
            <a:lvl1pPr algn="l">
              <a:defRPr sz="2400" baseline="0">
                <a:solidFill>
                  <a:schemeClr val="tx2"/>
                </a:solidFill>
              </a:defRPr>
            </a:lvl1pPr>
          </a:lstStyle>
          <a:p>
            <a:pPr rtl="0"/>
            <a:r>
              <a:rPr lang="ru"/>
              <a:t>Click To Edit Section Title</a:t>
            </a:r>
          </a:p>
        </p:txBody>
      </p:sp>
      <p:sp>
        <p:nvSpPr>
          <p:cNvPr id="23" name="Rectangle 22"/>
          <p:cNvSpPr/>
          <p:nvPr userDrawn="1"/>
        </p:nvSpPr>
        <p:spPr>
          <a:xfrm rot="5400000">
            <a:off x="1854991" y="2385218"/>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86" rtl="0"/>
            <a:endParaRPr lang="en-US">
              <a:solidFill>
                <a:prstClr val="white"/>
              </a:solidFill>
            </a:endParaRPr>
          </a:p>
        </p:txBody>
      </p:sp>
      <p:pic>
        <p:nvPicPr>
          <p:cNvPr id="11" name="Picture 10"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02201" y="4509591"/>
            <a:ext cx="1922297" cy="530004"/>
          </a:xfrm>
          <a:prstGeom prst="rect">
            <a:avLst/>
          </a:prstGeom>
        </p:spPr>
      </p:pic>
      <p:sp>
        <p:nvSpPr>
          <p:cNvPr id="4" name="Text Placeholder 3"/>
          <p:cNvSpPr>
            <a:spLocks noGrp="1"/>
          </p:cNvSpPr>
          <p:nvPr>
            <p:ph type="body" sz="quarter" idx="14" hasCustomPrompt="1"/>
          </p:nvPr>
        </p:nvSpPr>
        <p:spPr>
          <a:xfrm>
            <a:off x="4240208" y="0"/>
            <a:ext cx="746127" cy="5143500"/>
          </a:xfrm>
          <a:prstGeom prst="rect">
            <a:avLst/>
          </a:prstGeom>
          <a:solidFill>
            <a:schemeClr val="tx2">
              <a:alpha val="80000"/>
            </a:schemeClr>
          </a:solidFill>
          <a:ln>
            <a:noFill/>
          </a:ln>
        </p:spPr>
        <p:txBody>
          <a:bodyPr rtlCol="0"/>
          <a:lstStyle>
            <a:lvl1pPr marL="0" indent="0">
              <a:buNone/>
              <a:defRPr/>
            </a:lvl1pPr>
          </a:lstStyle>
          <a:p>
            <a:pPr lvl="0" rtl="0"/>
            <a:r>
              <a:rPr lang="ru"/>
              <a:t> </a:t>
            </a:r>
          </a:p>
        </p:txBody>
      </p:sp>
      <p:sp>
        <p:nvSpPr>
          <p:cNvPr id="15"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6"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35185780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2"/>
            <a:ext cx="269875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55" y="4066302"/>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6" name="Content Placeholder 5"/>
          <p:cNvSpPr>
            <a:spLocks noGrp="1"/>
          </p:cNvSpPr>
          <p:nvPr>
            <p:ph sz="quarter" idx="18"/>
          </p:nvPr>
        </p:nvSpPr>
        <p:spPr>
          <a:xfrm>
            <a:off x="258054" y="1202024"/>
            <a:ext cx="5574419" cy="2300091"/>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19"/>
          </p:nvPr>
        </p:nvSpPr>
        <p:spPr>
          <a:xfrm>
            <a:off x="6192838" y="1201738"/>
            <a:ext cx="2698750" cy="2287696"/>
          </a:xfrm>
        </p:spPr>
        <p:txBody>
          <a:bodyPr rtlCol="0">
            <a:noAutofit/>
          </a:bodyPr>
          <a:lstStyle>
            <a:lvl1pPr>
              <a:defRPr sz="1200"/>
            </a:lvl1pPr>
            <a:lvl2pPr>
              <a:defRPr sz="1100"/>
            </a:lvl2pPr>
            <a:lvl3pPr>
              <a:defRPr sz="1000"/>
            </a:lvl3pPr>
            <a:lvl4pPr>
              <a:defRPr sz="1000"/>
            </a:lvl4pPr>
            <a:lvl5pPr>
              <a:defRPr sz="1000"/>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2"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3" y="683366"/>
            <a:ext cx="86471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2372453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w/ Image 3">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613273" y="-2"/>
            <a:ext cx="4530727" cy="5143499"/>
          </a:xfrm>
          <a:prstGeom prst="rect">
            <a:avLst/>
          </a:prstGeom>
          <a:solidFill>
            <a:schemeClr val="accent2">
              <a:alpha val="20000"/>
            </a:schemeClr>
          </a:solidFill>
        </p:spPr>
        <p:txBody>
          <a:bodyPr vert="horz" lIns="252000" tIns="252000" rIns="252000" bIns="252000" rtlCol="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rtl="0"/>
            <a:r>
              <a:rPr lang="ru"/>
              <a:t>Insert Your Content Here</a:t>
            </a:r>
          </a:p>
        </p:txBody>
      </p:sp>
      <p:sp>
        <p:nvSpPr>
          <p:cNvPr id="15" name="Rectangle 14"/>
          <p:cNvSpPr/>
          <p:nvPr userDrawn="1"/>
        </p:nvSpPr>
        <p:spPr>
          <a:xfrm rot="5400000">
            <a:off x="-286951" y="243272"/>
            <a:ext cx="5143500" cy="46569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16" name="Content Placeholder 12"/>
          <p:cNvSpPr>
            <a:spLocks noGrp="1"/>
          </p:cNvSpPr>
          <p:nvPr>
            <p:ph sz="quarter" idx="11"/>
          </p:nvPr>
        </p:nvSpPr>
        <p:spPr>
          <a:xfrm>
            <a:off x="-43677" y="-2"/>
            <a:ext cx="5030014" cy="5143502"/>
          </a:xfrm>
          <a:prstGeom prst="rect">
            <a:avLst/>
          </a:prstGeom>
          <a:solidFill>
            <a:schemeClr val="tx2">
              <a:alpha val="80000"/>
            </a:schemeClr>
          </a:solidFill>
        </p:spPr>
        <p:txBody>
          <a:bodyPr vert="horz" lIns="252000" tIns="252000" rIns="252000" bIns="252000" rtlCol="0"/>
          <a:lstStyle>
            <a:lvl1pPr marL="0" indent="0">
              <a:buNone/>
              <a:defRPr sz="240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pic>
        <p:nvPicPr>
          <p:cNvPr id="10" name="Picture 9"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02201" y="4509591"/>
            <a:ext cx="1922297" cy="530004"/>
          </a:xfrm>
          <a:prstGeom prst="rect">
            <a:avLst/>
          </a:prstGeom>
        </p:spPr>
      </p:pic>
    </p:spTree>
    <p:extLst>
      <p:ext uri="{BB962C8B-B14F-4D97-AF65-F5344CB8AC3E}">
        <p14:creationId xmlns:p14="http://schemas.microsoft.com/office/powerpoint/2010/main" val="19894344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8" name="Content Placeholder 2"/>
          <p:cNvSpPr>
            <a:spLocks noGrp="1"/>
          </p:cNvSpPr>
          <p:nvPr>
            <p:ph sz="quarter" idx="31"/>
          </p:nvPr>
        </p:nvSpPr>
        <p:spPr>
          <a:xfrm>
            <a:off x="258055" y="1203325"/>
            <a:ext cx="8679570" cy="3176589"/>
          </a:xfrm>
        </p:spPr>
        <p:txBody>
          <a:bodyPr wrap="square"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Text Placeholder 11"/>
          <p:cNvSpPr>
            <a:spLocks noGrp="1"/>
          </p:cNvSpPr>
          <p:nvPr>
            <p:ph type="body" sz="quarter" idx="32"/>
          </p:nvPr>
        </p:nvSpPr>
        <p:spPr>
          <a:xfrm>
            <a:off x="252413" y="230187"/>
            <a:ext cx="8647112" cy="369332"/>
          </a:xfr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3" y="683366"/>
            <a:ext cx="8647112" cy="253916"/>
          </a:xfrm>
        </p:spPr>
        <p:txBody>
          <a:bodyPr rtlCol="0"/>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801494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4" y="4066302"/>
            <a:ext cx="5580061" cy="123111"/>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description / context goes here</a:t>
            </a:r>
          </a:p>
        </p:txBody>
      </p:sp>
      <p:sp>
        <p:nvSpPr>
          <p:cNvPr id="4" name="Content Placeholder 3"/>
          <p:cNvSpPr>
            <a:spLocks noGrp="1"/>
          </p:cNvSpPr>
          <p:nvPr>
            <p:ph sz="quarter" idx="17"/>
          </p:nvPr>
        </p:nvSpPr>
        <p:spPr>
          <a:xfrm>
            <a:off x="252413" y="1203326"/>
            <a:ext cx="5580062" cy="271703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8" name="Text Placeholder 11"/>
          <p:cNvSpPr>
            <a:spLocks noGrp="1"/>
          </p:cNvSpPr>
          <p:nvPr>
            <p:ph type="body" sz="quarter" idx="32"/>
          </p:nvPr>
        </p:nvSpPr>
        <p:spPr>
          <a:xfrm>
            <a:off x="252413" y="230187"/>
            <a:ext cx="8647112" cy="369332"/>
          </a:xfr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1" name="Text Placeholder 13"/>
          <p:cNvSpPr>
            <a:spLocks noGrp="1"/>
          </p:cNvSpPr>
          <p:nvPr>
            <p:ph type="body" sz="quarter" idx="33"/>
          </p:nvPr>
        </p:nvSpPr>
        <p:spPr>
          <a:xfrm>
            <a:off x="252413" y="683366"/>
            <a:ext cx="8647112" cy="253916"/>
          </a:xfrm>
        </p:spPr>
        <p:txBody>
          <a:bodyPr rtlCol="0"/>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31306399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0" y="3037460"/>
            <a:ext cx="5574419" cy="1471478"/>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Text Placeholder 11"/>
          <p:cNvSpPr>
            <a:spLocks noGrp="1"/>
          </p:cNvSpPr>
          <p:nvPr>
            <p:ph type="body" sz="quarter" idx="16" hasCustomPrompt="1"/>
          </p:nvPr>
        </p:nvSpPr>
        <p:spPr>
          <a:xfrm>
            <a:off x="252414" y="2674811"/>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8" name="Text Placeholder 11"/>
          <p:cNvSpPr>
            <a:spLocks noGrp="1"/>
          </p:cNvSpPr>
          <p:nvPr>
            <p:ph type="body" sz="quarter" idx="20" hasCustomPrompt="1"/>
          </p:nvPr>
        </p:nvSpPr>
        <p:spPr>
          <a:xfrm>
            <a:off x="258057" y="4569743"/>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6" name="Content Placeholder 5"/>
          <p:cNvSpPr>
            <a:spLocks noGrp="1"/>
          </p:cNvSpPr>
          <p:nvPr>
            <p:ph sz="quarter" idx="23"/>
          </p:nvPr>
        </p:nvSpPr>
        <p:spPr>
          <a:xfrm>
            <a:off x="248010" y="1213547"/>
            <a:ext cx="5574419" cy="1370903"/>
          </a:xfrm>
        </p:spPr>
        <p:txBody>
          <a:bodyPr rtlCol="0">
            <a:noAutofit/>
          </a:bodyPr>
          <a:lstStyle>
            <a:lvl5pPr>
              <a:buNone/>
              <a:defRPr/>
            </a:lvl5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4" name="Text Placeholder 11"/>
          <p:cNvSpPr>
            <a:spLocks noGrp="1"/>
          </p:cNvSpPr>
          <p:nvPr>
            <p:ph type="body" sz="quarter" idx="32"/>
          </p:nvPr>
        </p:nvSpPr>
        <p:spPr>
          <a:xfrm>
            <a:off x="252413" y="230187"/>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3" y="683366"/>
            <a:ext cx="86471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974253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5"/>
            <a:ext cx="4172656" cy="271106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25" name="Text Placeholder 11"/>
          <p:cNvSpPr>
            <a:spLocks noGrp="1"/>
          </p:cNvSpPr>
          <p:nvPr>
            <p:ph type="body" sz="quarter" idx="13" hasCustomPrompt="1"/>
          </p:nvPr>
        </p:nvSpPr>
        <p:spPr>
          <a:xfrm>
            <a:off x="4791076" y="4066302"/>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22"/>
          </p:nvPr>
        </p:nvSpPr>
        <p:spPr>
          <a:xfrm>
            <a:off x="247547" y="1209296"/>
            <a:ext cx="4172656" cy="271106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3" y="683366"/>
            <a:ext cx="86471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39745671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26"/>
            <a:ext cx="4172656" cy="273805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Text Placeholder 11"/>
          <p:cNvSpPr>
            <a:spLocks noGrp="1"/>
          </p:cNvSpPr>
          <p:nvPr>
            <p:ph type="body" sz="quarter" idx="13" hasCustomPrompt="1"/>
          </p:nvPr>
        </p:nvSpPr>
        <p:spPr>
          <a:xfrm>
            <a:off x="4791076" y="4066302"/>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2" name="Text Placeholder 11"/>
          <p:cNvSpPr>
            <a:spLocks noGrp="1"/>
          </p:cNvSpPr>
          <p:nvPr>
            <p:ph type="body" sz="quarter" idx="15" hasCustomPrompt="1"/>
          </p:nvPr>
        </p:nvSpPr>
        <p:spPr>
          <a:xfrm>
            <a:off x="252414" y="4066302"/>
            <a:ext cx="417829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03" y="1203327"/>
            <a:ext cx="4178299" cy="273805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8" name="Text Placeholder 13"/>
          <p:cNvSpPr>
            <a:spLocks noGrp="1"/>
          </p:cNvSpPr>
          <p:nvPr>
            <p:ph type="body" sz="quarter" idx="33"/>
          </p:nvPr>
        </p:nvSpPr>
        <p:spPr>
          <a:xfrm>
            <a:off x="252413" y="683366"/>
            <a:ext cx="86471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8756733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30" y="2698483"/>
            <a:ext cx="8633531" cy="123111"/>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5" name="Text Placeholder 11"/>
          <p:cNvSpPr>
            <a:spLocks noGrp="1"/>
          </p:cNvSpPr>
          <p:nvPr>
            <p:ph type="body" sz="quarter" idx="16" hasCustomPrompt="1"/>
          </p:nvPr>
        </p:nvSpPr>
        <p:spPr>
          <a:xfrm>
            <a:off x="253293" y="4413143"/>
            <a:ext cx="409487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5" name="Content Placeholder 4"/>
          <p:cNvSpPr>
            <a:spLocks noGrp="1"/>
          </p:cNvSpPr>
          <p:nvPr>
            <p:ph sz="quarter" idx="24"/>
          </p:nvPr>
        </p:nvSpPr>
        <p:spPr>
          <a:xfrm>
            <a:off x="246633" y="1198258"/>
            <a:ext cx="8644953" cy="138619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Content Placeholder 11"/>
          <p:cNvSpPr>
            <a:spLocks noGrp="1"/>
          </p:cNvSpPr>
          <p:nvPr>
            <p:ph sz="quarter" idx="25"/>
          </p:nvPr>
        </p:nvSpPr>
        <p:spPr>
          <a:xfrm>
            <a:off x="248530" y="2907433"/>
            <a:ext cx="4094871" cy="147248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4" name="Content Placeholder 13"/>
          <p:cNvSpPr>
            <a:spLocks noGrp="1"/>
          </p:cNvSpPr>
          <p:nvPr>
            <p:ph sz="quarter" idx="26"/>
          </p:nvPr>
        </p:nvSpPr>
        <p:spPr>
          <a:xfrm>
            <a:off x="4791076" y="2907433"/>
            <a:ext cx="4100514" cy="147248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6"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8" name="Text Placeholder 13"/>
          <p:cNvSpPr>
            <a:spLocks noGrp="1"/>
          </p:cNvSpPr>
          <p:nvPr>
            <p:ph type="body" sz="quarter" idx="33"/>
          </p:nvPr>
        </p:nvSpPr>
        <p:spPr>
          <a:xfrm>
            <a:off x="252413" y="683366"/>
            <a:ext cx="86471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2543511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32"/>
          </p:nvPr>
        </p:nvSpPr>
        <p:spPr>
          <a:xfrm>
            <a:off x="252415" y="1192753"/>
            <a:ext cx="2698748" cy="2666729"/>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5" y="1192753"/>
            <a:ext cx="2717870"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39" y="1192753"/>
            <a:ext cx="2744787"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6"/>
          </p:nvPr>
        </p:nvSpPr>
        <p:spPr>
          <a:xfrm>
            <a:off x="252413" y="683366"/>
            <a:ext cx="86852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41065184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32"/>
          </p:nvPr>
        </p:nvSpPr>
        <p:spPr>
          <a:xfrm>
            <a:off x="252415" y="1192753"/>
            <a:ext cx="2698748" cy="2666729"/>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5" y="1192753"/>
            <a:ext cx="2717870"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39" y="1192753"/>
            <a:ext cx="2744787"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6"/>
          </p:nvPr>
        </p:nvSpPr>
        <p:spPr>
          <a:xfrm>
            <a:off x="252413" y="683366"/>
            <a:ext cx="86852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12678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7"/>
            <a:ext cx="8639175" cy="1381124"/>
          </a:xfrm>
        </p:spPr>
        <p:txBody>
          <a:bodyPr wrap="square"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Content Placeholder 11"/>
          <p:cNvSpPr>
            <a:spLocks noGrp="1"/>
          </p:cNvSpPr>
          <p:nvPr>
            <p:ph sz="quarter" idx="33"/>
          </p:nvPr>
        </p:nvSpPr>
        <p:spPr>
          <a:xfrm>
            <a:off x="252413" y="2872039"/>
            <a:ext cx="2683481"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5" name="Content Placeholder 14"/>
          <p:cNvSpPr>
            <a:spLocks noGrp="1"/>
          </p:cNvSpPr>
          <p:nvPr>
            <p:ph sz="quarter" idx="34"/>
          </p:nvPr>
        </p:nvSpPr>
        <p:spPr>
          <a:xfrm>
            <a:off x="3232554" y="2872039"/>
            <a:ext cx="2678893"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9" name="Content Placeholder 18"/>
          <p:cNvSpPr>
            <a:spLocks noGrp="1"/>
          </p:cNvSpPr>
          <p:nvPr>
            <p:ph sz="quarter" idx="35"/>
          </p:nvPr>
        </p:nvSpPr>
        <p:spPr>
          <a:xfrm>
            <a:off x="6192838" y="2872039"/>
            <a:ext cx="2678893"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6" name="Text Placeholder 11"/>
          <p:cNvSpPr>
            <a:spLocks noGrp="1"/>
          </p:cNvSpPr>
          <p:nvPr>
            <p:ph type="body" sz="quarter" idx="18" hasCustomPrompt="1"/>
          </p:nvPr>
        </p:nvSpPr>
        <p:spPr>
          <a:xfrm>
            <a:off x="258056" y="2630753"/>
            <a:ext cx="863353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4" name="Text Placeholder 11"/>
          <p:cNvSpPr>
            <a:spLocks noGrp="1"/>
          </p:cNvSpPr>
          <p:nvPr>
            <p:ph type="body" sz="quarter" idx="13" hasCustomPrompt="1"/>
          </p:nvPr>
        </p:nvSpPr>
        <p:spPr>
          <a:xfrm>
            <a:off x="252414" y="4376263"/>
            <a:ext cx="268348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6" name="Text Placeholder 11"/>
          <p:cNvSpPr>
            <a:spLocks noGrp="1"/>
          </p:cNvSpPr>
          <p:nvPr>
            <p:ph type="body" sz="quarter" idx="21" hasCustomPrompt="1"/>
          </p:nvPr>
        </p:nvSpPr>
        <p:spPr>
          <a:xfrm>
            <a:off x="6192838" y="4376263"/>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8" name="Text Placeholder 11"/>
          <p:cNvSpPr>
            <a:spLocks noGrp="1"/>
          </p:cNvSpPr>
          <p:nvPr>
            <p:ph type="body" sz="quarter" idx="24" hasCustomPrompt="1"/>
          </p:nvPr>
        </p:nvSpPr>
        <p:spPr>
          <a:xfrm>
            <a:off x="3232554" y="4376263"/>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21" name="Text Placeholder 11"/>
          <p:cNvSpPr>
            <a:spLocks noGrp="1"/>
          </p:cNvSpPr>
          <p:nvPr>
            <p:ph type="body" sz="quarter" idx="36"/>
          </p:nvPr>
        </p:nvSpPr>
        <p:spPr>
          <a:xfrm>
            <a:off x="252413" y="230187"/>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22" name="Text Placeholder 13"/>
          <p:cNvSpPr>
            <a:spLocks noGrp="1"/>
          </p:cNvSpPr>
          <p:nvPr>
            <p:ph type="body" sz="quarter" idx="37"/>
          </p:nvPr>
        </p:nvSpPr>
        <p:spPr>
          <a:xfrm>
            <a:off x="252413" y="683366"/>
            <a:ext cx="86471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31324450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1"/>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rtl="0"/>
            <a:endParaRPr lang="en-US"/>
          </a:p>
        </p:txBody>
      </p:sp>
      <p:sp>
        <p:nvSpPr>
          <p:cNvPr id="5" name="Content Placeholder 4"/>
          <p:cNvSpPr>
            <a:spLocks noGrp="1"/>
          </p:cNvSpPr>
          <p:nvPr>
            <p:ph sz="quarter" idx="32"/>
          </p:nvPr>
        </p:nvSpPr>
        <p:spPr>
          <a:xfrm>
            <a:off x="252413" y="1735871"/>
            <a:ext cx="8639175" cy="264404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22" name="Rectangle 21"/>
          <p:cNvSpPr/>
          <p:nvPr userDrawn="1"/>
        </p:nvSpPr>
        <p:spPr>
          <a:xfrm>
            <a:off x="0" y="1105320"/>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rtl="0"/>
            <a:endParaRPr lang="en-US"/>
          </a:p>
        </p:txBody>
      </p:sp>
      <p:sp>
        <p:nvSpPr>
          <p:cNvPr id="15" name="Text Placeholder 11"/>
          <p:cNvSpPr>
            <a:spLocks noGrp="1"/>
          </p:cNvSpPr>
          <p:nvPr>
            <p:ph type="body" sz="quarter" idx="33"/>
          </p:nvPr>
        </p:nvSpPr>
        <p:spPr>
          <a:xfrm>
            <a:off x="252413" y="230187"/>
            <a:ext cx="8647112" cy="369332"/>
          </a:xfrm>
        </p:spPr>
        <p:txBody>
          <a:bodyPr rtlCol="0">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6" name="Text Placeholder 13"/>
          <p:cNvSpPr>
            <a:spLocks noGrp="1"/>
          </p:cNvSpPr>
          <p:nvPr>
            <p:ph type="body" sz="quarter" idx="34"/>
          </p:nvPr>
        </p:nvSpPr>
        <p:spPr>
          <a:xfrm>
            <a:off x="252413" y="683366"/>
            <a:ext cx="8647112" cy="253916"/>
          </a:xfrm>
        </p:spPr>
        <p:txBody>
          <a:bodyPr rtlCol="0">
            <a:noAutofit/>
          </a:bodyPr>
          <a:lstStyle>
            <a:lvl1pPr marL="358762" indent="-342888">
              <a:buFontTx/>
              <a:buNone/>
              <a:defRPr sz="1600">
                <a:solidFill>
                  <a:schemeClr val="bg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2750944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w/ Image 4">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3" y="0"/>
            <a:ext cx="4530727" cy="5143499"/>
          </a:xfrm>
          <a:prstGeom prst="rect">
            <a:avLst/>
          </a:prstGeom>
          <a:solidFill>
            <a:schemeClr val="accent2">
              <a:alpha val="20000"/>
            </a:schemeClr>
          </a:solidFill>
        </p:spPr>
        <p:txBody>
          <a:bodyPr vert="horz" lIns="252000" tIns="252000" rIns="252000" bIns="252000" rtlCol="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rtl="0"/>
            <a:r>
              <a:rPr lang="ru"/>
              <a:t>Insert Your Content Here</a:t>
            </a:r>
          </a:p>
        </p:txBody>
      </p:sp>
      <p:sp>
        <p:nvSpPr>
          <p:cNvPr id="3" name="Content Placeholder 12"/>
          <p:cNvSpPr>
            <a:spLocks noGrp="1"/>
          </p:cNvSpPr>
          <p:nvPr>
            <p:ph sz="quarter" idx="11"/>
          </p:nvPr>
        </p:nvSpPr>
        <p:spPr>
          <a:xfrm>
            <a:off x="252413" y="982952"/>
            <a:ext cx="3749962" cy="1452705"/>
          </a:xfrm>
          <a:prstGeom prst="rect">
            <a:avLst/>
          </a:prstGeom>
          <a:noFill/>
        </p:spPr>
        <p:txBody>
          <a:bodyPr vert="horz" wrap="square" lIns="0" tIns="0" rIns="0" bIns="0" rtlCol="0">
            <a:spAutoFit/>
          </a:bodyPr>
          <a:lstStyle>
            <a:lvl1pPr marL="236538" indent="-236538">
              <a:buClr>
                <a:schemeClr val="tx2"/>
              </a:buClr>
              <a:buFont typeface="Arial" panose="020B0604020202020204" pitchFamily="34" charset="0"/>
              <a:buChar char="•"/>
              <a:defRPr sz="2000">
                <a:solidFill>
                  <a:schemeClr val="accent1"/>
                </a:solidFill>
              </a:defRPr>
            </a:lvl1pPr>
            <a:lvl2pPr marL="457200" indent="-220663">
              <a:buClr>
                <a:schemeClr val="tx2"/>
              </a:buClr>
              <a:buFont typeface="Arial" panose="020B0604020202020204" pitchFamily="34" charset="0"/>
              <a:buChar char="•"/>
              <a:defRPr sz="1800">
                <a:solidFill>
                  <a:schemeClr val="accent1"/>
                </a:solidFill>
              </a:defRPr>
            </a:lvl2pPr>
            <a:lvl3pPr marL="630238" indent="-173038">
              <a:buClr>
                <a:schemeClr val="tx2"/>
              </a:buClr>
              <a:buFont typeface="Arial" panose="020B0604020202020204" pitchFamily="34" charset="0"/>
              <a:buChar char="•"/>
              <a:defRPr sz="1600">
                <a:solidFill>
                  <a:schemeClr val="accent1"/>
                </a:solidFill>
              </a:defRPr>
            </a:lvl3pPr>
            <a:lvl4pPr marL="803275" indent="-173038">
              <a:buClr>
                <a:schemeClr val="tx2"/>
              </a:buClr>
              <a:buFont typeface="Arial" panose="020B0604020202020204" pitchFamily="34" charset="0"/>
              <a:buChar char="•"/>
              <a:defRPr sz="1400">
                <a:solidFill>
                  <a:schemeClr val="accent1"/>
                </a:solidFill>
              </a:defRPr>
            </a:lvl4pPr>
            <a:lvl5pPr marL="977900" indent="-174625" defTabSz="314325">
              <a:buClr>
                <a:schemeClr val="tx2"/>
              </a:buClr>
              <a:buFont typeface="Arial" panose="020B0604020202020204" pitchFamily="34" charset="0"/>
              <a:buChar char="•"/>
              <a:defRPr sz="1400">
                <a:solidFill>
                  <a:schemeClr val="accent1"/>
                </a:solidFill>
              </a:defRPr>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7" name="Title 1"/>
          <p:cNvSpPr>
            <a:spLocks noGrp="1"/>
          </p:cNvSpPr>
          <p:nvPr>
            <p:ph type="title" hasCustomPrompt="1"/>
          </p:nvPr>
        </p:nvSpPr>
        <p:spPr>
          <a:xfrm>
            <a:off x="252413" y="348333"/>
            <a:ext cx="3749962" cy="369332"/>
          </a:xfrm>
          <a:prstGeom prst="rect">
            <a:avLst/>
          </a:prstGeom>
        </p:spPr>
        <p:txBody>
          <a:bodyPr wrap="square" lIns="0" tIns="0" rIns="0" bIns="0" rtlCol="0" anchor="ctr" anchorCtr="0">
            <a:spAutoFit/>
          </a:bodyPr>
          <a:lstStyle>
            <a:lvl1pPr algn="l">
              <a:defRPr sz="2400" baseline="0">
                <a:solidFill>
                  <a:schemeClr val="tx2"/>
                </a:solidFill>
              </a:defRPr>
            </a:lvl1pPr>
          </a:lstStyle>
          <a:p>
            <a:pPr rtl="0"/>
            <a:r>
              <a:rPr lang="ru"/>
              <a:t>Click To Edit Section Title</a:t>
            </a:r>
          </a:p>
        </p:txBody>
      </p:sp>
      <p:sp>
        <p:nvSpPr>
          <p:cNvPr id="23" name="Rectangle 22"/>
          <p:cNvSpPr/>
          <p:nvPr userDrawn="1"/>
        </p:nvSpPr>
        <p:spPr>
          <a:xfrm rot="5400000">
            <a:off x="1854991" y="2385218"/>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pic>
        <p:nvPicPr>
          <p:cNvPr id="11" name="Picture 10"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02201" y="4509591"/>
            <a:ext cx="1922297" cy="530004"/>
          </a:xfrm>
          <a:prstGeom prst="rect">
            <a:avLst/>
          </a:prstGeom>
        </p:spPr>
      </p:pic>
      <p:sp>
        <p:nvSpPr>
          <p:cNvPr id="4" name="Text Placeholder 3"/>
          <p:cNvSpPr>
            <a:spLocks noGrp="1"/>
          </p:cNvSpPr>
          <p:nvPr>
            <p:ph type="body" sz="quarter" idx="14" hasCustomPrompt="1"/>
          </p:nvPr>
        </p:nvSpPr>
        <p:spPr>
          <a:xfrm>
            <a:off x="4240208" y="0"/>
            <a:ext cx="746127" cy="5143500"/>
          </a:xfrm>
          <a:prstGeom prst="rect">
            <a:avLst/>
          </a:prstGeom>
          <a:solidFill>
            <a:schemeClr val="tx2">
              <a:alpha val="80000"/>
            </a:schemeClr>
          </a:solidFill>
          <a:ln>
            <a:noFill/>
          </a:ln>
        </p:spPr>
        <p:txBody>
          <a:bodyPr rtlCol="0"/>
          <a:lstStyle>
            <a:lvl1pPr marL="0" indent="0">
              <a:buNone/>
              <a:defRPr/>
            </a:lvl1pPr>
          </a:lstStyle>
          <a:p>
            <a:pPr lvl="0" rtl="0"/>
            <a:r>
              <a:rPr lang="ru"/>
              <a:t> </a:t>
            </a:r>
          </a:p>
        </p:txBody>
      </p:sp>
      <p:sp>
        <p:nvSpPr>
          <p:cNvPr id="15"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35185780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20727386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rtlCol="0"/>
          <a:lstStyle>
            <a:lvl1pPr marL="0" indent="0">
              <a:buNone/>
              <a:defRPr sz="1050">
                <a:solidFill>
                  <a:schemeClr val="accent2">
                    <a:lumMod val="60000"/>
                    <a:lumOff val="40000"/>
                  </a:schemeClr>
                </a:solidFill>
              </a:defRPr>
            </a:lvl1pPr>
          </a:lstStyle>
          <a:p>
            <a:pPr rtl="0"/>
            <a:r>
              <a:rPr lang="ru"/>
              <a:t>Drag Your Image Here</a:t>
            </a:r>
          </a:p>
        </p:txBody>
      </p:sp>
      <p:sp>
        <p:nvSpPr>
          <p:cNvPr id="3" name="Title 1"/>
          <p:cNvSpPr>
            <a:spLocks noGrp="1"/>
          </p:cNvSpPr>
          <p:nvPr>
            <p:ph type="title" hasCustomPrompt="1"/>
          </p:nvPr>
        </p:nvSpPr>
        <p:spPr>
          <a:xfrm>
            <a:off x="0" y="1981308"/>
            <a:ext cx="9144000" cy="3162191"/>
          </a:xfrm>
          <a:prstGeom prst="rect">
            <a:avLst/>
          </a:prstGeom>
          <a:solidFill>
            <a:schemeClr val="tx2"/>
          </a:solidFill>
        </p:spPr>
        <p:txBody>
          <a:bodyPr lIns="252000" tIns="252000" rIns="252000" bIns="252000" rtlCol="0" anchor="t" anchorCtr="0"/>
          <a:lstStyle>
            <a:lvl1pPr algn="l">
              <a:defRPr sz="2400" baseline="0">
                <a:solidFill>
                  <a:srgbClr val="FFFFFF"/>
                </a:solidFill>
              </a:defRPr>
            </a:lvl1pPr>
          </a:lstStyle>
          <a:p>
            <a:pPr rtl="0"/>
            <a:r>
              <a:rPr lang="ru"/>
              <a:t>Click To Edit Section Title</a:t>
            </a:r>
          </a:p>
        </p:txBody>
      </p:sp>
      <p:sp>
        <p:nvSpPr>
          <p:cNvPr id="4" name="Text Placeholder 9"/>
          <p:cNvSpPr>
            <a:spLocks noGrp="1"/>
          </p:cNvSpPr>
          <p:nvPr>
            <p:ph type="body" sz="quarter" idx="11" hasCustomPrompt="1"/>
          </p:nvPr>
        </p:nvSpPr>
        <p:spPr>
          <a:xfrm>
            <a:off x="0" y="1608245"/>
            <a:ext cx="9144000" cy="373063"/>
          </a:xfrm>
          <a:prstGeom prst="rect">
            <a:avLst/>
          </a:prstGeom>
          <a:solidFill>
            <a:schemeClr val="tx2">
              <a:alpha val="80000"/>
            </a:schemeClr>
          </a:solidFill>
        </p:spPr>
        <p:txBody>
          <a:bodyPr lIns="252000" tIns="0" rIns="252000" bIns="0" rtlCol="0" anchor="ctr" anchorCtr="0"/>
          <a:lstStyle>
            <a:lvl1pPr marL="0" indent="0">
              <a:buNone/>
              <a:defRPr sz="1200" baseline="0">
                <a:solidFill>
                  <a:schemeClr val="bg1"/>
                </a:solidFill>
              </a:defRPr>
            </a:lvl1pPr>
          </a:lstStyle>
          <a:p>
            <a:pPr lvl="0" rtl="0"/>
            <a:r>
              <a:rPr lang="ru"/>
              <a:t>Click To Edit Optional Subtitle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25293" y="4601873"/>
            <a:ext cx="1800991" cy="446646"/>
          </a:xfrm>
          <a:prstGeom prst="rect">
            <a:avLst/>
          </a:prstGeom>
        </p:spPr>
      </p:pic>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19768131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56" y="230188"/>
            <a:ext cx="8633531" cy="307777"/>
          </a:xfrm>
        </p:spPr>
        <p:txBody>
          <a:bodyPr rtlCol="0">
            <a:spAutoFit/>
          </a:bodyPr>
          <a:lstStyle>
            <a:lvl1pPr>
              <a:defRPr sz="2000"/>
            </a:lvl1pPr>
          </a:lstStyle>
          <a:p>
            <a:pPr rtl="0"/>
            <a:r>
              <a:rPr lang="ru"/>
              <a:t>Click To Edit Master Title Style</a:t>
            </a:r>
          </a:p>
        </p:txBody>
      </p:sp>
      <p:sp>
        <p:nvSpPr>
          <p:cNvPr id="20" name="Text Placeholder 11"/>
          <p:cNvSpPr>
            <a:spLocks noGrp="1"/>
          </p:cNvSpPr>
          <p:nvPr>
            <p:ph type="body" sz="quarter" idx="13" hasCustomPrompt="1"/>
          </p:nvPr>
        </p:nvSpPr>
        <p:spPr>
          <a:xfrm>
            <a:off x="252413" y="4066302"/>
            <a:ext cx="5580061"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23" name="Text Placeholder 2"/>
          <p:cNvSpPr>
            <a:spLocks noGrp="1"/>
          </p:cNvSpPr>
          <p:nvPr>
            <p:ph type="body" idx="15" hasCustomPrompt="1"/>
          </p:nvPr>
        </p:nvSpPr>
        <p:spPr>
          <a:xfrm>
            <a:off x="258055" y="604935"/>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
              <a:t>Click To Edit Master Text Styles</a:t>
            </a:r>
          </a:p>
        </p:txBody>
      </p:sp>
      <p:sp>
        <p:nvSpPr>
          <p:cNvPr id="4" name="Content Placeholder 3"/>
          <p:cNvSpPr>
            <a:spLocks noGrp="1"/>
          </p:cNvSpPr>
          <p:nvPr>
            <p:ph sz="quarter" idx="17"/>
          </p:nvPr>
        </p:nvSpPr>
        <p:spPr>
          <a:xfrm>
            <a:off x="252412" y="1203326"/>
            <a:ext cx="5580062" cy="140551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9"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2645452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wo-column comparison">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8066" y="230188"/>
            <a:ext cx="8633531" cy="311624"/>
          </a:xfrm>
        </p:spPr>
        <p:txBody>
          <a:bodyPr rtlCol="0">
            <a:spAutoFit/>
          </a:bodyPr>
          <a:lstStyle>
            <a:lvl1pPr>
              <a:defRPr sz="2000"/>
            </a:lvl1pPr>
          </a:lstStyle>
          <a:p>
            <a:pPr rtl="0"/>
            <a:r>
              <a:rPr lang="ru"/>
              <a:t>Click To Edit Master Title Style</a:t>
            </a:r>
          </a:p>
        </p:txBody>
      </p:sp>
      <p:sp>
        <p:nvSpPr>
          <p:cNvPr id="9" name="Text Placeholder 11"/>
          <p:cNvSpPr>
            <a:spLocks noGrp="1"/>
          </p:cNvSpPr>
          <p:nvPr>
            <p:ph type="body" sz="quarter" idx="13" hasCustomPrompt="1"/>
          </p:nvPr>
        </p:nvSpPr>
        <p:spPr>
          <a:xfrm>
            <a:off x="4791075" y="4062456"/>
            <a:ext cx="4100514"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12" name="Text Placeholder 11"/>
          <p:cNvSpPr>
            <a:spLocks noGrp="1"/>
          </p:cNvSpPr>
          <p:nvPr>
            <p:ph type="body" sz="quarter" idx="15" hasCustomPrompt="1"/>
          </p:nvPr>
        </p:nvSpPr>
        <p:spPr>
          <a:xfrm>
            <a:off x="252423" y="4062456"/>
            <a:ext cx="4178299"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caption goes here</a:t>
            </a:r>
          </a:p>
        </p:txBody>
      </p:sp>
      <p:sp>
        <p:nvSpPr>
          <p:cNvPr id="14" name="Text Placeholder 2"/>
          <p:cNvSpPr>
            <a:spLocks noGrp="1"/>
          </p:cNvSpPr>
          <p:nvPr>
            <p:ph type="body" idx="16" hasCustomPrompt="1"/>
          </p:nvPr>
        </p:nvSpPr>
        <p:spPr>
          <a:xfrm>
            <a:off x="258065" y="604936"/>
            <a:ext cx="8633531" cy="173124"/>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018" indent="0">
              <a:buNone/>
              <a:defRPr sz="2000" b="1"/>
            </a:lvl2pPr>
            <a:lvl3pPr marL="914036" indent="0">
              <a:buNone/>
              <a:defRPr sz="1800" b="1"/>
            </a:lvl3pPr>
            <a:lvl4pPr marL="1371053" indent="0">
              <a:buNone/>
              <a:defRPr sz="1600" b="1"/>
            </a:lvl4pPr>
            <a:lvl5pPr marL="1828068" indent="0">
              <a:buNone/>
              <a:defRPr sz="1600" b="1"/>
            </a:lvl5pPr>
            <a:lvl6pPr marL="2285081" indent="0">
              <a:buNone/>
              <a:defRPr sz="1600" b="1"/>
            </a:lvl6pPr>
            <a:lvl7pPr marL="2742106" indent="0">
              <a:buNone/>
              <a:defRPr sz="1600" b="1"/>
            </a:lvl7pPr>
            <a:lvl8pPr marL="3199118" indent="0">
              <a:buNone/>
              <a:defRPr sz="1600" b="1"/>
            </a:lvl8pPr>
            <a:lvl9pPr marL="3656135" indent="0">
              <a:buNone/>
              <a:defRPr sz="1600" b="1"/>
            </a:lvl9pPr>
          </a:lstStyle>
          <a:p>
            <a:pPr lvl="0" rtl="0"/>
            <a:r>
              <a:rPr lang="ru"/>
              <a:t>Click To Edit Master Text Styles</a:t>
            </a:r>
          </a:p>
        </p:txBody>
      </p:sp>
      <p:cxnSp>
        <p:nvCxnSpPr>
          <p:cNvPr id="13" name="Straight Connector 12"/>
          <p:cNvCxnSpPr/>
          <p:nvPr userDrawn="1"/>
        </p:nvCxnSpPr>
        <p:spPr>
          <a:xfrm>
            <a:off x="4613516"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52422" y="1203329"/>
            <a:ext cx="4178299" cy="1461939"/>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21"/>
          </p:nvPr>
        </p:nvSpPr>
        <p:spPr>
          <a:xfrm>
            <a:off x="4791076" y="1203329"/>
            <a:ext cx="4100511" cy="1461939"/>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2" y="485716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5" name="Footer Placeholder 4"/>
          <p:cNvSpPr>
            <a:spLocks noGrp="1"/>
          </p:cNvSpPr>
          <p:nvPr>
            <p:ph type="ftr" sz="quarter" idx="3"/>
          </p:nvPr>
        </p:nvSpPr>
        <p:spPr>
          <a:xfrm>
            <a:off x="252415" y="485716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4860224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One-column w/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057" y="230189"/>
            <a:ext cx="8633531" cy="307777"/>
          </a:xfrm>
        </p:spPr>
        <p:txBody>
          <a:bodyPr rtlCol="0">
            <a:spAutoFit/>
          </a:bodyPr>
          <a:lstStyle>
            <a:lvl1pPr>
              <a:defRPr sz="2000"/>
            </a:lvl1pPr>
          </a:lstStyle>
          <a:p>
            <a:pPr rtl="0"/>
            <a:r>
              <a:rPr lang="ru"/>
              <a:t>Click To Edit Master Title Style</a:t>
            </a:r>
          </a:p>
        </p:txBody>
      </p:sp>
      <p:sp>
        <p:nvSpPr>
          <p:cNvPr id="15" name="Text Placeholder 11"/>
          <p:cNvSpPr>
            <a:spLocks noGrp="1"/>
          </p:cNvSpPr>
          <p:nvPr>
            <p:ph type="body" sz="quarter" idx="13" hasCustomPrompt="1"/>
          </p:nvPr>
        </p:nvSpPr>
        <p:spPr>
          <a:xfrm>
            <a:off x="6192840" y="4066303"/>
            <a:ext cx="2698750"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
          <p:cNvSpPr>
            <a:spLocks noGrp="1"/>
          </p:cNvSpPr>
          <p:nvPr>
            <p:ph type="body" idx="15" hasCustomPrompt="1"/>
          </p:nvPr>
        </p:nvSpPr>
        <p:spPr>
          <a:xfrm>
            <a:off x="258056" y="604936"/>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rtl="0"/>
            <a:r>
              <a:rPr lang="ru"/>
              <a:t>Click To Edit Master Text Styles</a:t>
            </a:r>
          </a:p>
        </p:txBody>
      </p:sp>
      <p:sp>
        <p:nvSpPr>
          <p:cNvPr id="23" name="Text Placeholder 11"/>
          <p:cNvSpPr>
            <a:spLocks noGrp="1"/>
          </p:cNvSpPr>
          <p:nvPr>
            <p:ph type="body" sz="quarter" idx="16" hasCustomPrompt="1"/>
          </p:nvPr>
        </p:nvSpPr>
        <p:spPr>
          <a:xfrm>
            <a:off x="258056" y="4066303"/>
            <a:ext cx="5574419"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6" name="Content Placeholder 5"/>
          <p:cNvSpPr>
            <a:spLocks noGrp="1"/>
          </p:cNvSpPr>
          <p:nvPr>
            <p:ph sz="quarter" idx="18"/>
          </p:nvPr>
        </p:nvSpPr>
        <p:spPr>
          <a:xfrm>
            <a:off x="258055" y="1202023"/>
            <a:ext cx="5574419" cy="144674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19"/>
          </p:nvPr>
        </p:nvSpPr>
        <p:spPr>
          <a:xfrm>
            <a:off x="6192839" y="1201738"/>
            <a:ext cx="2698750" cy="1361864"/>
          </a:xfrm>
        </p:spPr>
        <p:txBody>
          <a:bodyPr rtlCol="0">
            <a:spAutoFit/>
          </a:bodyPr>
          <a:lstStyle>
            <a:lvl1pPr>
              <a:defRPr sz="1200"/>
            </a:lvl1pPr>
            <a:lvl2pPr>
              <a:defRPr sz="1100"/>
            </a:lvl2pPr>
            <a:lvl3pPr>
              <a:defRPr sz="1050"/>
            </a:lvl3pPr>
            <a:lvl4pPr>
              <a:defRPr sz="1000"/>
            </a:lvl4pPr>
            <a:lvl5pPr>
              <a:defRPr sz="1000"/>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2"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141906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57" y="230189"/>
            <a:ext cx="8633531" cy="307777"/>
          </a:xfrm>
        </p:spPr>
        <p:txBody>
          <a:bodyPr rtlCol="0">
            <a:spAutoFit/>
          </a:bodyPr>
          <a:lstStyle>
            <a:lvl1pPr>
              <a:defRPr sz="2000"/>
            </a:lvl1pPr>
          </a:lstStyle>
          <a:p>
            <a:pPr rtl="0"/>
            <a:r>
              <a:rPr lang="ru"/>
              <a:t>Click To Edit Master Title Style</a:t>
            </a:r>
          </a:p>
        </p:txBody>
      </p:sp>
      <p:sp>
        <p:nvSpPr>
          <p:cNvPr id="20" name="Text Placeholder 11"/>
          <p:cNvSpPr>
            <a:spLocks noGrp="1"/>
          </p:cNvSpPr>
          <p:nvPr>
            <p:ph type="body" sz="quarter" idx="13" hasCustomPrompt="1"/>
          </p:nvPr>
        </p:nvSpPr>
        <p:spPr>
          <a:xfrm>
            <a:off x="252414" y="4066303"/>
            <a:ext cx="5580061" cy="123111"/>
          </a:xfrm>
          <a:prstGeom prst="rect">
            <a:avLst/>
          </a:prstGeom>
        </p:spPr>
        <p:txBody>
          <a:bodyPr lIns="0" tIns="0" rIns="0" bIns="0" rtlCol="0" anchor="b" anchorCtr="0">
            <a:spAutoFit/>
          </a:bodyPr>
          <a:lstStyle>
            <a:lvl1pPr marL="15875" indent="0">
              <a:buNone/>
              <a:defRPr sz="800" baseline="0">
                <a:solidFill>
                  <a:srgbClr val="8E8F93"/>
                </a:solidFill>
              </a:defRPr>
            </a:lvl1pPr>
          </a:lstStyle>
          <a:p>
            <a:pPr lvl="0" rtl="0"/>
            <a:r>
              <a:rPr lang="ru"/>
              <a:t>Optional caption goes here</a:t>
            </a:r>
          </a:p>
        </p:txBody>
      </p:sp>
      <p:sp>
        <p:nvSpPr>
          <p:cNvPr id="23" name="Text Placeholder 2"/>
          <p:cNvSpPr>
            <a:spLocks noGrp="1"/>
          </p:cNvSpPr>
          <p:nvPr>
            <p:ph type="body" idx="15" hasCustomPrompt="1"/>
          </p:nvPr>
        </p:nvSpPr>
        <p:spPr>
          <a:xfrm>
            <a:off x="258056" y="604936"/>
            <a:ext cx="8633531" cy="169277"/>
          </a:xfrm>
          <a:prstGeom prst="rect">
            <a:avLst/>
          </a:prstGeom>
        </p:spPr>
        <p:txBody>
          <a:bodyPr lIns="0" tIns="0" rIns="0" bIns="0" rtlCol="0" anchor="t">
            <a:spAutoFit/>
          </a:bodyPr>
          <a:lstStyle>
            <a:lvl1pPr marL="0" indent="0">
              <a:spcBef>
                <a:spcPts val="0"/>
              </a:spcBef>
              <a:spcAft>
                <a:spcPts val="0"/>
              </a:spcAft>
              <a:buNone/>
              <a:defRPr sz="1100" b="0" baseline="0">
                <a:solidFill>
                  <a:schemeClr val="accent6"/>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rtl="0"/>
            <a:r>
              <a:rPr lang="ru"/>
              <a:t>Click To Edit Master Text Styles</a:t>
            </a:r>
          </a:p>
        </p:txBody>
      </p:sp>
      <p:sp>
        <p:nvSpPr>
          <p:cNvPr id="4" name="Content Placeholder 3"/>
          <p:cNvSpPr>
            <a:spLocks noGrp="1"/>
          </p:cNvSpPr>
          <p:nvPr>
            <p:ph sz="quarter" idx="17"/>
          </p:nvPr>
        </p:nvSpPr>
        <p:spPr>
          <a:xfrm>
            <a:off x="252412" y="1203327"/>
            <a:ext cx="5580062" cy="1446743"/>
          </a:xfrm>
        </p:spPr>
        <p:txBody>
          <a:bodyPr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0"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176901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rtlCol="0" anchor="b" anchorCtr="0"/>
          <a:lstStyle>
            <a:lvl1pPr algn="l">
              <a:defRPr sz="2400" baseline="0">
                <a:solidFill>
                  <a:srgbClr val="FFFFFF"/>
                </a:solidFill>
              </a:defRPr>
            </a:lvl1pPr>
          </a:lstStyle>
          <a:p>
            <a:pPr rtl="0"/>
            <a:r>
              <a:rPr lang="ru"/>
              <a:t>Click To Edit Section Title</a:t>
            </a:r>
          </a:p>
        </p:txBody>
      </p:sp>
      <p:sp>
        <p:nvSpPr>
          <p:cNvPr id="8"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rtlCol="0" anchor="ctr" anchorCtr="0"/>
          <a:lstStyle>
            <a:lvl1pPr marL="0" indent="0">
              <a:buNone/>
              <a:defRPr sz="1200" baseline="0">
                <a:solidFill>
                  <a:schemeClr val="bg1"/>
                </a:solidFill>
              </a:defRPr>
            </a:lvl1pPr>
          </a:lstStyle>
          <a:p>
            <a:pPr lvl="0" rtl="0"/>
            <a:r>
              <a:rPr lang="ru"/>
              <a:t>Click To Edit Optional Subtitle</a:t>
            </a:r>
          </a:p>
        </p:txBody>
      </p:sp>
      <p:pic>
        <p:nvPicPr>
          <p:cNvPr id="11" name="Picture 10"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02201" y="4509591"/>
            <a:ext cx="1922297" cy="530004"/>
          </a:xfrm>
          <a:prstGeom prst="rect">
            <a:avLst/>
          </a:prstGeom>
        </p:spPr>
      </p:pic>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36347539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2"/>
            <a:ext cx="269875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55" y="4066302"/>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6" name="Content Placeholder 5"/>
          <p:cNvSpPr>
            <a:spLocks noGrp="1"/>
          </p:cNvSpPr>
          <p:nvPr>
            <p:ph sz="quarter" idx="18"/>
          </p:nvPr>
        </p:nvSpPr>
        <p:spPr>
          <a:xfrm>
            <a:off x="258054" y="1202024"/>
            <a:ext cx="5574419" cy="2300091"/>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19"/>
          </p:nvPr>
        </p:nvSpPr>
        <p:spPr>
          <a:xfrm>
            <a:off x="6192838" y="1201738"/>
            <a:ext cx="2698750" cy="2287696"/>
          </a:xfrm>
        </p:spPr>
        <p:txBody>
          <a:bodyPr rtlCol="0">
            <a:noAutofit/>
          </a:bodyPr>
          <a:lstStyle>
            <a:lvl1pPr>
              <a:defRPr sz="1200"/>
            </a:lvl1pPr>
            <a:lvl2pPr>
              <a:defRPr sz="1100"/>
            </a:lvl2pPr>
            <a:lvl3pPr>
              <a:defRPr sz="1000"/>
            </a:lvl3pPr>
            <a:lvl4pPr>
              <a:defRPr sz="1000"/>
            </a:lvl4pPr>
            <a:lvl5pPr>
              <a:defRPr sz="1000"/>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2"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3" y="683366"/>
            <a:ext cx="86471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26605843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8" name="Content Placeholder 2"/>
          <p:cNvSpPr>
            <a:spLocks noGrp="1"/>
          </p:cNvSpPr>
          <p:nvPr>
            <p:ph sz="quarter" idx="31"/>
          </p:nvPr>
        </p:nvSpPr>
        <p:spPr>
          <a:xfrm>
            <a:off x="258055" y="1203325"/>
            <a:ext cx="8679570" cy="3176589"/>
          </a:xfrm>
        </p:spPr>
        <p:txBody>
          <a:bodyPr wrap="square"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Text Placeholder 11"/>
          <p:cNvSpPr>
            <a:spLocks noGrp="1"/>
          </p:cNvSpPr>
          <p:nvPr>
            <p:ph type="body" sz="quarter" idx="32"/>
          </p:nvPr>
        </p:nvSpPr>
        <p:spPr>
          <a:xfrm>
            <a:off x="252413" y="230187"/>
            <a:ext cx="8647112" cy="369332"/>
          </a:xfr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3" y="683366"/>
            <a:ext cx="8647112" cy="253916"/>
          </a:xfrm>
        </p:spPr>
        <p:txBody>
          <a:bodyPr rtlCol="0"/>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34700601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4" y="4066302"/>
            <a:ext cx="5580061" cy="123111"/>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description / context goes here</a:t>
            </a:r>
          </a:p>
        </p:txBody>
      </p:sp>
      <p:sp>
        <p:nvSpPr>
          <p:cNvPr id="4" name="Content Placeholder 3"/>
          <p:cNvSpPr>
            <a:spLocks noGrp="1"/>
          </p:cNvSpPr>
          <p:nvPr>
            <p:ph sz="quarter" idx="17"/>
          </p:nvPr>
        </p:nvSpPr>
        <p:spPr>
          <a:xfrm>
            <a:off x="252413" y="1203326"/>
            <a:ext cx="5580062" cy="271703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8" name="Text Placeholder 11"/>
          <p:cNvSpPr>
            <a:spLocks noGrp="1"/>
          </p:cNvSpPr>
          <p:nvPr>
            <p:ph type="body" sz="quarter" idx="32"/>
          </p:nvPr>
        </p:nvSpPr>
        <p:spPr>
          <a:xfrm>
            <a:off x="252413" y="230187"/>
            <a:ext cx="8647112" cy="369332"/>
          </a:xfr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1" name="Text Placeholder 13"/>
          <p:cNvSpPr>
            <a:spLocks noGrp="1"/>
          </p:cNvSpPr>
          <p:nvPr>
            <p:ph type="body" sz="quarter" idx="33"/>
          </p:nvPr>
        </p:nvSpPr>
        <p:spPr>
          <a:xfrm>
            <a:off x="252413" y="683366"/>
            <a:ext cx="8647112" cy="253916"/>
          </a:xfrm>
        </p:spPr>
        <p:txBody>
          <a:bodyPr rtlCol="0"/>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2573617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6" y="2175153"/>
            <a:ext cx="8633531" cy="369332"/>
          </a:xfrm>
          <a:prstGeom prst="rect">
            <a:avLst/>
          </a:prstGeom>
        </p:spPr>
        <p:txBody>
          <a:bodyPr lIns="0" tIns="0" rIns="0" bIns="0" rtlCol="0" anchor="ctr" anchorCtr="0">
            <a:spAutoFit/>
          </a:bodyPr>
          <a:lstStyle>
            <a:lvl1pPr algn="l">
              <a:defRPr sz="2400" baseline="0">
                <a:solidFill>
                  <a:schemeClr val="tx2"/>
                </a:solidFill>
              </a:defRPr>
            </a:lvl1pPr>
          </a:lstStyle>
          <a:p>
            <a:pPr rtl="0"/>
            <a:r>
              <a:rPr lang="ru"/>
              <a:t>Click To Edit Section Title</a:t>
            </a:r>
          </a:p>
        </p:txBody>
      </p:sp>
      <p:sp>
        <p:nvSpPr>
          <p:cNvPr id="8" name="Text Placeholder 9"/>
          <p:cNvSpPr>
            <a:spLocks noGrp="1"/>
          </p:cNvSpPr>
          <p:nvPr>
            <p:ph type="body" sz="quarter" idx="11" hasCustomPrompt="1"/>
          </p:nvPr>
        </p:nvSpPr>
        <p:spPr>
          <a:xfrm>
            <a:off x="258056" y="2634497"/>
            <a:ext cx="8633531" cy="215444"/>
          </a:xfrm>
          <a:prstGeom prst="rect">
            <a:avLst/>
          </a:prstGeom>
        </p:spPr>
        <p:txBody>
          <a:bodyPr lIns="0" tIns="0" rIns="0" bIns="0" rtlCol="0" anchor="ctr" anchorCtr="0">
            <a:spAutoFit/>
          </a:bodyPr>
          <a:lstStyle>
            <a:lvl1pPr marL="0" indent="0">
              <a:buNone/>
              <a:defRPr sz="1400" baseline="0">
                <a:solidFill>
                  <a:schemeClr val="accent1"/>
                </a:solidFill>
              </a:defRPr>
            </a:lvl1pPr>
          </a:lstStyle>
          <a:p>
            <a:pPr lvl="0" rtl="0"/>
            <a:r>
              <a:rPr lang="ru"/>
              <a:t>Click To Edit Optional Subtitle</a:t>
            </a:r>
          </a:p>
        </p:txBody>
      </p:sp>
      <p:pic>
        <p:nvPicPr>
          <p:cNvPr id="9" name="Picture 8"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02201" y="4509591"/>
            <a:ext cx="1922297" cy="530004"/>
          </a:xfrm>
          <a:prstGeom prst="rect">
            <a:avLst/>
          </a:prstGeom>
        </p:spPr>
      </p:pic>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35548394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0" y="3037460"/>
            <a:ext cx="5574419" cy="1471478"/>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Text Placeholder 11"/>
          <p:cNvSpPr>
            <a:spLocks noGrp="1"/>
          </p:cNvSpPr>
          <p:nvPr>
            <p:ph type="body" sz="quarter" idx="16" hasCustomPrompt="1"/>
          </p:nvPr>
        </p:nvSpPr>
        <p:spPr>
          <a:xfrm>
            <a:off x="252414" y="2674811"/>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8" name="Text Placeholder 11"/>
          <p:cNvSpPr>
            <a:spLocks noGrp="1"/>
          </p:cNvSpPr>
          <p:nvPr>
            <p:ph type="body" sz="quarter" idx="20" hasCustomPrompt="1"/>
          </p:nvPr>
        </p:nvSpPr>
        <p:spPr>
          <a:xfrm>
            <a:off x="258057" y="4569743"/>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6" name="Content Placeholder 5"/>
          <p:cNvSpPr>
            <a:spLocks noGrp="1"/>
          </p:cNvSpPr>
          <p:nvPr>
            <p:ph sz="quarter" idx="23"/>
          </p:nvPr>
        </p:nvSpPr>
        <p:spPr>
          <a:xfrm>
            <a:off x="248010" y="1213547"/>
            <a:ext cx="5574419" cy="1370903"/>
          </a:xfrm>
        </p:spPr>
        <p:txBody>
          <a:bodyPr rtlCol="0">
            <a:noAutofit/>
          </a:bodyPr>
          <a:lstStyle>
            <a:lvl5pPr>
              <a:buNone/>
              <a:defRPr/>
            </a:lvl5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4" name="Text Placeholder 11"/>
          <p:cNvSpPr>
            <a:spLocks noGrp="1"/>
          </p:cNvSpPr>
          <p:nvPr>
            <p:ph type="body" sz="quarter" idx="32"/>
          </p:nvPr>
        </p:nvSpPr>
        <p:spPr>
          <a:xfrm>
            <a:off x="252413" y="230187"/>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3" y="683366"/>
            <a:ext cx="86471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2502172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5"/>
            <a:ext cx="4172656" cy="271106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25" name="Text Placeholder 11"/>
          <p:cNvSpPr>
            <a:spLocks noGrp="1"/>
          </p:cNvSpPr>
          <p:nvPr>
            <p:ph type="body" sz="quarter" idx="13" hasCustomPrompt="1"/>
          </p:nvPr>
        </p:nvSpPr>
        <p:spPr>
          <a:xfrm>
            <a:off x="4791076" y="4066302"/>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22"/>
          </p:nvPr>
        </p:nvSpPr>
        <p:spPr>
          <a:xfrm>
            <a:off x="247547" y="1209296"/>
            <a:ext cx="4172656" cy="271106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3" y="683366"/>
            <a:ext cx="86471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18291279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26"/>
            <a:ext cx="4172656" cy="273805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Text Placeholder 11"/>
          <p:cNvSpPr>
            <a:spLocks noGrp="1"/>
          </p:cNvSpPr>
          <p:nvPr>
            <p:ph type="body" sz="quarter" idx="13" hasCustomPrompt="1"/>
          </p:nvPr>
        </p:nvSpPr>
        <p:spPr>
          <a:xfrm>
            <a:off x="4791076" y="4066302"/>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2" name="Text Placeholder 11"/>
          <p:cNvSpPr>
            <a:spLocks noGrp="1"/>
          </p:cNvSpPr>
          <p:nvPr>
            <p:ph type="body" sz="quarter" idx="15" hasCustomPrompt="1"/>
          </p:nvPr>
        </p:nvSpPr>
        <p:spPr>
          <a:xfrm>
            <a:off x="252414" y="4066302"/>
            <a:ext cx="417829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03" y="1203327"/>
            <a:ext cx="4178299" cy="273805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8" name="Text Placeholder 13"/>
          <p:cNvSpPr>
            <a:spLocks noGrp="1"/>
          </p:cNvSpPr>
          <p:nvPr>
            <p:ph type="body" sz="quarter" idx="33"/>
          </p:nvPr>
        </p:nvSpPr>
        <p:spPr>
          <a:xfrm>
            <a:off x="252413" y="683366"/>
            <a:ext cx="86471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34427003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30" y="2698483"/>
            <a:ext cx="8633531" cy="123111"/>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5" name="Text Placeholder 11"/>
          <p:cNvSpPr>
            <a:spLocks noGrp="1"/>
          </p:cNvSpPr>
          <p:nvPr>
            <p:ph type="body" sz="quarter" idx="16" hasCustomPrompt="1"/>
          </p:nvPr>
        </p:nvSpPr>
        <p:spPr>
          <a:xfrm>
            <a:off x="253293" y="4413143"/>
            <a:ext cx="409487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5" name="Content Placeholder 4"/>
          <p:cNvSpPr>
            <a:spLocks noGrp="1"/>
          </p:cNvSpPr>
          <p:nvPr>
            <p:ph sz="quarter" idx="24"/>
          </p:nvPr>
        </p:nvSpPr>
        <p:spPr>
          <a:xfrm>
            <a:off x="246633" y="1198258"/>
            <a:ext cx="8644953" cy="138619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Content Placeholder 11"/>
          <p:cNvSpPr>
            <a:spLocks noGrp="1"/>
          </p:cNvSpPr>
          <p:nvPr>
            <p:ph sz="quarter" idx="25"/>
          </p:nvPr>
        </p:nvSpPr>
        <p:spPr>
          <a:xfrm>
            <a:off x="248530" y="2907433"/>
            <a:ext cx="4094871" cy="147248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4" name="Content Placeholder 13"/>
          <p:cNvSpPr>
            <a:spLocks noGrp="1"/>
          </p:cNvSpPr>
          <p:nvPr>
            <p:ph sz="quarter" idx="26"/>
          </p:nvPr>
        </p:nvSpPr>
        <p:spPr>
          <a:xfrm>
            <a:off x="4791076" y="2907433"/>
            <a:ext cx="4100514" cy="147248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6"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8" name="Text Placeholder 13"/>
          <p:cNvSpPr>
            <a:spLocks noGrp="1"/>
          </p:cNvSpPr>
          <p:nvPr>
            <p:ph type="body" sz="quarter" idx="33"/>
          </p:nvPr>
        </p:nvSpPr>
        <p:spPr>
          <a:xfrm>
            <a:off x="252413" y="683366"/>
            <a:ext cx="86471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35111761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32"/>
          </p:nvPr>
        </p:nvSpPr>
        <p:spPr>
          <a:xfrm>
            <a:off x="252415" y="1192753"/>
            <a:ext cx="2698748" cy="2666729"/>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5" y="1192753"/>
            <a:ext cx="2717870"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39" y="1192753"/>
            <a:ext cx="2744787"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6"/>
          </p:nvPr>
        </p:nvSpPr>
        <p:spPr>
          <a:xfrm>
            <a:off x="252413" y="683366"/>
            <a:ext cx="86852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17073998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32"/>
          </p:nvPr>
        </p:nvSpPr>
        <p:spPr>
          <a:xfrm>
            <a:off x="252415" y="1192753"/>
            <a:ext cx="2698748" cy="2666729"/>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5" y="1192753"/>
            <a:ext cx="2717870"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39" y="1192753"/>
            <a:ext cx="2744787"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6"/>
          </p:nvPr>
        </p:nvSpPr>
        <p:spPr>
          <a:xfrm>
            <a:off x="252413" y="683366"/>
            <a:ext cx="86852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2952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7"/>
            <a:ext cx="8639175" cy="1381124"/>
          </a:xfrm>
        </p:spPr>
        <p:txBody>
          <a:bodyPr wrap="square"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Content Placeholder 11"/>
          <p:cNvSpPr>
            <a:spLocks noGrp="1"/>
          </p:cNvSpPr>
          <p:nvPr>
            <p:ph sz="quarter" idx="33"/>
          </p:nvPr>
        </p:nvSpPr>
        <p:spPr>
          <a:xfrm>
            <a:off x="252413" y="2872039"/>
            <a:ext cx="2683481"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5" name="Content Placeholder 14"/>
          <p:cNvSpPr>
            <a:spLocks noGrp="1"/>
          </p:cNvSpPr>
          <p:nvPr>
            <p:ph sz="quarter" idx="34"/>
          </p:nvPr>
        </p:nvSpPr>
        <p:spPr>
          <a:xfrm>
            <a:off x="3232554" y="2872039"/>
            <a:ext cx="2678893"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9" name="Content Placeholder 18"/>
          <p:cNvSpPr>
            <a:spLocks noGrp="1"/>
          </p:cNvSpPr>
          <p:nvPr>
            <p:ph sz="quarter" idx="35"/>
          </p:nvPr>
        </p:nvSpPr>
        <p:spPr>
          <a:xfrm>
            <a:off x="6192838" y="2872039"/>
            <a:ext cx="2678893"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6" name="Text Placeholder 11"/>
          <p:cNvSpPr>
            <a:spLocks noGrp="1"/>
          </p:cNvSpPr>
          <p:nvPr>
            <p:ph type="body" sz="quarter" idx="18" hasCustomPrompt="1"/>
          </p:nvPr>
        </p:nvSpPr>
        <p:spPr>
          <a:xfrm>
            <a:off x="258056" y="2630753"/>
            <a:ext cx="863353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4" name="Text Placeholder 11"/>
          <p:cNvSpPr>
            <a:spLocks noGrp="1"/>
          </p:cNvSpPr>
          <p:nvPr>
            <p:ph type="body" sz="quarter" idx="13" hasCustomPrompt="1"/>
          </p:nvPr>
        </p:nvSpPr>
        <p:spPr>
          <a:xfrm>
            <a:off x="252414" y="4376263"/>
            <a:ext cx="268348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6" name="Text Placeholder 11"/>
          <p:cNvSpPr>
            <a:spLocks noGrp="1"/>
          </p:cNvSpPr>
          <p:nvPr>
            <p:ph type="body" sz="quarter" idx="21" hasCustomPrompt="1"/>
          </p:nvPr>
        </p:nvSpPr>
        <p:spPr>
          <a:xfrm>
            <a:off x="6192838" y="4376263"/>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8" name="Text Placeholder 11"/>
          <p:cNvSpPr>
            <a:spLocks noGrp="1"/>
          </p:cNvSpPr>
          <p:nvPr>
            <p:ph type="body" sz="quarter" idx="24" hasCustomPrompt="1"/>
          </p:nvPr>
        </p:nvSpPr>
        <p:spPr>
          <a:xfrm>
            <a:off x="3232554" y="4376263"/>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21" name="Text Placeholder 11"/>
          <p:cNvSpPr>
            <a:spLocks noGrp="1"/>
          </p:cNvSpPr>
          <p:nvPr>
            <p:ph type="body" sz="quarter" idx="36"/>
          </p:nvPr>
        </p:nvSpPr>
        <p:spPr>
          <a:xfrm>
            <a:off x="252413" y="230187"/>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22" name="Text Placeholder 13"/>
          <p:cNvSpPr>
            <a:spLocks noGrp="1"/>
          </p:cNvSpPr>
          <p:nvPr>
            <p:ph type="body" sz="quarter" idx="37"/>
          </p:nvPr>
        </p:nvSpPr>
        <p:spPr>
          <a:xfrm>
            <a:off x="252413" y="683366"/>
            <a:ext cx="8647112" cy="253916"/>
          </a:xfrm>
        </p:spPr>
        <p:txBody>
          <a:bodyPr rtlCol="0">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11100245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1"/>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rtl="0"/>
            <a:endParaRPr lang="en-US"/>
          </a:p>
        </p:txBody>
      </p:sp>
      <p:sp>
        <p:nvSpPr>
          <p:cNvPr id="5" name="Content Placeholder 4"/>
          <p:cNvSpPr>
            <a:spLocks noGrp="1"/>
          </p:cNvSpPr>
          <p:nvPr>
            <p:ph sz="quarter" idx="32"/>
          </p:nvPr>
        </p:nvSpPr>
        <p:spPr>
          <a:xfrm>
            <a:off x="252413" y="1735871"/>
            <a:ext cx="8639175" cy="264404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22" name="Rectangle 21"/>
          <p:cNvSpPr/>
          <p:nvPr userDrawn="1"/>
        </p:nvSpPr>
        <p:spPr>
          <a:xfrm>
            <a:off x="0" y="1105320"/>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rtl="0"/>
            <a:endParaRPr lang="en-US"/>
          </a:p>
        </p:txBody>
      </p:sp>
      <p:sp>
        <p:nvSpPr>
          <p:cNvPr id="15" name="Text Placeholder 11"/>
          <p:cNvSpPr>
            <a:spLocks noGrp="1"/>
          </p:cNvSpPr>
          <p:nvPr>
            <p:ph type="body" sz="quarter" idx="33"/>
          </p:nvPr>
        </p:nvSpPr>
        <p:spPr>
          <a:xfrm>
            <a:off x="252413" y="230187"/>
            <a:ext cx="8647112" cy="369332"/>
          </a:xfrm>
        </p:spPr>
        <p:txBody>
          <a:bodyPr rtlCol="0">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6" name="Text Placeholder 13"/>
          <p:cNvSpPr>
            <a:spLocks noGrp="1"/>
          </p:cNvSpPr>
          <p:nvPr>
            <p:ph type="body" sz="quarter" idx="34"/>
          </p:nvPr>
        </p:nvSpPr>
        <p:spPr>
          <a:xfrm>
            <a:off x="252413" y="683366"/>
            <a:ext cx="8647112" cy="253916"/>
          </a:xfrm>
        </p:spPr>
        <p:txBody>
          <a:bodyPr rtlCol="0">
            <a:noAutofit/>
          </a:bodyPr>
          <a:lstStyle>
            <a:lvl1pPr marL="358762" indent="-342888">
              <a:buFontTx/>
              <a:buNone/>
              <a:defRPr sz="1600">
                <a:solidFill>
                  <a:schemeClr val="bg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rtl="0"/>
            <a:r>
              <a:rPr lang="ru"/>
              <a:t>Click to edit Master text styles</a:t>
            </a:r>
          </a:p>
        </p:txBody>
      </p:sp>
    </p:spTree>
    <p:extLst>
      <p:ext uri="{BB962C8B-B14F-4D97-AF65-F5344CB8AC3E}">
        <p14:creationId xmlns:p14="http://schemas.microsoft.com/office/powerpoint/2010/main" val="26664870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25647673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4"/>
            <a:ext cx="269875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69" y="4066304"/>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6" name="Content Placeholder 5"/>
          <p:cNvSpPr>
            <a:spLocks noGrp="1"/>
          </p:cNvSpPr>
          <p:nvPr>
            <p:ph sz="quarter" idx="18"/>
          </p:nvPr>
        </p:nvSpPr>
        <p:spPr>
          <a:xfrm>
            <a:off x="258068" y="1202024"/>
            <a:ext cx="5574419" cy="2300091"/>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19"/>
          </p:nvPr>
        </p:nvSpPr>
        <p:spPr>
          <a:xfrm>
            <a:off x="6192838" y="1201740"/>
            <a:ext cx="2698750" cy="2287696"/>
          </a:xfrm>
        </p:spPr>
        <p:txBody>
          <a:bodyPr rtlCol="0">
            <a:noAutofit/>
          </a:bodyPr>
          <a:lstStyle>
            <a:lvl1pPr>
              <a:defRPr sz="1200"/>
            </a:lvl1pPr>
            <a:lvl2pPr>
              <a:defRPr sz="1100"/>
            </a:lvl2pPr>
            <a:lvl3pPr>
              <a:defRPr sz="1000"/>
            </a:lvl3pPr>
            <a:lvl4pPr>
              <a:defRPr sz="1000"/>
            </a:lvl4pPr>
            <a:lvl5pPr>
              <a:defRPr sz="1000"/>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2"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3"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4198726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rtlCol="0"/>
          <a:lstStyle>
            <a:lvl1pPr marL="0" indent="0">
              <a:buNone/>
              <a:defRPr sz="1050">
                <a:solidFill>
                  <a:schemeClr val="accent2">
                    <a:lumMod val="60000"/>
                    <a:lumOff val="40000"/>
                  </a:schemeClr>
                </a:solidFill>
              </a:defRPr>
            </a:lvl1pPr>
          </a:lstStyle>
          <a:p>
            <a:pPr rtl="0"/>
            <a:r>
              <a:rPr lang="ru"/>
              <a:t>Drag Your Image Here</a:t>
            </a:r>
          </a:p>
        </p:txBody>
      </p:sp>
      <p:sp>
        <p:nvSpPr>
          <p:cNvPr id="4" name="Title 1"/>
          <p:cNvSpPr>
            <a:spLocks noGrp="1"/>
          </p:cNvSpPr>
          <p:nvPr>
            <p:ph type="ctrTitle" hasCustomPrompt="1"/>
          </p:nvPr>
        </p:nvSpPr>
        <p:spPr>
          <a:xfrm>
            <a:off x="252413" y="1713559"/>
            <a:ext cx="8577821" cy="1231106"/>
          </a:xfrm>
          <a:prstGeom prst="rect">
            <a:avLst/>
          </a:prstGeom>
        </p:spPr>
        <p:txBody>
          <a:bodyPr lIns="0" tIns="0" rIns="0" bIns="0" rtlCol="0" anchor="t">
            <a:spAutoFit/>
          </a:bodyPr>
          <a:lstStyle>
            <a:lvl1pPr marL="0" indent="0" algn="ctr">
              <a:buFont typeface="Arial"/>
              <a:buNone/>
              <a:defRPr sz="4000">
                <a:solidFill>
                  <a:schemeClr val="bg1"/>
                </a:solidFill>
              </a:defRPr>
            </a:lvl1pPr>
          </a:lstStyle>
          <a:p>
            <a:pPr rtl="0"/>
            <a:r>
              <a:rPr lang="ru"/>
              <a:t>CLICK TO EDIT QUOTE OR CALLOUT</a:t>
            </a:r>
          </a:p>
        </p:txBody>
      </p:sp>
      <p:sp>
        <p:nvSpPr>
          <p:cNvPr id="5" name="Subtitle 2"/>
          <p:cNvSpPr>
            <a:spLocks noGrp="1"/>
          </p:cNvSpPr>
          <p:nvPr>
            <p:ph type="subTitle" idx="1" hasCustomPrompt="1"/>
          </p:nvPr>
        </p:nvSpPr>
        <p:spPr>
          <a:xfrm>
            <a:off x="252414" y="2955454"/>
            <a:ext cx="8577820" cy="307777"/>
          </a:xfrm>
          <a:prstGeom prst="rect">
            <a:avLst/>
          </a:prstGeom>
        </p:spPr>
        <p:txBody>
          <a:bodyPr lIns="0" tIns="0" rIns="0" bIns="0" rtlCol="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
              <a:t>Click To Edit Optional Subtitle</a:t>
            </a:r>
          </a:p>
        </p:txBody>
      </p:sp>
      <p:pic>
        <p:nvPicPr>
          <p:cNvPr id="9" name="Picture 8"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02201" y="4509591"/>
            <a:ext cx="1922297" cy="530004"/>
          </a:xfrm>
          <a:prstGeom prst="rect">
            <a:avLst/>
          </a:prstGeom>
        </p:spPr>
      </p:pic>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rtl="0"/>
            <a:r>
              <a:rPr lang="ru"/>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25216421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5"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8" name="Content Placeholder 2"/>
          <p:cNvSpPr>
            <a:spLocks noGrp="1"/>
          </p:cNvSpPr>
          <p:nvPr>
            <p:ph sz="quarter" idx="31"/>
          </p:nvPr>
        </p:nvSpPr>
        <p:spPr>
          <a:xfrm>
            <a:off x="258055" y="1203325"/>
            <a:ext cx="8679570" cy="3176589"/>
          </a:xfrm>
        </p:spPr>
        <p:txBody>
          <a:bodyPr wrap="square"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Text Placeholder 11"/>
          <p:cNvSpPr>
            <a:spLocks noGrp="1"/>
          </p:cNvSpPr>
          <p:nvPr>
            <p:ph type="body" sz="quarter" idx="32"/>
          </p:nvPr>
        </p:nvSpPr>
        <p:spPr>
          <a:xfrm>
            <a:off x="252413" y="230188"/>
            <a:ext cx="8647112" cy="369332"/>
          </a:xfr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4" name="Text Placeholder 13"/>
          <p:cNvSpPr>
            <a:spLocks noGrp="1"/>
          </p:cNvSpPr>
          <p:nvPr>
            <p:ph type="body" sz="quarter" idx="33"/>
          </p:nvPr>
        </p:nvSpPr>
        <p:spPr>
          <a:xfrm>
            <a:off x="252413" y="683368"/>
            <a:ext cx="8647112" cy="253916"/>
          </a:xfrm>
        </p:spPr>
        <p:txBody>
          <a:bodyPr rtlCol="0"/>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
        <p:nvSpPr>
          <p:cNvPr id="7" name="Rectangle 6"/>
          <p:cNvSpPr/>
          <p:nvPr userDrawn="1"/>
        </p:nvSpPr>
        <p:spPr>
          <a:xfrm>
            <a:off x="7097486" y="4499429"/>
            <a:ext cx="2046514" cy="644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pl-PL"/>
          </a:p>
        </p:txBody>
      </p:sp>
      <p:pic>
        <p:nvPicPr>
          <p:cNvPr id="9" name="Picture 8"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88738" y="4494997"/>
            <a:ext cx="2041798" cy="562953"/>
          </a:xfrm>
          <a:prstGeom prst="rect">
            <a:avLst/>
          </a:prstGeom>
          <a:noFill/>
          <a:ln>
            <a:noFill/>
          </a:ln>
        </p:spPr>
      </p:pic>
    </p:spTree>
    <p:extLst>
      <p:ext uri="{BB962C8B-B14F-4D97-AF65-F5344CB8AC3E}">
        <p14:creationId xmlns:p14="http://schemas.microsoft.com/office/powerpoint/2010/main" val="33568149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5" y="4062456"/>
            <a:ext cx="5580061"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description / context goes here</a:t>
            </a:r>
          </a:p>
        </p:txBody>
      </p:sp>
      <p:sp>
        <p:nvSpPr>
          <p:cNvPr id="4" name="Content Placeholder 3"/>
          <p:cNvSpPr>
            <a:spLocks noGrp="1"/>
          </p:cNvSpPr>
          <p:nvPr>
            <p:ph sz="quarter" idx="17"/>
          </p:nvPr>
        </p:nvSpPr>
        <p:spPr>
          <a:xfrm>
            <a:off x="252413" y="1203340"/>
            <a:ext cx="5580062" cy="271703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8" name="Text Placeholder 11"/>
          <p:cNvSpPr>
            <a:spLocks noGrp="1"/>
          </p:cNvSpPr>
          <p:nvPr>
            <p:ph type="body" sz="quarter" idx="32"/>
          </p:nvPr>
        </p:nvSpPr>
        <p:spPr>
          <a:xfrm>
            <a:off x="252413" y="230188"/>
            <a:ext cx="8647112" cy="369332"/>
          </a:xfrm>
        </p:spPr>
        <p:txBody>
          <a:bodyPr rtlCol="0"/>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1" name="Text Placeholder 13"/>
          <p:cNvSpPr>
            <a:spLocks noGrp="1"/>
          </p:cNvSpPr>
          <p:nvPr>
            <p:ph type="body" sz="quarter" idx="33"/>
          </p:nvPr>
        </p:nvSpPr>
        <p:spPr>
          <a:xfrm>
            <a:off x="252413" y="683368"/>
            <a:ext cx="8647112" cy="253916"/>
          </a:xfrm>
        </p:spPr>
        <p:txBody>
          <a:bodyPr rtlCol="0"/>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39499849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404" y="3037462"/>
            <a:ext cx="5574419" cy="1471478"/>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Text Placeholder 11"/>
          <p:cNvSpPr>
            <a:spLocks noGrp="1"/>
          </p:cNvSpPr>
          <p:nvPr>
            <p:ph type="body" sz="quarter" idx="16" hasCustomPrompt="1"/>
          </p:nvPr>
        </p:nvSpPr>
        <p:spPr>
          <a:xfrm>
            <a:off x="252428" y="2674811"/>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8" name="Text Placeholder 11"/>
          <p:cNvSpPr>
            <a:spLocks noGrp="1"/>
          </p:cNvSpPr>
          <p:nvPr>
            <p:ph type="body" sz="quarter" idx="20" hasCustomPrompt="1"/>
          </p:nvPr>
        </p:nvSpPr>
        <p:spPr>
          <a:xfrm>
            <a:off x="258071" y="4569743"/>
            <a:ext cx="557441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6" name="Content Placeholder 5"/>
          <p:cNvSpPr>
            <a:spLocks noGrp="1"/>
          </p:cNvSpPr>
          <p:nvPr>
            <p:ph sz="quarter" idx="23"/>
          </p:nvPr>
        </p:nvSpPr>
        <p:spPr>
          <a:xfrm>
            <a:off x="248024" y="1213561"/>
            <a:ext cx="5574419" cy="1370903"/>
          </a:xfrm>
        </p:spPr>
        <p:txBody>
          <a:bodyPr rtlCol="0">
            <a:noAutofit/>
          </a:bodyPr>
          <a:lstStyle>
            <a:lvl1pPr>
              <a:defRPr sz="1400"/>
            </a:lvl1pPr>
            <a:lvl5pPr>
              <a:buNone/>
              <a:defRPr/>
            </a:lvl5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0"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4"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19880780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39"/>
            <a:ext cx="4172656" cy="271106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25" name="Text Placeholder 11"/>
          <p:cNvSpPr>
            <a:spLocks noGrp="1"/>
          </p:cNvSpPr>
          <p:nvPr>
            <p:ph type="body" sz="quarter" idx="13" hasCustomPrompt="1"/>
          </p:nvPr>
        </p:nvSpPr>
        <p:spPr>
          <a:xfrm>
            <a:off x="4791076" y="4066304"/>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8" name="Text Placeholder 11"/>
          <p:cNvSpPr>
            <a:spLocks noGrp="1"/>
          </p:cNvSpPr>
          <p:nvPr>
            <p:ph type="body" sz="quarter" idx="15" hasCustomPrompt="1"/>
          </p:nvPr>
        </p:nvSpPr>
        <p:spPr>
          <a:xfrm>
            <a:off x="252414" y="4066304"/>
            <a:ext cx="4178298"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22"/>
          </p:nvPr>
        </p:nvSpPr>
        <p:spPr>
          <a:xfrm>
            <a:off x="247547" y="1209310"/>
            <a:ext cx="4172656" cy="271106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0"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3"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41959509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40"/>
            <a:ext cx="4172656" cy="273805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9" name="Text Placeholder 11"/>
          <p:cNvSpPr>
            <a:spLocks noGrp="1"/>
          </p:cNvSpPr>
          <p:nvPr>
            <p:ph type="body" sz="quarter" idx="13" hasCustomPrompt="1"/>
          </p:nvPr>
        </p:nvSpPr>
        <p:spPr>
          <a:xfrm>
            <a:off x="4791076" y="4066304"/>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2" name="Text Placeholder 11"/>
          <p:cNvSpPr>
            <a:spLocks noGrp="1"/>
          </p:cNvSpPr>
          <p:nvPr>
            <p:ph type="body" sz="quarter" idx="15" hasCustomPrompt="1"/>
          </p:nvPr>
        </p:nvSpPr>
        <p:spPr>
          <a:xfrm>
            <a:off x="252428" y="4066304"/>
            <a:ext cx="4178299"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17" y="1203341"/>
            <a:ext cx="4178299" cy="273805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1"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5"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7"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8"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21761362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44" y="2694637"/>
            <a:ext cx="8633531" cy="126958"/>
          </a:xfrm>
          <a:prstGeom prst="rect">
            <a:avLst/>
          </a:prstGeom>
        </p:spPr>
        <p:txBody>
          <a:bodyPr lIns="0" tIns="0" rIns="0" bIns="0" rtlCol="0" anchor="b" anchorCtr="0">
            <a:spAutoFit/>
          </a:bodyPr>
          <a:lstStyle>
            <a:lvl1pPr marL="15874" indent="0">
              <a:buNone/>
              <a:defRPr sz="800" baseline="0">
                <a:solidFill>
                  <a:srgbClr val="8E8F93"/>
                </a:solidFill>
              </a:defRPr>
            </a:lvl1pPr>
          </a:lstStyle>
          <a:p>
            <a:pPr lvl="0" rtl="0"/>
            <a:r>
              <a:rPr lang="ru"/>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5" name="Text Placeholder 11"/>
          <p:cNvSpPr>
            <a:spLocks noGrp="1"/>
          </p:cNvSpPr>
          <p:nvPr>
            <p:ph type="body" sz="quarter" idx="16" hasCustomPrompt="1"/>
          </p:nvPr>
        </p:nvSpPr>
        <p:spPr>
          <a:xfrm>
            <a:off x="253294" y="4413143"/>
            <a:ext cx="409487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5" name="Content Placeholder 4"/>
          <p:cNvSpPr>
            <a:spLocks noGrp="1"/>
          </p:cNvSpPr>
          <p:nvPr>
            <p:ph sz="quarter" idx="24"/>
          </p:nvPr>
        </p:nvSpPr>
        <p:spPr>
          <a:xfrm>
            <a:off x="246633" y="1198272"/>
            <a:ext cx="8644953" cy="1386193"/>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Content Placeholder 11"/>
          <p:cNvSpPr>
            <a:spLocks noGrp="1"/>
          </p:cNvSpPr>
          <p:nvPr>
            <p:ph sz="quarter" idx="25"/>
          </p:nvPr>
        </p:nvSpPr>
        <p:spPr>
          <a:xfrm>
            <a:off x="248531" y="2907433"/>
            <a:ext cx="4094871" cy="1472480"/>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4" name="Content Placeholder 13"/>
          <p:cNvSpPr>
            <a:spLocks noGrp="1"/>
          </p:cNvSpPr>
          <p:nvPr>
            <p:ph sz="quarter" idx="26"/>
          </p:nvPr>
        </p:nvSpPr>
        <p:spPr>
          <a:xfrm>
            <a:off x="4791076" y="2907433"/>
            <a:ext cx="4100514" cy="1472480"/>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3"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6"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7" name="Text Placeholder 11"/>
          <p:cNvSpPr>
            <a:spLocks noGrp="1"/>
          </p:cNvSpPr>
          <p:nvPr>
            <p:ph type="body" sz="quarter" idx="32"/>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8" name="Text Placeholder 13"/>
          <p:cNvSpPr>
            <a:spLocks noGrp="1"/>
          </p:cNvSpPr>
          <p:nvPr>
            <p:ph type="body" sz="quarter" idx="33"/>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35658294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28" y="406630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6" name="Text Placeholder 11"/>
          <p:cNvSpPr>
            <a:spLocks noGrp="1"/>
          </p:cNvSpPr>
          <p:nvPr>
            <p:ph type="body" sz="quarter" idx="21" hasCustomPrompt="1"/>
          </p:nvPr>
        </p:nvSpPr>
        <p:spPr>
          <a:xfrm>
            <a:off x="6192853" y="4066304"/>
            <a:ext cx="2744787"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9" name="Text Placeholder 11"/>
          <p:cNvSpPr>
            <a:spLocks noGrp="1"/>
          </p:cNvSpPr>
          <p:nvPr>
            <p:ph type="body" sz="quarter" idx="24" hasCustomPrompt="1"/>
          </p:nvPr>
        </p:nvSpPr>
        <p:spPr>
          <a:xfrm>
            <a:off x="3232555" y="4066304"/>
            <a:ext cx="271787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32"/>
          </p:nvPr>
        </p:nvSpPr>
        <p:spPr>
          <a:xfrm>
            <a:off x="252415" y="1192767"/>
            <a:ext cx="2698748" cy="2666729"/>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5" y="1192753"/>
            <a:ext cx="2717870" cy="2669564"/>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53" y="1192753"/>
            <a:ext cx="2744787" cy="2669564"/>
          </a:xfrm>
        </p:spPr>
        <p:txBody>
          <a:bodyPr rtlCol="0">
            <a:noAutofit/>
          </a:bodyPr>
          <a:lstStyle>
            <a:lvl1pPr>
              <a:defRPr sz="1400"/>
            </a:lvl1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3" name="Text Placeholder 11"/>
          <p:cNvSpPr>
            <a:spLocks noGrp="1"/>
          </p:cNvSpPr>
          <p:nvPr>
            <p:ph type="body" sz="quarter" idx="35"/>
          </p:nvPr>
        </p:nvSpPr>
        <p:spPr>
          <a:xfrm>
            <a:off x="252413" y="230188"/>
            <a:ext cx="86852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6"/>
          </p:nvPr>
        </p:nvSpPr>
        <p:spPr>
          <a:xfrm>
            <a:off x="252413" y="683368"/>
            <a:ext cx="86852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1963658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28" y="406630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6" name="Text Placeholder 11"/>
          <p:cNvSpPr>
            <a:spLocks noGrp="1"/>
          </p:cNvSpPr>
          <p:nvPr>
            <p:ph type="body" sz="quarter" idx="21" hasCustomPrompt="1"/>
          </p:nvPr>
        </p:nvSpPr>
        <p:spPr>
          <a:xfrm>
            <a:off x="6192853" y="4066304"/>
            <a:ext cx="2744787"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29" name="Text Placeholder 11"/>
          <p:cNvSpPr>
            <a:spLocks noGrp="1"/>
          </p:cNvSpPr>
          <p:nvPr>
            <p:ph type="body" sz="quarter" idx="24" hasCustomPrompt="1"/>
          </p:nvPr>
        </p:nvSpPr>
        <p:spPr>
          <a:xfrm>
            <a:off x="3232555" y="4066304"/>
            <a:ext cx="2717870"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3" name="Content Placeholder 2"/>
          <p:cNvSpPr>
            <a:spLocks noGrp="1"/>
          </p:cNvSpPr>
          <p:nvPr>
            <p:ph sz="quarter" idx="32"/>
          </p:nvPr>
        </p:nvSpPr>
        <p:spPr>
          <a:xfrm>
            <a:off x="252415" y="1192767"/>
            <a:ext cx="2698748" cy="2666729"/>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Content Placeholder 5"/>
          <p:cNvSpPr>
            <a:spLocks noGrp="1"/>
          </p:cNvSpPr>
          <p:nvPr>
            <p:ph sz="quarter" idx="33"/>
          </p:nvPr>
        </p:nvSpPr>
        <p:spPr>
          <a:xfrm>
            <a:off x="3232555" y="1192753"/>
            <a:ext cx="2717870"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Content Placeholder 7"/>
          <p:cNvSpPr>
            <a:spLocks noGrp="1"/>
          </p:cNvSpPr>
          <p:nvPr>
            <p:ph sz="quarter" idx="34"/>
          </p:nvPr>
        </p:nvSpPr>
        <p:spPr>
          <a:xfrm>
            <a:off x="6192853" y="1192753"/>
            <a:ext cx="2744787" cy="2669564"/>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2"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13" name="Text Placeholder 11"/>
          <p:cNvSpPr>
            <a:spLocks noGrp="1"/>
          </p:cNvSpPr>
          <p:nvPr>
            <p:ph type="body" sz="quarter" idx="35"/>
          </p:nvPr>
        </p:nvSpPr>
        <p:spPr>
          <a:xfrm>
            <a:off x="252413" y="230188"/>
            <a:ext cx="86852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5" name="Text Placeholder 13"/>
          <p:cNvSpPr>
            <a:spLocks noGrp="1"/>
          </p:cNvSpPr>
          <p:nvPr>
            <p:ph type="body" sz="quarter" idx="36"/>
          </p:nvPr>
        </p:nvSpPr>
        <p:spPr>
          <a:xfrm>
            <a:off x="252413" y="683368"/>
            <a:ext cx="86852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82329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4" y="1203328"/>
            <a:ext cx="8639175" cy="1381124"/>
          </a:xfrm>
        </p:spPr>
        <p:txBody>
          <a:bodyPr wrap="square"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2" name="Content Placeholder 11"/>
          <p:cNvSpPr>
            <a:spLocks noGrp="1"/>
          </p:cNvSpPr>
          <p:nvPr>
            <p:ph sz="quarter" idx="33"/>
          </p:nvPr>
        </p:nvSpPr>
        <p:spPr>
          <a:xfrm>
            <a:off x="252427" y="2872041"/>
            <a:ext cx="2683481"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5" name="Content Placeholder 14"/>
          <p:cNvSpPr>
            <a:spLocks noGrp="1"/>
          </p:cNvSpPr>
          <p:nvPr>
            <p:ph sz="quarter" idx="34"/>
          </p:nvPr>
        </p:nvSpPr>
        <p:spPr>
          <a:xfrm>
            <a:off x="3232568" y="2872041"/>
            <a:ext cx="2678893"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19" name="Content Placeholder 18"/>
          <p:cNvSpPr>
            <a:spLocks noGrp="1"/>
          </p:cNvSpPr>
          <p:nvPr>
            <p:ph sz="quarter" idx="35"/>
          </p:nvPr>
        </p:nvSpPr>
        <p:spPr>
          <a:xfrm>
            <a:off x="6192852" y="2872041"/>
            <a:ext cx="2678893" cy="1446550"/>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p:txBody>
      </p:sp>
      <p:sp>
        <p:nvSpPr>
          <p:cNvPr id="6" name="Text Placeholder 11"/>
          <p:cNvSpPr>
            <a:spLocks noGrp="1"/>
          </p:cNvSpPr>
          <p:nvPr>
            <p:ph type="body" sz="quarter" idx="18" hasCustomPrompt="1"/>
          </p:nvPr>
        </p:nvSpPr>
        <p:spPr>
          <a:xfrm>
            <a:off x="258070" y="2630753"/>
            <a:ext cx="863353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4" name="Text Placeholder 11"/>
          <p:cNvSpPr>
            <a:spLocks noGrp="1"/>
          </p:cNvSpPr>
          <p:nvPr>
            <p:ph type="body" sz="quarter" idx="13" hasCustomPrompt="1"/>
          </p:nvPr>
        </p:nvSpPr>
        <p:spPr>
          <a:xfrm>
            <a:off x="252428" y="4376264"/>
            <a:ext cx="2683481"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6" name="Text Placeholder 11"/>
          <p:cNvSpPr>
            <a:spLocks noGrp="1"/>
          </p:cNvSpPr>
          <p:nvPr>
            <p:ph type="body" sz="quarter" idx="21" hasCustomPrompt="1"/>
          </p:nvPr>
        </p:nvSpPr>
        <p:spPr>
          <a:xfrm>
            <a:off x="6192852" y="437626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8" name="Text Placeholder 11"/>
          <p:cNvSpPr>
            <a:spLocks noGrp="1"/>
          </p:cNvSpPr>
          <p:nvPr>
            <p:ph type="body" sz="quarter" idx="24" hasCustomPrompt="1"/>
          </p:nvPr>
        </p:nvSpPr>
        <p:spPr>
          <a:xfrm>
            <a:off x="3232568" y="4376264"/>
            <a:ext cx="2678893" cy="123111"/>
          </a:xfrm>
          <a:prstGeom prst="rect">
            <a:avLst/>
          </a:prstGeom>
        </p:spPr>
        <p:txBody>
          <a:bodyPr lIns="0" tIns="0" rIns="0" bIns="0" rtlCol="0" anchor="b" anchorCtr="0">
            <a:noAutofit/>
          </a:bodyPr>
          <a:lstStyle>
            <a:lvl1pPr marL="15874" indent="0">
              <a:buNone/>
              <a:defRPr sz="800" baseline="0">
                <a:solidFill>
                  <a:srgbClr val="8E8F93"/>
                </a:solidFill>
              </a:defRPr>
            </a:lvl1pPr>
          </a:lstStyle>
          <a:p>
            <a:pPr lvl="0" rtl="0"/>
            <a:r>
              <a:rPr lang="ru"/>
              <a:t>Optional description / context goes here</a:t>
            </a:r>
          </a:p>
        </p:txBody>
      </p:sp>
      <p:sp>
        <p:nvSpPr>
          <p:cNvPr id="17"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21" name="Text Placeholder 11"/>
          <p:cNvSpPr>
            <a:spLocks noGrp="1"/>
          </p:cNvSpPr>
          <p:nvPr>
            <p:ph type="body" sz="quarter" idx="36"/>
          </p:nvPr>
        </p:nvSpPr>
        <p:spPr>
          <a:xfrm>
            <a:off x="252413" y="230188"/>
            <a:ext cx="8647112" cy="369332"/>
          </a:xfrm>
        </p:spPr>
        <p:txBody>
          <a:bodyPr rtlCol="0">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22" name="Text Placeholder 13"/>
          <p:cNvSpPr>
            <a:spLocks noGrp="1"/>
          </p:cNvSpPr>
          <p:nvPr>
            <p:ph type="body" sz="quarter" idx="37"/>
          </p:nvPr>
        </p:nvSpPr>
        <p:spPr>
          <a:xfrm>
            <a:off x="252413" y="683368"/>
            <a:ext cx="8647112" cy="253916"/>
          </a:xfrm>
        </p:spPr>
        <p:txBody>
          <a:bodyPr rtlCol="0">
            <a:noAutofit/>
          </a:bodyPr>
          <a:lstStyle>
            <a:lvl1pPr marL="358552" indent="-342679">
              <a:buFontTx/>
              <a:buNone/>
              <a:defRPr sz="1600" baseline="0">
                <a:solidFill>
                  <a:schemeClr val="accent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27239955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15"/>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381" tIns="45690" rIns="91381" bIns="45690" rtlCol="0" anchor="ctr"/>
          <a:lstStyle/>
          <a:p>
            <a:pPr algn="ctr" rtl="0"/>
            <a:endParaRPr lang="en-US"/>
          </a:p>
        </p:txBody>
      </p:sp>
      <p:sp>
        <p:nvSpPr>
          <p:cNvPr id="5" name="Content Placeholder 4"/>
          <p:cNvSpPr>
            <a:spLocks noGrp="1"/>
          </p:cNvSpPr>
          <p:nvPr>
            <p:ph sz="quarter" idx="32"/>
          </p:nvPr>
        </p:nvSpPr>
        <p:spPr>
          <a:xfrm>
            <a:off x="252414" y="1735875"/>
            <a:ext cx="8639175" cy="2644043"/>
          </a:xfrm>
        </p:spPr>
        <p:txBody>
          <a:bodyPr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7"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
        <p:nvSpPr>
          <p:cNvPr id="22" name="Rectangle 21"/>
          <p:cNvSpPr/>
          <p:nvPr userDrawn="1"/>
        </p:nvSpPr>
        <p:spPr>
          <a:xfrm>
            <a:off x="0" y="1105332"/>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81" tIns="45690" rIns="91381" bIns="45690" rtlCol="0" anchor="ctr"/>
          <a:lstStyle/>
          <a:p>
            <a:pPr algn="ctr" rtl="0"/>
            <a:endParaRPr lang="en-US"/>
          </a:p>
        </p:txBody>
      </p:sp>
      <p:sp>
        <p:nvSpPr>
          <p:cNvPr id="15" name="Text Placeholder 11"/>
          <p:cNvSpPr>
            <a:spLocks noGrp="1"/>
          </p:cNvSpPr>
          <p:nvPr>
            <p:ph type="body" sz="quarter" idx="33"/>
          </p:nvPr>
        </p:nvSpPr>
        <p:spPr>
          <a:xfrm>
            <a:off x="252413" y="230188"/>
            <a:ext cx="8647112" cy="369332"/>
          </a:xfrm>
        </p:spPr>
        <p:txBody>
          <a:bodyPr rtlCol="0">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rtl="0"/>
            <a:r>
              <a:rPr lang="ru"/>
              <a:t>Click to edit Master text styles</a:t>
            </a:r>
          </a:p>
        </p:txBody>
      </p:sp>
      <p:sp>
        <p:nvSpPr>
          <p:cNvPr id="16" name="Text Placeholder 13"/>
          <p:cNvSpPr>
            <a:spLocks noGrp="1"/>
          </p:cNvSpPr>
          <p:nvPr>
            <p:ph type="body" sz="quarter" idx="34"/>
          </p:nvPr>
        </p:nvSpPr>
        <p:spPr>
          <a:xfrm>
            <a:off x="252413" y="683368"/>
            <a:ext cx="8647112" cy="253916"/>
          </a:xfrm>
        </p:spPr>
        <p:txBody>
          <a:bodyPr rtlCol="0">
            <a:noAutofit/>
          </a:bodyPr>
          <a:lstStyle>
            <a:lvl1pPr marL="358552" indent="-342679">
              <a:buFontTx/>
              <a:buNone/>
              <a:defRPr sz="1600">
                <a:solidFill>
                  <a:schemeClr val="bg1"/>
                </a:solidFill>
              </a:defRPr>
            </a:lvl1pPr>
            <a:lvl2pPr marL="407735" indent="-228465">
              <a:buFontTx/>
              <a:buNone/>
              <a:defRPr/>
            </a:lvl2pPr>
            <a:lvl3pPr marL="587018" indent="-228465">
              <a:buFontTx/>
              <a:buNone/>
              <a:defRPr/>
            </a:lvl3pPr>
            <a:lvl4pPr marL="767875" indent="-228465">
              <a:buFontTx/>
              <a:buNone/>
              <a:defRPr/>
            </a:lvl4pPr>
            <a:lvl5pPr marL="939220" indent="-228465">
              <a:buFontTx/>
              <a:buNone/>
              <a:defRPr/>
            </a:lvl5pPr>
          </a:lstStyle>
          <a:p>
            <a:pPr lvl="0" rtl="0"/>
            <a:r>
              <a:rPr lang="ru"/>
              <a:t>Click to edit Master text styles</a:t>
            </a:r>
          </a:p>
        </p:txBody>
      </p:sp>
    </p:spTree>
    <p:extLst>
      <p:ext uri="{BB962C8B-B14F-4D97-AF65-F5344CB8AC3E}">
        <p14:creationId xmlns:p14="http://schemas.microsoft.com/office/powerpoint/2010/main" val="32208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rtlCol="0"/>
          <a:lstStyle>
            <a:lvl1pPr marL="0" indent="0">
              <a:buNone/>
              <a:defRPr sz="1050">
                <a:solidFill>
                  <a:schemeClr val="accent2">
                    <a:lumMod val="60000"/>
                    <a:lumOff val="40000"/>
                  </a:schemeClr>
                </a:solidFill>
              </a:defRPr>
            </a:lvl1pPr>
          </a:lstStyle>
          <a:p>
            <a:pPr rtl="0"/>
            <a:r>
              <a:rPr lang="ru"/>
              <a:t>Drag Your Image Here</a:t>
            </a:r>
          </a:p>
        </p:txBody>
      </p:sp>
      <p:sp>
        <p:nvSpPr>
          <p:cNvPr id="4" name="Title 1"/>
          <p:cNvSpPr>
            <a:spLocks noGrp="1"/>
          </p:cNvSpPr>
          <p:nvPr>
            <p:ph type="ctrTitle" hasCustomPrompt="1"/>
          </p:nvPr>
        </p:nvSpPr>
        <p:spPr>
          <a:xfrm>
            <a:off x="252413" y="1713559"/>
            <a:ext cx="8577821" cy="1231106"/>
          </a:xfrm>
          <a:prstGeom prst="rect">
            <a:avLst/>
          </a:prstGeom>
        </p:spPr>
        <p:txBody>
          <a:bodyPr lIns="0" tIns="0" rIns="0" bIns="0" rtlCol="0" anchor="t">
            <a:spAutoFit/>
          </a:bodyPr>
          <a:lstStyle>
            <a:lvl1pPr marL="0" indent="0" algn="ctr">
              <a:buFont typeface="Arial"/>
              <a:buNone/>
              <a:defRPr sz="4000">
                <a:solidFill>
                  <a:schemeClr val="accent1"/>
                </a:solidFill>
              </a:defRPr>
            </a:lvl1pPr>
          </a:lstStyle>
          <a:p>
            <a:pPr rtl="0"/>
            <a:r>
              <a:rPr lang="ru"/>
              <a:t>CLICK TO EDIT QUOTE OR CALLOUT</a:t>
            </a:r>
          </a:p>
        </p:txBody>
      </p:sp>
      <p:sp>
        <p:nvSpPr>
          <p:cNvPr id="5" name="Subtitle 2"/>
          <p:cNvSpPr>
            <a:spLocks noGrp="1"/>
          </p:cNvSpPr>
          <p:nvPr>
            <p:ph type="subTitle" idx="1" hasCustomPrompt="1"/>
          </p:nvPr>
        </p:nvSpPr>
        <p:spPr>
          <a:xfrm>
            <a:off x="252414" y="2955454"/>
            <a:ext cx="8577820" cy="307777"/>
          </a:xfrm>
          <a:prstGeom prst="rect">
            <a:avLst/>
          </a:prstGeom>
        </p:spPr>
        <p:txBody>
          <a:bodyPr lIns="0" tIns="0" rIns="0" bIns="0" rtlCol="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
              <a:t>Click To Edit Optional Subtitle</a:t>
            </a:r>
          </a:p>
        </p:txBody>
      </p:sp>
      <p:pic>
        <p:nvPicPr>
          <p:cNvPr id="9" name="Picture 8"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02201" y="4509591"/>
            <a:ext cx="1922297" cy="530004"/>
          </a:xfrm>
          <a:prstGeom prst="rect">
            <a:avLst/>
          </a:prstGeom>
        </p:spPr>
      </p:pic>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29474681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27999618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ru"/>
              <a:t>Click to edit Master title style</a:t>
            </a:r>
          </a:p>
        </p:txBody>
      </p:sp>
      <p:sp>
        <p:nvSpPr>
          <p:cNvPr id="3" name="Content Placeholder 2"/>
          <p:cNvSpPr>
            <a:spLocks noGrp="1"/>
          </p:cNvSpPr>
          <p:nvPr>
            <p:ph sz="half" idx="1"/>
          </p:nvPr>
        </p:nvSpPr>
        <p:spPr>
          <a:xfrm>
            <a:off x="431801" y="1200150"/>
            <a:ext cx="4135438" cy="3100388"/>
          </a:xfrm>
        </p:spPr>
        <p:txBody>
          <a:bodyPr rtlCol="0"/>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4" name="Content Placeholder 3"/>
          <p:cNvSpPr>
            <a:spLocks noGrp="1"/>
          </p:cNvSpPr>
          <p:nvPr>
            <p:ph sz="half" idx="2"/>
          </p:nvPr>
        </p:nvSpPr>
        <p:spPr>
          <a:xfrm>
            <a:off x="4719639" y="1200150"/>
            <a:ext cx="4137025" cy="3100388"/>
          </a:xfrm>
        </p:spPr>
        <p:txBody>
          <a:bodyPr rtlCol="0"/>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5" name="Date Placeholder 4"/>
          <p:cNvSpPr>
            <a:spLocks noGrp="1" noChangeArrowheads="1"/>
          </p:cNvSpPr>
          <p:nvPr>
            <p:ph type="dt" sz="half" idx="10"/>
          </p:nvPr>
        </p:nvSpPr>
        <p:spPr>
          <a:xfrm>
            <a:off x="1835150" y="4839892"/>
            <a:ext cx="1874838" cy="134540"/>
          </a:xfrm>
          <a:prstGeom prst="rect">
            <a:avLst/>
          </a:prstGeom>
          <a:ln/>
        </p:spPr>
        <p:txBody>
          <a:bodyPr rtlCol="0"/>
          <a:lstStyle>
            <a:lvl1pPr>
              <a:defRPr/>
            </a:lvl1pPr>
          </a:lstStyle>
          <a:p>
            <a:pPr rtl="0">
              <a:defRPr/>
            </a:pPr>
            <a:r>
              <a:rPr lang="ru">
                <a:solidFill>
                  <a:srgbClr val="000000"/>
                </a:solidFill>
              </a:rPr>
              <a:t>© Invensys </a:t>
            </a:r>
            <a:r>
              <a:rPr lang="en-US">
                <a:solidFill>
                  <a:srgbClr val="000000"/>
                </a:solidFill>
              </a:rPr>
              <a:t>7/26/2018</a:t>
            </a:r>
          </a:p>
        </p:txBody>
      </p:sp>
      <p:sp>
        <p:nvSpPr>
          <p:cNvPr id="6" name="Footer Placeholder 5"/>
          <p:cNvSpPr>
            <a:spLocks noGrp="1" noChangeArrowheads="1"/>
          </p:cNvSpPr>
          <p:nvPr>
            <p:ph type="ftr" sz="quarter" idx="11"/>
          </p:nvPr>
        </p:nvSpPr>
        <p:spPr>
          <a:xfrm>
            <a:off x="684213" y="4814829"/>
            <a:ext cx="1104900" cy="184666"/>
          </a:xfrm>
          <a:prstGeom prst="rect">
            <a:avLst/>
          </a:prstGeom>
          <a:ln/>
        </p:spPr>
        <p:txBody>
          <a:bodyPr rtlCol="0"/>
          <a:lstStyle>
            <a:lvl1pPr>
              <a:defRPr/>
            </a:lvl1pPr>
          </a:lstStyle>
          <a:p>
            <a:pPr rtl="0">
              <a:defRPr/>
            </a:pPr>
            <a:r>
              <a:rPr lang="ru">
                <a:solidFill>
                  <a:srgbClr val="000000"/>
                </a:solidFill>
              </a:rPr>
              <a:t>Invensys proprietary &amp; confidential</a:t>
            </a:r>
          </a:p>
        </p:txBody>
      </p:sp>
      <p:sp>
        <p:nvSpPr>
          <p:cNvPr id="7" name="Slide Number Placeholder 6"/>
          <p:cNvSpPr>
            <a:spLocks noGrp="1" noChangeArrowheads="1"/>
          </p:cNvSpPr>
          <p:nvPr>
            <p:ph type="sldNum" sz="quarter" idx="12"/>
          </p:nvPr>
        </p:nvSpPr>
        <p:spPr>
          <a:xfrm>
            <a:off x="431800" y="4838373"/>
            <a:ext cx="215900" cy="92333"/>
          </a:xfrm>
          <a:prstGeom prst="rect">
            <a:avLst/>
          </a:prstGeom>
          <a:ln/>
        </p:spPr>
        <p:txBody>
          <a:bodyPr rtlCol="0"/>
          <a:lstStyle>
            <a:lvl1pPr>
              <a:defRPr/>
            </a:lvl1pPr>
          </a:lstStyle>
          <a:p>
            <a:pPr rtl="0">
              <a:defRPr/>
            </a:pPr>
            <a:fld id="{938CEEF0-5C67-4F90-8F52-7A3E8F5510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5431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1" y="0"/>
            <a:ext cx="9144000" cy="4330794"/>
          </a:xfrm>
          <a:prstGeom prst="rect">
            <a:avLst/>
          </a:prstGeom>
          <a:solidFill>
            <a:schemeClr val="bg1">
              <a:lumMod val="95000"/>
            </a:schemeClr>
          </a:solidFill>
        </p:spPr>
        <p:txBody>
          <a:bodyPr lIns="91246" tIns="45622" rIns="91246" bIns="45622" rtlCol="0"/>
          <a:lstStyle>
            <a:lvl1pPr>
              <a:buNone/>
              <a:defRPr sz="1400">
                <a:solidFill>
                  <a:schemeClr val="bg1">
                    <a:lumMod val="85000"/>
                  </a:schemeClr>
                </a:solidFill>
              </a:defRPr>
            </a:lvl1pPr>
          </a:lstStyle>
          <a:p>
            <a:pPr rtl="0"/>
            <a:r>
              <a:rPr lang="ru"/>
              <a:t>Click icon to add picture</a:t>
            </a:r>
          </a:p>
        </p:txBody>
      </p:sp>
      <p:sp>
        <p:nvSpPr>
          <p:cNvPr id="8" name="Title 1"/>
          <p:cNvSpPr>
            <a:spLocks noGrp="1"/>
          </p:cNvSpPr>
          <p:nvPr>
            <p:ph type="ctrTitle" hasCustomPrompt="1"/>
          </p:nvPr>
        </p:nvSpPr>
        <p:spPr>
          <a:xfrm>
            <a:off x="252416" y="2609224"/>
            <a:ext cx="8673872" cy="553998"/>
          </a:xfrm>
          <a:prstGeom prst="rect">
            <a:avLst/>
          </a:prstGeom>
        </p:spPr>
        <p:txBody>
          <a:bodyPr lIns="0" tIns="0" rIns="0" bIns="0" rtlCol="0" anchor="ctr" anchorCtr="0">
            <a:noAutofit/>
          </a:bodyPr>
          <a:lstStyle>
            <a:lvl1pPr marL="0" indent="0" algn="l">
              <a:buFont typeface="Arial"/>
              <a:buNone/>
              <a:defRPr sz="3600">
                <a:solidFill>
                  <a:schemeClr val="bg1"/>
                </a:solidFill>
              </a:defRPr>
            </a:lvl1pPr>
          </a:lstStyle>
          <a:p>
            <a:pPr rtl="0"/>
            <a:r>
              <a:rPr lang="ru"/>
              <a:t>Presentation Title</a:t>
            </a:r>
          </a:p>
        </p:txBody>
      </p:sp>
      <p:sp>
        <p:nvSpPr>
          <p:cNvPr id="9" name="Subtitle 2"/>
          <p:cNvSpPr>
            <a:spLocks noGrp="1"/>
          </p:cNvSpPr>
          <p:nvPr>
            <p:ph type="subTitle" idx="1" hasCustomPrompt="1"/>
          </p:nvPr>
        </p:nvSpPr>
        <p:spPr>
          <a:xfrm>
            <a:off x="252416" y="3204262"/>
            <a:ext cx="8673872" cy="215444"/>
          </a:xfrm>
          <a:prstGeom prst="rect">
            <a:avLst/>
          </a:prstGeom>
        </p:spPr>
        <p:txBody>
          <a:bodyPr lIns="0" tIns="0" rIns="0" bIns="0" rtlCol="0">
            <a:noAutofit/>
          </a:bodyPr>
          <a:lstStyle>
            <a:lvl1pPr marL="0" indent="0" algn="l">
              <a:buNone/>
              <a:defRPr sz="1400" baseline="0">
                <a:solidFill>
                  <a:schemeClr val="bg1"/>
                </a:solidFill>
              </a:defRPr>
            </a:lvl1pPr>
            <a:lvl2pPr marL="456243" indent="0" algn="ctr">
              <a:buNone/>
              <a:defRPr>
                <a:solidFill>
                  <a:schemeClr val="tx1">
                    <a:tint val="75000"/>
                  </a:schemeClr>
                </a:solidFill>
              </a:defRPr>
            </a:lvl2pPr>
            <a:lvl3pPr marL="912481" indent="0" algn="ctr">
              <a:buNone/>
              <a:defRPr>
                <a:solidFill>
                  <a:schemeClr val="tx1">
                    <a:tint val="75000"/>
                  </a:schemeClr>
                </a:solidFill>
              </a:defRPr>
            </a:lvl3pPr>
            <a:lvl4pPr marL="1368725" indent="0" algn="ctr">
              <a:buNone/>
              <a:defRPr>
                <a:solidFill>
                  <a:schemeClr val="tx1">
                    <a:tint val="75000"/>
                  </a:schemeClr>
                </a:solidFill>
              </a:defRPr>
            </a:lvl4pPr>
            <a:lvl5pPr marL="1824965" indent="0" algn="ctr">
              <a:buNone/>
              <a:defRPr>
                <a:solidFill>
                  <a:schemeClr val="tx1">
                    <a:tint val="75000"/>
                  </a:schemeClr>
                </a:solidFill>
              </a:defRPr>
            </a:lvl5pPr>
            <a:lvl6pPr marL="2281209" indent="0" algn="ctr">
              <a:buNone/>
              <a:defRPr>
                <a:solidFill>
                  <a:schemeClr val="tx1">
                    <a:tint val="75000"/>
                  </a:schemeClr>
                </a:solidFill>
              </a:defRPr>
            </a:lvl6pPr>
            <a:lvl7pPr marL="2737448" indent="0" algn="ctr">
              <a:buNone/>
              <a:defRPr>
                <a:solidFill>
                  <a:schemeClr val="tx1">
                    <a:tint val="75000"/>
                  </a:schemeClr>
                </a:solidFill>
              </a:defRPr>
            </a:lvl7pPr>
            <a:lvl8pPr marL="3193689" indent="0" algn="ctr">
              <a:buNone/>
              <a:defRPr>
                <a:solidFill>
                  <a:schemeClr val="tx1">
                    <a:tint val="75000"/>
                  </a:schemeClr>
                </a:solidFill>
              </a:defRPr>
            </a:lvl8pPr>
            <a:lvl9pPr marL="3649926" indent="0" algn="ctr">
              <a:buNone/>
              <a:defRPr>
                <a:solidFill>
                  <a:schemeClr val="tx1">
                    <a:tint val="75000"/>
                  </a:schemeClr>
                </a:solidFill>
              </a:defRPr>
            </a:lvl9pPr>
          </a:lstStyle>
          <a:p>
            <a:pPr rtl="0"/>
            <a:r>
              <a:rPr lang="ru"/>
              <a:t>Click to Edit Optional Subtitle</a:t>
            </a:r>
          </a:p>
        </p:txBody>
      </p:sp>
      <p:pic>
        <p:nvPicPr>
          <p:cNvPr id="10" name="Picture 9"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
        <p:nvSpPr>
          <p:cNvPr id="14" name="Footer Placeholder 4"/>
          <p:cNvSpPr>
            <a:spLocks noGrp="1"/>
          </p:cNvSpPr>
          <p:nvPr>
            <p:ph type="ftr" sz="quarter" idx="3"/>
          </p:nvPr>
        </p:nvSpPr>
        <p:spPr>
          <a:xfrm>
            <a:off x="252415" y="4857184"/>
            <a:ext cx="1505531" cy="92333"/>
          </a:xfrm>
          <a:prstGeom prst="rect">
            <a:avLst/>
          </a:prstGeom>
        </p:spPr>
        <p:txBody>
          <a:bodyPr vert="horz" wrap="square" lIns="0" tIns="0" rIns="0" bIns="0" rtlCol="0" anchor="ctr">
            <a:spAutoFit/>
          </a:bodyPr>
          <a:lstStyle>
            <a:lvl1pPr algn="l" defTabSz="456243">
              <a:defRPr sz="600">
                <a:solidFill>
                  <a:srgbClr val="4F5156"/>
                </a:solidFill>
                <a:latin typeface="Arial"/>
                <a:cs typeface="Arial"/>
              </a:defRPr>
            </a:lvl1pPr>
          </a:lstStyle>
          <a:p>
            <a:pPr rtl="0"/>
            <a:r>
              <a:rPr lang="ru"/>
              <a:t>Confidential Property of Schneider Electric  </a:t>
            </a:r>
          </a:p>
        </p:txBody>
      </p:sp>
      <p:sp>
        <p:nvSpPr>
          <p:cNvPr id="21" name="Espace réservé du texte 20"/>
          <p:cNvSpPr>
            <a:spLocks noGrp="1"/>
          </p:cNvSpPr>
          <p:nvPr>
            <p:ph type="body" sz="quarter" idx="15" hasCustomPrompt="1"/>
          </p:nvPr>
        </p:nvSpPr>
        <p:spPr>
          <a:xfrm>
            <a:off x="1" y="3573645"/>
            <a:ext cx="9144000" cy="761890"/>
          </a:xfrm>
          <a:prstGeom prst="rect">
            <a:avLst/>
          </a:prstGeom>
          <a:solidFill>
            <a:schemeClr val="tx2">
              <a:alpha val="80000"/>
            </a:schemeClr>
          </a:solidFill>
        </p:spPr>
        <p:txBody>
          <a:bodyPr lIns="91246" tIns="45622" rIns="91246" bIns="45622" rtlCol="0"/>
          <a:lstStyle>
            <a:lvl1pPr marL="177928"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ru"/>
              <a:t>Presented by: </a:t>
            </a:r>
          </a:p>
          <a:p>
            <a:pPr lvl="0" rtl="0"/>
            <a:r>
              <a:rPr lang="ru"/>
              <a:t>Date: </a:t>
            </a:r>
          </a:p>
          <a:p>
            <a:pPr lvl="0" rtl="0"/>
            <a:endParaRPr lang="fr-FR"/>
          </a:p>
          <a:p>
            <a:pPr lvl="0" rtl="0"/>
            <a:endParaRPr lang="fr-FR"/>
          </a:p>
          <a:p>
            <a:pPr lvl="0" rtl="0"/>
            <a:endParaRPr lang="fr-FR"/>
          </a:p>
          <a:p>
            <a:pPr lvl="0" rtl="0"/>
            <a:endParaRPr lang="fr-FR"/>
          </a:p>
          <a:p>
            <a:pPr lvl="0" rtl="0"/>
            <a:endParaRPr lang="fr-FR"/>
          </a:p>
        </p:txBody>
      </p:sp>
      <p:sp>
        <p:nvSpPr>
          <p:cNvPr id="13" name="Rectangle 12"/>
          <p:cNvSpPr/>
          <p:nvPr userDrawn="1"/>
        </p:nvSpPr>
        <p:spPr>
          <a:xfrm>
            <a:off x="1" y="4261502"/>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246" tIns="45622" rIns="91246" bIns="45622" rtlCol="0" anchor="ctr"/>
          <a:lstStyle/>
          <a:p>
            <a:pPr algn="ctr" defTabSz="456243" rtl="0"/>
            <a:endParaRPr lang="en-US">
              <a:solidFill>
                <a:prstClr val="white"/>
              </a:solidFill>
            </a:endParaRPr>
          </a:p>
        </p:txBody>
      </p:sp>
    </p:spTree>
    <p:extLst>
      <p:ext uri="{BB962C8B-B14F-4D97-AF65-F5344CB8AC3E}">
        <p14:creationId xmlns:p14="http://schemas.microsoft.com/office/powerpoint/2010/main" val="9655086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 y="2"/>
            <a:ext cx="9144000" cy="2908710"/>
          </a:xfrm>
          <a:prstGeom prst="rect">
            <a:avLst/>
          </a:prstGeom>
          <a:solidFill>
            <a:schemeClr val="tx2">
              <a:alpha val="80000"/>
            </a:schemeClr>
          </a:solidFill>
        </p:spPr>
        <p:txBody>
          <a:bodyPr lIns="251479" tIns="0" rIns="0" bIns="251479" rtlCol="0" anchor="b" anchorCtr="0"/>
          <a:lstStyle>
            <a:lvl1pPr algn="l">
              <a:defRPr sz="2400" baseline="0">
                <a:solidFill>
                  <a:srgbClr val="FFFFFF"/>
                </a:solidFill>
              </a:defRPr>
            </a:lvl1pPr>
          </a:lstStyle>
          <a:p>
            <a:pPr rtl="0"/>
            <a:r>
              <a:rPr lang="ru"/>
              <a:t>Click To Edit Section Title</a:t>
            </a:r>
          </a:p>
        </p:txBody>
      </p:sp>
      <p:sp>
        <p:nvSpPr>
          <p:cNvPr id="8" name="Text Placeholder 9"/>
          <p:cNvSpPr>
            <a:spLocks noGrp="1"/>
          </p:cNvSpPr>
          <p:nvPr>
            <p:ph type="body" sz="quarter" idx="11" hasCustomPrompt="1"/>
          </p:nvPr>
        </p:nvSpPr>
        <p:spPr>
          <a:xfrm>
            <a:off x="1" y="2900410"/>
            <a:ext cx="9144000" cy="373063"/>
          </a:xfrm>
          <a:prstGeom prst="rect">
            <a:avLst/>
          </a:prstGeom>
          <a:solidFill>
            <a:schemeClr val="tx2"/>
          </a:solidFill>
        </p:spPr>
        <p:txBody>
          <a:bodyPr lIns="251479" tIns="0" rIns="0" bIns="0" rtlCol="0" anchor="ctr" anchorCtr="0"/>
          <a:lstStyle>
            <a:lvl1pPr marL="0" indent="0">
              <a:buNone/>
              <a:defRPr sz="1200" baseline="0">
                <a:solidFill>
                  <a:schemeClr val="bg1"/>
                </a:solidFill>
              </a:defRPr>
            </a:lvl1pPr>
          </a:lstStyle>
          <a:p>
            <a:pPr lvl="0" rtl="0"/>
            <a:r>
              <a:rPr lang="ru"/>
              <a:t>Click To Edit Optional Subtitle</a:t>
            </a:r>
          </a:p>
        </p:txBody>
      </p:sp>
      <p:sp>
        <p:nvSpPr>
          <p:cNvPr id="9"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0"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22846286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1" y="0"/>
            <a:ext cx="9144000" cy="5143500"/>
          </a:xfrm>
          <a:prstGeom prst="rect">
            <a:avLst/>
          </a:prstGeom>
          <a:solidFill>
            <a:srgbClr val="8E8F93">
              <a:alpha val="20000"/>
            </a:srgbClr>
          </a:solidFill>
        </p:spPr>
        <p:txBody>
          <a:bodyPr lIns="91249" tIns="45622" rIns="91249" bIns="45622" rtlCol="0"/>
          <a:lstStyle>
            <a:lvl1pPr marL="0" indent="0">
              <a:buNone/>
              <a:defRPr sz="1100">
                <a:solidFill>
                  <a:schemeClr val="accent2">
                    <a:lumMod val="60000"/>
                    <a:lumOff val="40000"/>
                  </a:schemeClr>
                </a:solidFill>
              </a:defRPr>
            </a:lvl1pPr>
          </a:lstStyle>
          <a:p>
            <a:pPr rtl="0"/>
            <a:r>
              <a:rPr lang="ru"/>
              <a:t>Drag Your Image Here</a:t>
            </a:r>
          </a:p>
        </p:txBody>
      </p:sp>
      <p:sp>
        <p:nvSpPr>
          <p:cNvPr id="5" name="Title 1"/>
          <p:cNvSpPr>
            <a:spLocks noGrp="1"/>
          </p:cNvSpPr>
          <p:nvPr>
            <p:ph type="title" hasCustomPrompt="1"/>
          </p:nvPr>
        </p:nvSpPr>
        <p:spPr>
          <a:xfrm>
            <a:off x="1" y="2041077"/>
            <a:ext cx="9144000" cy="867640"/>
          </a:xfrm>
          <a:prstGeom prst="rect">
            <a:avLst/>
          </a:prstGeom>
          <a:solidFill>
            <a:schemeClr val="tx2">
              <a:alpha val="80000"/>
            </a:schemeClr>
          </a:solidFill>
        </p:spPr>
        <p:txBody>
          <a:bodyPr lIns="251479" tIns="0" rIns="0" bIns="0" rtlCol="0" anchor="ctr" anchorCtr="0"/>
          <a:lstStyle>
            <a:lvl1pPr algn="l">
              <a:defRPr sz="2400" baseline="0">
                <a:solidFill>
                  <a:srgbClr val="FFFFFF"/>
                </a:solidFill>
              </a:defRPr>
            </a:lvl1pPr>
          </a:lstStyle>
          <a:p>
            <a:pPr rtl="0"/>
            <a:r>
              <a:rPr lang="ru"/>
              <a:t>Click To Edit Section Title</a:t>
            </a:r>
          </a:p>
        </p:txBody>
      </p:sp>
      <p:sp>
        <p:nvSpPr>
          <p:cNvPr id="6" name="Text Placeholder 9"/>
          <p:cNvSpPr>
            <a:spLocks noGrp="1"/>
          </p:cNvSpPr>
          <p:nvPr>
            <p:ph type="body" sz="quarter" idx="11" hasCustomPrompt="1"/>
          </p:nvPr>
        </p:nvSpPr>
        <p:spPr>
          <a:xfrm>
            <a:off x="1" y="2900410"/>
            <a:ext cx="9144000" cy="373063"/>
          </a:xfrm>
          <a:prstGeom prst="rect">
            <a:avLst/>
          </a:prstGeom>
          <a:solidFill>
            <a:schemeClr val="tx2"/>
          </a:solidFill>
        </p:spPr>
        <p:txBody>
          <a:bodyPr lIns="251479" tIns="0" rIns="0" bIns="0" rtlCol="0" anchor="ctr" anchorCtr="0"/>
          <a:lstStyle>
            <a:lvl1pPr marL="0" indent="0">
              <a:buNone/>
              <a:defRPr sz="1200" baseline="0">
                <a:solidFill>
                  <a:schemeClr val="bg1"/>
                </a:solidFill>
              </a:defRPr>
            </a:lvl1pPr>
          </a:lstStyle>
          <a:p>
            <a:pPr lvl="0" rtl="0"/>
            <a:r>
              <a:rPr lang="ru"/>
              <a:t>Click To Edit Optional Subtitle</a:t>
            </a:r>
          </a:p>
        </p:txBody>
      </p:sp>
      <p:sp>
        <p:nvSpPr>
          <p:cNvPr id="10"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2"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8" name="Picture 7"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27703502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1" y="0"/>
            <a:ext cx="9144000" cy="1981308"/>
          </a:xfrm>
          <a:prstGeom prst="rect">
            <a:avLst/>
          </a:prstGeom>
          <a:solidFill>
            <a:srgbClr val="8E8F93">
              <a:alpha val="20000"/>
            </a:srgbClr>
          </a:solidFill>
        </p:spPr>
        <p:txBody>
          <a:bodyPr lIns="91249" tIns="45622" rIns="91249" bIns="45622" rtlCol="0"/>
          <a:lstStyle>
            <a:lvl1pPr marL="0" indent="0">
              <a:buNone/>
              <a:defRPr sz="1100">
                <a:solidFill>
                  <a:schemeClr val="accent2">
                    <a:lumMod val="60000"/>
                    <a:lumOff val="40000"/>
                  </a:schemeClr>
                </a:solidFill>
              </a:defRPr>
            </a:lvl1pPr>
          </a:lstStyle>
          <a:p>
            <a:pPr rtl="0"/>
            <a:r>
              <a:rPr lang="ru"/>
              <a:t>Drag Your Image Here</a:t>
            </a:r>
          </a:p>
        </p:txBody>
      </p:sp>
      <p:sp>
        <p:nvSpPr>
          <p:cNvPr id="3" name="Title 1"/>
          <p:cNvSpPr>
            <a:spLocks noGrp="1"/>
          </p:cNvSpPr>
          <p:nvPr>
            <p:ph type="title" hasCustomPrompt="1"/>
          </p:nvPr>
        </p:nvSpPr>
        <p:spPr>
          <a:xfrm>
            <a:off x="1" y="1981337"/>
            <a:ext cx="9144000" cy="3162191"/>
          </a:xfrm>
          <a:prstGeom prst="rect">
            <a:avLst/>
          </a:prstGeom>
          <a:solidFill>
            <a:schemeClr val="tx2"/>
          </a:solidFill>
        </p:spPr>
        <p:txBody>
          <a:bodyPr lIns="251479" tIns="251479" rIns="251479" bIns="251479" rtlCol="0" anchor="t" anchorCtr="0"/>
          <a:lstStyle>
            <a:lvl1pPr algn="l">
              <a:defRPr sz="2400" baseline="0">
                <a:solidFill>
                  <a:srgbClr val="FFFFFF"/>
                </a:solidFill>
              </a:defRPr>
            </a:lvl1pPr>
          </a:lstStyle>
          <a:p>
            <a:pPr rtl="0"/>
            <a:r>
              <a:rPr lang="ru"/>
              <a:t>Click To Edit Section Title</a:t>
            </a:r>
          </a:p>
        </p:txBody>
      </p:sp>
      <p:sp>
        <p:nvSpPr>
          <p:cNvPr id="4" name="Text Placeholder 9"/>
          <p:cNvSpPr>
            <a:spLocks noGrp="1"/>
          </p:cNvSpPr>
          <p:nvPr>
            <p:ph type="body" sz="quarter" idx="11" hasCustomPrompt="1"/>
          </p:nvPr>
        </p:nvSpPr>
        <p:spPr>
          <a:xfrm>
            <a:off x="1" y="1608274"/>
            <a:ext cx="9144000" cy="373063"/>
          </a:xfrm>
          <a:prstGeom prst="rect">
            <a:avLst/>
          </a:prstGeom>
          <a:solidFill>
            <a:schemeClr val="tx2">
              <a:alpha val="80000"/>
            </a:schemeClr>
          </a:solidFill>
        </p:spPr>
        <p:txBody>
          <a:bodyPr lIns="251479" tIns="0" rIns="251479" bIns="0" rtlCol="0" anchor="ctr" anchorCtr="0"/>
          <a:lstStyle>
            <a:lvl1pPr marL="0" indent="0">
              <a:buNone/>
              <a:defRPr sz="1200" baseline="0">
                <a:solidFill>
                  <a:schemeClr val="bg1"/>
                </a:solidFill>
              </a:defRPr>
            </a:lvl1pPr>
          </a:lstStyle>
          <a:p>
            <a:pPr lvl="0" rtl="0"/>
            <a:r>
              <a:rPr lang="ru"/>
              <a:t>Click To Edit Optional Subtitle</a:t>
            </a:r>
          </a:p>
        </p:txBody>
      </p:sp>
      <p:sp>
        <p:nvSpPr>
          <p:cNvPr id="12"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9" name="Picture 8"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75053" y="4508542"/>
            <a:ext cx="2018707" cy="556586"/>
          </a:xfrm>
          <a:prstGeom prst="rect">
            <a:avLst/>
          </a:prstGeom>
        </p:spPr>
      </p:pic>
    </p:spTree>
    <p:extLst>
      <p:ext uri="{BB962C8B-B14F-4D97-AF65-F5344CB8AC3E}">
        <p14:creationId xmlns:p14="http://schemas.microsoft.com/office/powerpoint/2010/main" val="26345060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565651" y="13"/>
            <a:ext cx="4578351" cy="5143499"/>
          </a:xfrm>
          <a:prstGeom prst="rect">
            <a:avLst/>
          </a:prstGeom>
          <a:solidFill>
            <a:schemeClr val="accent2">
              <a:alpha val="20000"/>
            </a:schemeClr>
          </a:solidFill>
        </p:spPr>
        <p:txBody>
          <a:bodyPr vert="horz" lIns="251479" tIns="251479" rIns="251479" bIns="251479" rtlCol="0"/>
          <a:lstStyle>
            <a:lvl1pPr marL="0" indent="0">
              <a:buNone/>
              <a:defRPr sz="1100">
                <a:solidFill>
                  <a:schemeClr val="accent2">
                    <a:lumMod val="60000"/>
                    <a:lumOff val="40000"/>
                  </a:schemeClr>
                </a:solidFill>
              </a:defRPr>
            </a:lvl1pPr>
            <a:lvl2pPr marL="442008" indent="-264563">
              <a:buFont typeface="Arial"/>
              <a:buChar char="•"/>
              <a:defRPr sz="1800">
                <a:solidFill>
                  <a:schemeClr val="accent1"/>
                </a:solidFill>
              </a:defRPr>
            </a:lvl2pPr>
            <a:lvl3pPr marL="706558" indent="-228138">
              <a:buFont typeface="Lucida Grande"/>
              <a:buChar char="–"/>
              <a:defRPr sz="1600">
                <a:solidFill>
                  <a:schemeClr val="accent1"/>
                </a:solidFill>
              </a:defRPr>
            </a:lvl3pPr>
            <a:lvl4pPr marL="974303" indent="-228138">
              <a:buFont typeface="Lucida Grande"/>
              <a:buChar char="–"/>
              <a:defRPr sz="1400">
                <a:solidFill>
                  <a:schemeClr val="accent1"/>
                </a:solidFill>
              </a:defRPr>
            </a:lvl4pPr>
            <a:lvl5pPr marL="1256291" indent="-231305" defTabSz="313679">
              <a:buFont typeface="Lucida Grande"/>
              <a:buChar char="–"/>
              <a:defRPr sz="1400">
                <a:solidFill>
                  <a:schemeClr val="accent1"/>
                </a:solidFill>
              </a:defRPr>
            </a:lvl5pPr>
          </a:lstStyle>
          <a:p>
            <a:pPr lvl="0" rtl="0"/>
            <a:r>
              <a:rPr lang="ru"/>
              <a:t>Insert Your Content Here</a:t>
            </a:r>
          </a:p>
        </p:txBody>
      </p:sp>
      <p:sp>
        <p:nvSpPr>
          <p:cNvPr id="15" name="Rectangle 14"/>
          <p:cNvSpPr/>
          <p:nvPr userDrawn="1"/>
        </p:nvSpPr>
        <p:spPr>
          <a:xfrm rot="5400000">
            <a:off x="-310752" y="267089"/>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249" tIns="45622" rIns="91249" bIns="45622" rtlCol="0" anchor="ctr"/>
          <a:lstStyle/>
          <a:p>
            <a:pPr algn="ctr" defTabSz="456243" rtl="0"/>
            <a:endParaRPr lang="en-US">
              <a:solidFill>
                <a:prstClr val="white"/>
              </a:solidFill>
            </a:endParaRPr>
          </a:p>
        </p:txBody>
      </p:sp>
      <p:sp>
        <p:nvSpPr>
          <p:cNvPr id="16" name="Content Placeholder 12"/>
          <p:cNvSpPr>
            <a:spLocks noGrp="1"/>
          </p:cNvSpPr>
          <p:nvPr>
            <p:ph sz="quarter" idx="11"/>
          </p:nvPr>
        </p:nvSpPr>
        <p:spPr>
          <a:xfrm>
            <a:off x="-31897" y="-1"/>
            <a:ext cx="4881491" cy="5143502"/>
          </a:xfrm>
          <a:prstGeom prst="rect">
            <a:avLst/>
          </a:prstGeom>
          <a:solidFill>
            <a:schemeClr val="tx2">
              <a:alpha val="80000"/>
            </a:schemeClr>
          </a:solidFill>
        </p:spPr>
        <p:txBody>
          <a:bodyPr vert="horz" lIns="251479" tIns="251479" rIns="251479" bIns="251479" rtlCol="0"/>
          <a:lstStyle>
            <a:lvl1pPr marL="0" indent="0">
              <a:buNone/>
              <a:defRPr sz="2400">
                <a:solidFill>
                  <a:schemeClr val="bg1"/>
                </a:solidFill>
              </a:defRPr>
            </a:lvl1pPr>
            <a:lvl2pPr marL="442008" indent="-264563">
              <a:buFont typeface="Arial"/>
              <a:buChar char="•"/>
              <a:defRPr sz="2000">
                <a:solidFill>
                  <a:schemeClr val="bg1"/>
                </a:solidFill>
              </a:defRPr>
            </a:lvl2pPr>
            <a:lvl3pPr marL="706558" indent="-228138">
              <a:buFont typeface="Lucida Grande"/>
              <a:buChar char="–"/>
              <a:defRPr sz="1800">
                <a:solidFill>
                  <a:schemeClr val="bg1"/>
                </a:solidFill>
              </a:defRPr>
            </a:lvl3pPr>
            <a:lvl4pPr marL="974303" indent="-228138">
              <a:buFont typeface="Lucida Grande"/>
              <a:buChar char="–"/>
              <a:defRPr sz="1600">
                <a:solidFill>
                  <a:schemeClr val="bg1"/>
                </a:solidFill>
              </a:defRPr>
            </a:lvl4pPr>
            <a:lvl5pPr marL="1256291" indent="-231305" defTabSz="313679">
              <a:buFont typeface="Lucida Grande"/>
              <a:buChar char="–"/>
              <a:defRPr sz="1600">
                <a:solidFill>
                  <a:schemeClr val="bg1"/>
                </a:solidFill>
              </a:defRPr>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6"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8"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9" name="Picture 8"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4087450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310752" y="267089"/>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249" tIns="45622" rIns="91249" bIns="45622" rtlCol="0" anchor="ctr"/>
          <a:lstStyle/>
          <a:p>
            <a:pPr algn="ctr" defTabSz="456243" rtl="0"/>
            <a:endParaRPr lang="en-US">
              <a:solidFill>
                <a:prstClr val="white"/>
              </a:solidFill>
            </a:endParaRPr>
          </a:p>
        </p:txBody>
      </p:sp>
      <p:sp>
        <p:nvSpPr>
          <p:cNvPr id="16" name="Content Placeholder 12"/>
          <p:cNvSpPr>
            <a:spLocks noGrp="1"/>
          </p:cNvSpPr>
          <p:nvPr>
            <p:ph sz="quarter" idx="11" hasCustomPrompt="1"/>
          </p:nvPr>
        </p:nvSpPr>
        <p:spPr>
          <a:xfrm>
            <a:off x="-31897" y="-1"/>
            <a:ext cx="4881491" cy="5143502"/>
          </a:xfrm>
          <a:prstGeom prst="rect">
            <a:avLst/>
          </a:prstGeom>
          <a:solidFill>
            <a:schemeClr val="tx2">
              <a:alpha val="80000"/>
            </a:schemeClr>
          </a:solidFill>
        </p:spPr>
        <p:txBody>
          <a:bodyPr vert="horz" lIns="251479" tIns="251479" rIns="251479" bIns="251479" rtlCol="0"/>
          <a:lstStyle>
            <a:lvl1pPr marL="0" indent="0">
              <a:buNone/>
              <a:defRPr sz="2400" baseline="0">
                <a:solidFill>
                  <a:schemeClr val="bg1"/>
                </a:solidFill>
              </a:defRPr>
            </a:lvl1pPr>
            <a:lvl2pPr marL="442008" indent="-264563">
              <a:buFont typeface="Arial"/>
              <a:buChar char="•"/>
              <a:defRPr sz="2000">
                <a:solidFill>
                  <a:schemeClr val="bg1"/>
                </a:solidFill>
              </a:defRPr>
            </a:lvl2pPr>
            <a:lvl3pPr marL="706558" indent="-228138">
              <a:buFont typeface="Lucida Grande"/>
              <a:buChar char="–"/>
              <a:defRPr sz="1800">
                <a:solidFill>
                  <a:schemeClr val="bg1"/>
                </a:solidFill>
              </a:defRPr>
            </a:lvl3pPr>
            <a:lvl4pPr marL="974303" indent="-228138">
              <a:buFont typeface="Lucida Grande"/>
              <a:buChar char="–"/>
              <a:defRPr sz="1600">
                <a:solidFill>
                  <a:schemeClr val="bg1"/>
                </a:solidFill>
              </a:defRPr>
            </a:lvl4pPr>
            <a:lvl5pPr marL="1256291" indent="-231305" defTabSz="313679">
              <a:buFont typeface="Lucida Grande"/>
              <a:buChar char="–"/>
              <a:defRPr sz="1600">
                <a:solidFill>
                  <a:schemeClr val="bg1"/>
                </a:solidFill>
              </a:defRPr>
            </a:lvl5pPr>
          </a:lstStyle>
          <a:p>
            <a:pPr lvl="0" rtl="0"/>
            <a:r>
              <a:rPr lang="ru"/>
              <a:t>Agenda (edit text)</a:t>
            </a:r>
          </a:p>
        </p:txBody>
      </p:sp>
      <p:sp>
        <p:nvSpPr>
          <p:cNvPr id="6"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rgbClr val="FFFFFF"/>
                </a:solidFill>
                <a:latin typeface="Arial"/>
                <a:cs typeface="Arial"/>
              </a:defRPr>
            </a:lvl1pPr>
          </a:lstStyle>
          <a:p>
            <a:pPr rtl="0"/>
            <a:r>
              <a:rPr lang="ru"/>
              <a:t>Page </a:t>
            </a:r>
            <a:fld id="{5A9C12DC-491F-9444-86A2-13AC5C62A2FC}" type="slidenum">
              <a:rPr lang="en-US" smtClean="0"/>
              <a:pPr/>
              <a:t>‹#›</a:t>
            </a:fld>
            <a:endParaRPr lang="en-US"/>
          </a:p>
        </p:txBody>
      </p:sp>
      <p:sp>
        <p:nvSpPr>
          <p:cNvPr id="8"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rgbClr val="FFFFFF"/>
                </a:solidFill>
                <a:latin typeface="Arial"/>
                <a:cs typeface="Arial"/>
              </a:defRPr>
            </a:lvl1pPr>
          </a:lstStyle>
          <a:p>
            <a:pPr rtl="0"/>
            <a:r>
              <a:rPr lang="ru"/>
              <a:t>Confidential Property of Schneider Electric |</a:t>
            </a:r>
          </a:p>
        </p:txBody>
      </p:sp>
      <p:pic>
        <p:nvPicPr>
          <p:cNvPr id="9" name="Picture 8"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
        <p:nvSpPr>
          <p:cNvPr id="10" name="Rechteck 7"/>
          <p:cNvSpPr/>
          <p:nvPr userDrawn="1"/>
        </p:nvSpPr>
        <p:spPr>
          <a:xfrm>
            <a:off x="5032074" y="27428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11" name="Rechteck 8"/>
          <p:cNvSpPr/>
          <p:nvPr userDrawn="1"/>
        </p:nvSpPr>
        <p:spPr>
          <a:xfrm>
            <a:off x="5616283" y="274288"/>
            <a:ext cx="32004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endParaRPr lang="en-US" sz="1300" b="1">
              <a:solidFill>
                <a:srgbClr val="626469"/>
              </a:solidFill>
              <a:cs typeface="Arial" pitchFamily="34" charset="0"/>
            </a:endParaRPr>
          </a:p>
        </p:txBody>
      </p:sp>
      <p:sp>
        <p:nvSpPr>
          <p:cNvPr id="12" name="Rechteck 10"/>
          <p:cNvSpPr/>
          <p:nvPr userDrawn="1"/>
        </p:nvSpPr>
        <p:spPr>
          <a:xfrm>
            <a:off x="5028807" y="7858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13" name="Rechteck 11"/>
          <p:cNvSpPr/>
          <p:nvPr userDrawn="1"/>
        </p:nvSpPr>
        <p:spPr>
          <a:xfrm>
            <a:off x="5624187" y="7868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31" name="Rechteck 10"/>
          <p:cNvSpPr/>
          <p:nvPr userDrawn="1"/>
        </p:nvSpPr>
        <p:spPr>
          <a:xfrm>
            <a:off x="5028807" y="13001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32" name="Rechteck 11"/>
          <p:cNvSpPr/>
          <p:nvPr userDrawn="1"/>
        </p:nvSpPr>
        <p:spPr>
          <a:xfrm>
            <a:off x="5624187" y="13011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45" name="Rechteck 10"/>
          <p:cNvSpPr/>
          <p:nvPr userDrawn="1"/>
        </p:nvSpPr>
        <p:spPr>
          <a:xfrm>
            <a:off x="5028807" y="18145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46" name="Rechteck 11"/>
          <p:cNvSpPr/>
          <p:nvPr userDrawn="1"/>
        </p:nvSpPr>
        <p:spPr>
          <a:xfrm>
            <a:off x="5624187" y="18155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47" name="Rechteck 10"/>
          <p:cNvSpPr/>
          <p:nvPr userDrawn="1"/>
        </p:nvSpPr>
        <p:spPr>
          <a:xfrm>
            <a:off x="5028807" y="23288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48" name="Rechteck 11"/>
          <p:cNvSpPr/>
          <p:nvPr userDrawn="1"/>
        </p:nvSpPr>
        <p:spPr>
          <a:xfrm>
            <a:off x="5624187" y="23298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49" name="Rechteck 10"/>
          <p:cNvSpPr/>
          <p:nvPr userDrawn="1"/>
        </p:nvSpPr>
        <p:spPr>
          <a:xfrm>
            <a:off x="5028807" y="28622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50" name="Rechteck 11"/>
          <p:cNvSpPr/>
          <p:nvPr userDrawn="1"/>
        </p:nvSpPr>
        <p:spPr>
          <a:xfrm>
            <a:off x="5624187" y="28632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51" name="Rechteck 10"/>
          <p:cNvSpPr/>
          <p:nvPr userDrawn="1"/>
        </p:nvSpPr>
        <p:spPr>
          <a:xfrm>
            <a:off x="5028807" y="33956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52" name="Rechteck 11"/>
          <p:cNvSpPr/>
          <p:nvPr userDrawn="1"/>
        </p:nvSpPr>
        <p:spPr>
          <a:xfrm>
            <a:off x="5624187" y="33966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55" name="Rechteck 10"/>
          <p:cNvSpPr/>
          <p:nvPr userDrawn="1"/>
        </p:nvSpPr>
        <p:spPr>
          <a:xfrm>
            <a:off x="5028807" y="3919570"/>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normAutofit/>
          </a:bodyPr>
          <a:lstStyle/>
          <a:p>
            <a:pPr algn="ctr" defTabSz="456243" rtl="0"/>
            <a:endParaRPr lang="en-US" sz="1300" b="1">
              <a:solidFill>
                <a:srgbClr val="626469"/>
              </a:solidFill>
              <a:ea typeface="Arial Unicode MS" pitchFamily="34" charset="-128"/>
              <a:cs typeface="Arial" pitchFamily="34" charset="0"/>
            </a:endParaRPr>
          </a:p>
        </p:txBody>
      </p:sp>
      <p:sp>
        <p:nvSpPr>
          <p:cNvPr id="56" name="Rechteck 11"/>
          <p:cNvSpPr/>
          <p:nvPr userDrawn="1"/>
        </p:nvSpPr>
        <p:spPr>
          <a:xfrm>
            <a:off x="5624187" y="3920561"/>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2" tIns="46005" rIns="92022" bIns="46005" rtlCol="0" anchor="ctr"/>
          <a:lstStyle/>
          <a:p>
            <a:pPr defTabSz="456243" rtl="0">
              <a:tabLst>
                <a:tab pos="357769" algn="l"/>
              </a:tabLst>
            </a:pPr>
            <a:endParaRPr lang="en-US" sz="1300" b="1">
              <a:solidFill>
                <a:srgbClr val="626469"/>
              </a:solidFill>
              <a:cs typeface="Arial" pitchFamily="34" charset="0"/>
            </a:endParaRPr>
          </a:p>
        </p:txBody>
      </p:sp>
      <p:sp>
        <p:nvSpPr>
          <p:cNvPr id="24" name="Text Placeholder 4"/>
          <p:cNvSpPr>
            <a:spLocks noGrp="1"/>
          </p:cNvSpPr>
          <p:nvPr userDrawn="1">
            <p:ph type="body" sz="quarter" idx="13" hasCustomPrompt="1"/>
          </p:nvPr>
        </p:nvSpPr>
        <p:spPr>
          <a:xfrm>
            <a:off x="5004100" y="382166"/>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1</a:t>
            </a:r>
          </a:p>
        </p:txBody>
      </p:sp>
      <p:sp>
        <p:nvSpPr>
          <p:cNvPr id="23" name="Text Placeholder 4"/>
          <p:cNvSpPr>
            <a:spLocks noGrp="1"/>
          </p:cNvSpPr>
          <p:nvPr userDrawn="1">
            <p:ph type="body" sz="quarter" idx="12" hasCustomPrompt="1"/>
          </p:nvPr>
        </p:nvSpPr>
        <p:spPr>
          <a:xfrm>
            <a:off x="5629632" y="395785"/>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26" name="Text Placeholder 4"/>
          <p:cNvSpPr>
            <a:spLocks noGrp="1"/>
          </p:cNvSpPr>
          <p:nvPr userDrawn="1">
            <p:ph type="body" sz="quarter" idx="15" hasCustomPrompt="1"/>
          </p:nvPr>
        </p:nvSpPr>
        <p:spPr>
          <a:xfrm>
            <a:off x="5006372" y="875766"/>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2</a:t>
            </a:r>
          </a:p>
        </p:txBody>
      </p:sp>
      <p:sp>
        <p:nvSpPr>
          <p:cNvPr id="25" name="Text Placeholder 4"/>
          <p:cNvSpPr>
            <a:spLocks noGrp="1"/>
          </p:cNvSpPr>
          <p:nvPr userDrawn="1">
            <p:ph type="body" sz="quarter" idx="14" hasCustomPrompt="1"/>
          </p:nvPr>
        </p:nvSpPr>
        <p:spPr>
          <a:xfrm>
            <a:off x="5631904" y="889385"/>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27" name="Text Placeholder 4"/>
          <p:cNvSpPr>
            <a:spLocks noGrp="1"/>
          </p:cNvSpPr>
          <p:nvPr userDrawn="1">
            <p:ph type="body" sz="quarter" idx="16" hasCustomPrompt="1"/>
          </p:nvPr>
        </p:nvSpPr>
        <p:spPr>
          <a:xfrm>
            <a:off x="4994996" y="1410300"/>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3</a:t>
            </a:r>
          </a:p>
        </p:txBody>
      </p:sp>
      <p:sp>
        <p:nvSpPr>
          <p:cNvPr id="28" name="Text Placeholder 4"/>
          <p:cNvSpPr>
            <a:spLocks noGrp="1"/>
          </p:cNvSpPr>
          <p:nvPr userDrawn="1">
            <p:ph type="body" sz="quarter" idx="17" hasCustomPrompt="1"/>
          </p:nvPr>
        </p:nvSpPr>
        <p:spPr>
          <a:xfrm>
            <a:off x="5620529" y="1423931"/>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29" name="Text Placeholder 4"/>
          <p:cNvSpPr>
            <a:spLocks noGrp="1"/>
          </p:cNvSpPr>
          <p:nvPr userDrawn="1">
            <p:ph type="body" sz="quarter" idx="18" hasCustomPrompt="1"/>
          </p:nvPr>
        </p:nvSpPr>
        <p:spPr>
          <a:xfrm>
            <a:off x="4992724" y="1926662"/>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4</a:t>
            </a:r>
          </a:p>
        </p:txBody>
      </p:sp>
      <p:sp>
        <p:nvSpPr>
          <p:cNvPr id="30" name="Text Placeholder 4"/>
          <p:cNvSpPr>
            <a:spLocks noGrp="1"/>
          </p:cNvSpPr>
          <p:nvPr userDrawn="1">
            <p:ph type="body" sz="quarter" idx="19" hasCustomPrompt="1"/>
          </p:nvPr>
        </p:nvSpPr>
        <p:spPr>
          <a:xfrm>
            <a:off x="5618257" y="1940282"/>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33" name="Text Placeholder 4"/>
          <p:cNvSpPr>
            <a:spLocks noGrp="1"/>
          </p:cNvSpPr>
          <p:nvPr userDrawn="1">
            <p:ph type="body" sz="quarter" idx="20" hasCustomPrompt="1"/>
          </p:nvPr>
        </p:nvSpPr>
        <p:spPr>
          <a:xfrm>
            <a:off x="4994996" y="2420262"/>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5</a:t>
            </a:r>
          </a:p>
        </p:txBody>
      </p:sp>
      <p:sp>
        <p:nvSpPr>
          <p:cNvPr id="34" name="Text Placeholder 4"/>
          <p:cNvSpPr>
            <a:spLocks noGrp="1"/>
          </p:cNvSpPr>
          <p:nvPr userDrawn="1">
            <p:ph type="body" sz="quarter" idx="21" hasCustomPrompt="1"/>
          </p:nvPr>
        </p:nvSpPr>
        <p:spPr>
          <a:xfrm>
            <a:off x="5620529" y="2433881"/>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35" name="Text Placeholder 4"/>
          <p:cNvSpPr>
            <a:spLocks noGrp="1"/>
          </p:cNvSpPr>
          <p:nvPr userDrawn="1">
            <p:ph type="body" sz="quarter" idx="22" hasCustomPrompt="1"/>
          </p:nvPr>
        </p:nvSpPr>
        <p:spPr>
          <a:xfrm>
            <a:off x="4997268" y="2954790"/>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6</a:t>
            </a:r>
          </a:p>
        </p:txBody>
      </p:sp>
      <p:sp>
        <p:nvSpPr>
          <p:cNvPr id="36" name="Text Placeholder 4"/>
          <p:cNvSpPr>
            <a:spLocks noGrp="1"/>
          </p:cNvSpPr>
          <p:nvPr userDrawn="1">
            <p:ph type="body" sz="quarter" idx="23" hasCustomPrompt="1"/>
          </p:nvPr>
        </p:nvSpPr>
        <p:spPr>
          <a:xfrm>
            <a:off x="5609152" y="2968427"/>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37" name="Text Placeholder 4"/>
          <p:cNvSpPr>
            <a:spLocks noGrp="1"/>
          </p:cNvSpPr>
          <p:nvPr userDrawn="1">
            <p:ph type="body" sz="quarter" idx="24" hasCustomPrompt="1"/>
          </p:nvPr>
        </p:nvSpPr>
        <p:spPr>
          <a:xfrm>
            <a:off x="4983620" y="3487078"/>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7</a:t>
            </a:r>
          </a:p>
        </p:txBody>
      </p:sp>
      <p:sp>
        <p:nvSpPr>
          <p:cNvPr id="38" name="Text Placeholder 4"/>
          <p:cNvSpPr>
            <a:spLocks noGrp="1"/>
          </p:cNvSpPr>
          <p:nvPr userDrawn="1">
            <p:ph type="body" sz="quarter" idx="25" hasCustomPrompt="1"/>
          </p:nvPr>
        </p:nvSpPr>
        <p:spPr>
          <a:xfrm>
            <a:off x="5622800" y="3500699"/>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
        <p:nvSpPr>
          <p:cNvPr id="39" name="Text Placeholder 4"/>
          <p:cNvSpPr>
            <a:spLocks noGrp="1"/>
          </p:cNvSpPr>
          <p:nvPr userDrawn="1">
            <p:ph type="body" sz="quarter" idx="26" hasCustomPrompt="1"/>
          </p:nvPr>
        </p:nvSpPr>
        <p:spPr>
          <a:xfrm>
            <a:off x="4985892" y="4021622"/>
            <a:ext cx="509596" cy="210641"/>
          </a:xfrm>
          <a:prstGeom prst="rect">
            <a:avLst/>
          </a:prstGeom>
        </p:spPr>
        <p:txBody>
          <a:bodyPr lIns="91249" tIns="45622" rIns="91249" bIns="45622" rtlCol="0" anchor="ctr"/>
          <a:lstStyle>
            <a:lvl1pPr algn="ctr">
              <a:buNone/>
              <a:defRPr sz="1300" b="1">
                <a:solidFill>
                  <a:schemeClr val="accent1"/>
                </a:solidFill>
              </a:defRPr>
            </a:lvl1pPr>
          </a:lstStyle>
          <a:p>
            <a:pPr rtl="0"/>
            <a:r>
              <a:rPr lang="ru"/>
              <a:t>8</a:t>
            </a:r>
          </a:p>
        </p:txBody>
      </p:sp>
      <p:sp>
        <p:nvSpPr>
          <p:cNvPr id="40" name="Text Placeholder 4"/>
          <p:cNvSpPr>
            <a:spLocks noGrp="1"/>
          </p:cNvSpPr>
          <p:nvPr userDrawn="1">
            <p:ph type="body" sz="quarter" idx="27" hasCustomPrompt="1"/>
          </p:nvPr>
        </p:nvSpPr>
        <p:spPr>
          <a:xfrm>
            <a:off x="5611425" y="4035242"/>
            <a:ext cx="3145878" cy="208365"/>
          </a:xfrm>
          <a:prstGeom prst="rect">
            <a:avLst/>
          </a:prstGeom>
        </p:spPr>
        <p:txBody>
          <a:bodyPr lIns="91249" tIns="45622" rIns="91249" bIns="45622" rtlCol="0" anchor="ctr"/>
          <a:lstStyle>
            <a:lvl1pPr>
              <a:buNone/>
              <a:defRPr sz="1300" b="1">
                <a:solidFill>
                  <a:schemeClr val="accent1"/>
                </a:solidFill>
              </a:defRPr>
            </a:lvl1pPr>
          </a:lstStyle>
          <a:p>
            <a:pPr rtl="0"/>
            <a:r>
              <a:rPr lang="ru"/>
              <a:t>Edit text</a:t>
            </a:r>
          </a:p>
        </p:txBody>
      </p:sp>
    </p:spTree>
    <p:extLst>
      <p:ext uri="{BB962C8B-B14F-4D97-AF65-F5344CB8AC3E}">
        <p14:creationId xmlns:p14="http://schemas.microsoft.com/office/powerpoint/2010/main" val="21904492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5" y="14"/>
            <a:ext cx="4530727" cy="5143499"/>
          </a:xfrm>
          <a:prstGeom prst="rect">
            <a:avLst/>
          </a:prstGeom>
          <a:solidFill>
            <a:schemeClr val="accent2">
              <a:alpha val="20000"/>
            </a:schemeClr>
          </a:solidFill>
        </p:spPr>
        <p:txBody>
          <a:bodyPr vert="horz" lIns="251479" tIns="251479" rIns="251479" bIns="251479" rtlCol="0"/>
          <a:lstStyle>
            <a:lvl1pPr marL="0" indent="0">
              <a:buNone/>
              <a:defRPr sz="1100">
                <a:solidFill>
                  <a:schemeClr val="accent1"/>
                </a:solidFill>
              </a:defRPr>
            </a:lvl1pPr>
            <a:lvl2pPr marL="442008" indent="-264563">
              <a:buFont typeface="Arial"/>
              <a:buChar char="•"/>
              <a:defRPr sz="1800">
                <a:solidFill>
                  <a:schemeClr val="accent1"/>
                </a:solidFill>
              </a:defRPr>
            </a:lvl2pPr>
            <a:lvl3pPr marL="706558" indent="-228138">
              <a:buFont typeface="Lucida Grande"/>
              <a:buChar char="–"/>
              <a:defRPr sz="1600">
                <a:solidFill>
                  <a:schemeClr val="accent1"/>
                </a:solidFill>
              </a:defRPr>
            </a:lvl3pPr>
            <a:lvl4pPr marL="974303" indent="-228138">
              <a:buFont typeface="Lucida Grande"/>
              <a:buChar char="–"/>
              <a:defRPr sz="1400">
                <a:solidFill>
                  <a:schemeClr val="accent1"/>
                </a:solidFill>
              </a:defRPr>
            </a:lvl4pPr>
            <a:lvl5pPr marL="1256291" indent="-231305" defTabSz="313679">
              <a:buFont typeface="Lucida Grande"/>
              <a:buChar char="–"/>
              <a:defRPr sz="1400">
                <a:solidFill>
                  <a:schemeClr val="accent1"/>
                </a:solidFill>
              </a:defRPr>
            </a:lvl5pPr>
          </a:lstStyle>
          <a:p>
            <a:pPr lvl="0" rtl="0"/>
            <a:r>
              <a:rPr lang="ru"/>
              <a:t>Insert Your Content Here</a:t>
            </a:r>
          </a:p>
        </p:txBody>
      </p:sp>
      <p:sp>
        <p:nvSpPr>
          <p:cNvPr id="3" name="Content Placeholder 12"/>
          <p:cNvSpPr>
            <a:spLocks noGrp="1"/>
          </p:cNvSpPr>
          <p:nvPr>
            <p:ph sz="quarter" idx="11"/>
          </p:nvPr>
        </p:nvSpPr>
        <p:spPr>
          <a:xfrm>
            <a:off x="252414" y="982963"/>
            <a:ext cx="3749962" cy="3418927"/>
          </a:xfrm>
          <a:prstGeom prst="rect">
            <a:avLst/>
          </a:prstGeom>
          <a:noFill/>
        </p:spPr>
        <p:txBody>
          <a:bodyPr vert="horz" wrap="square" lIns="0" tIns="0" rIns="0" bIns="0" rtlCol="0">
            <a:noAutofit/>
          </a:bodyPr>
          <a:lstStyle>
            <a:lvl1pPr marL="236046" indent="-236046">
              <a:buClr>
                <a:schemeClr val="tx2"/>
              </a:buClr>
              <a:buFont typeface="Arial" panose="020B0604020202020204" pitchFamily="34" charset="0"/>
              <a:buNone/>
              <a:defRPr sz="1800">
                <a:solidFill>
                  <a:schemeClr val="accent1"/>
                </a:solidFill>
              </a:defRPr>
            </a:lvl1pPr>
            <a:lvl2pPr marL="456259" indent="-220211">
              <a:buClr>
                <a:schemeClr val="tx2"/>
              </a:buClr>
              <a:buFont typeface="Arial" panose="020B0604020202020204" pitchFamily="34" charset="0"/>
              <a:buChar char="•"/>
              <a:defRPr sz="1600">
                <a:solidFill>
                  <a:schemeClr val="accent1"/>
                </a:solidFill>
              </a:defRPr>
            </a:lvl2pPr>
            <a:lvl3pPr marL="628941" indent="-172682">
              <a:buClr>
                <a:schemeClr val="tx2"/>
              </a:buClr>
              <a:buFont typeface="Arial" panose="020B0604020202020204" pitchFamily="34" charset="0"/>
              <a:buChar char="•"/>
              <a:defRPr sz="1400">
                <a:solidFill>
                  <a:schemeClr val="accent1"/>
                </a:solidFill>
              </a:defRPr>
            </a:lvl3pPr>
            <a:lvl4pPr marL="801621" indent="-172682">
              <a:buClr>
                <a:schemeClr val="tx2"/>
              </a:buClr>
              <a:buFont typeface="Arial" panose="020B0604020202020204" pitchFamily="34" charset="0"/>
              <a:buChar char="•"/>
              <a:defRPr sz="1400">
                <a:solidFill>
                  <a:schemeClr val="accent1"/>
                </a:solidFill>
              </a:defRPr>
            </a:lvl4pPr>
            <a:lvl5pPr marL="975889" indent="-174261" defTabSz="313679">
              <a:buClr>
                <a:schemeClr val="tx2"/>
              </a:buClr>
              <a:buFont typeface="Arial" panose="020B0604020202020204" pitchFamily="34" charset="0"/>
              <a:buChar char="•"/>
              <a:defRPr sz="1400">
                <a:solidFill>
                  <a:schemeClr val="accent1"/>
                </a:solidFill>
              </a:defRPr>
            </a:lvl5p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17" name="Title 1"/>
          <p:cNvSpPr>
            <a:spLocks noGrp="1"/>
          </p:cNvSpPr>
          <p:nvPr>
            <p:ph type="title" hasCustomPrompt="1"/>
          </p:nvPr>
        </p:nvSpPr>
        <p:spPr>
          <a:xfrm>
            <a:off x="252414" y="348349"/>
            <a:ext cx="3749962" cy="369332"/>
          </a:xfrm>
          <a:prstGeom prst="rect">
            <a:avLst/>
          </a:prstGeom>
        </p:spPr>
        <p:txBody>
          <a:bodyPr wrap="square" lIns="0" tIns="0" rIns="0" bIns="0" rtlCol="0" anchor="ctr" anchorCtr="0">
            <a:spAutoFit/>
          </a:bodyPr>
          <a:lstStyle>
            <a:lvl1pPr algn="l">
              <a:defRPr sz="2400" baseline="0">
                <a:solidFill>
                  <a:schemeClr val="tx2"/>
                </a:solidFill>
              </a:defRPr>
            </a:lvl1pPr>
          </a:lstStyle>
          <a:p>
            <a:pPr rtl="0"/>
            <a:r>
              <a:rPr lang="ru"/>
              <a:t>Click To Edit Section Title</a:t>
            </a:r>
          </a:p>
        </p:txBody>
      </p:sp>
      <p:sp>
        <p:nvSpPr>
          <p:cNvPr id="23" name="Rectangle 22"/>
          <p:cNvSpPr/>
          <p:nvPr userDrawn="1"/>
        </p:nvSpPr>
        <p:spPr>
          <a:xfrm rot="5400000">
            <a:off x="1855000" y="2385222"/>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249" tIns="45622" rIns="91249" bIns="45622" rtlCol="0" anchor="ctr"/>
          <a:lstStyle/>
          <a:p>
            <a:pPr algn="ctr" defTabSz="456243" rtl="0"/>
            <a:endParaRPr lang="en-US">
              <a:solidFill>
                <a:prstClr val="white"/>
              </a:solidFill>
            </a:endParaRPr>
          </a:p>
        </p:txBody>
      </p:sp>
      <p:sp>
        <p:nvSpPr>
          <p:cNvPr id="4" name="Text Placeholder 3"/>
          <p:cNvSpPr>
            <a:spLocks noGrp="1"/>
          </p:cNvSpPr>
          <p:nvPr>
            <p:ph type="body" sz="quarter" idx="14" hasCustomPrompt="1"/>
          </p:nvPr>
        </p:nvSpPr>
        <p:spPr>
          <a:xfrm>
            <a:off x="4240237" y="0"/>
            <a:ext cx="746127" cy="5143500"/>
          </a:xfrm>
          <a:prstGeom prst="rect">
            <a:avLst/>
          </a:prstGeom>
          <a:solidFill>
            <a:schemeClr val="tx2">
              <a:alpha val="80000"/>
            </a:schemeClr>
          </a:solidFill>
          <a:ln>
            <a:noFill/>
          </a:ln>
        </p:spPr>
        <p:txBody>
          <a:bodyPr lIns="91249" tIns="45622" rIns="91249" bIns="45622" rtlCol="0"/>
          <a:lstStyle>
            <a:lvl1pPr marL="0" indent="0">
              <a:buNone/>
              <a:defRPr/>
            </a:lvl1pPr>
          </a:lstStyle>
          <a:p>
            <a:pPr lvl="0" rtl="0"/>
            <a:r>
              <a:rPr lang="ru"/>
              <a:t> </a:t>
            </a:r>
          </a:p>
        </p:txBody>
      </p:sp>
      <p:sp>
        <p:nvSpPr>
          <p:cNvPr id="15"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6"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pic>
        <p:nvPicPr>
          <p:cNvPr id="10" name="Picture 9"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38693783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85" y="2175169"/>
            <a:ext cx="8633531" cy="369332"/>
          </a:xfrm>
          <a:prstGeom prst="rect">
            <a:avLst/>
          </a:prstGeom>
        </p:spPr>
        <p:txBody>
          <a:bodyPr lIns="0" tIns="0" rIns="0" bIns="0" rtlCol="0" anchor="ctr" anchorCtr="0">
            <a:noAutofit/>
          </a:bodyPr>
          <a:lstStyle>
            <a:lvl1pPr algn="l">
              <a:defRPr sz="2400" baseline="0">
                <a:solidFill>
                  <a:schemeClr val="tx2"/>
                </a:solidFill>
              </a:defRPr>
            </a:lvl1pPr>
          </a:lstStyle>
          <a:p>
            <a:pPr rtl="0"/>
            <a:r>
              <a:rPr lang="ru"/>
              <a:t>Click To Edit Section Title</a:t>
            </a:r>
          </a:p>
        </p:txBody>
      </p:sp>
      <p:sp>
        <p:nvSpPr>
          <p:cNvPr id="8" name="Text Placeholder 9"/>
          <p:cNvSpPr>
            <a:spLocks noGrp="1"/>
          </p:cNvSpPr>
          <p:nvPr>
            <p:ph type="body" sz="quarter" idx="11" hasCustomPrompt="1"/>
          </p:nvPr>
        </p:nvSpPr>
        <p:spPr>
          <a:xfrm>
            <a:off x="258085" y="2634508"/>
            <a:ext cx="8633531" cy="215444"/>
          </a:xfrm>
          <a:prstGeom prst="rect">
            <a:avLst/>
          </a:prstGeom>
        </p:spPr>
        <p:txBody>
          <a:bodyPr lIns="0" tIns="0" rIns="0" bIns="0" rtlCol="0" anchor="ctr" anchorCtr="0">
            <a:noAutofit/>
          </a:bodyPr>
          <a:lstStyle>
            <a:lvl1pPr marL="0" indent="0">
              <a:buNone/>
              <a:defRPr sz="1400" baseline="0">
                <a:solidFill>
                  <a:schemeClr val="accent1"/>
                </a:solidFill>
              </a:defRPr>
            </a:lvl1pPr>
          </a:lstStyle>
          <a:p>
            <a:pPr lvl="0" rtl="0"/>
            <a:r>
              <a:rPr lang="ru"/>
              <a:t>Click To Edit Optional Subtitle</a:t>
            </a:r>
          </a:p>
        </p:txBody>
      </p:sp>
      <p:sp>
        <p:nvSpPr>
          <p:cNvPr id="13" name="Slide Number Placeholder 5"/>
          <p:cNvSpPr>
            <a:spLocks noGrp="1"/>
          </p:cNvSpPr>
          <p:nvPr>
            <p:ph type="sldNum" sz="quarter" idx="4"/>
          </p:nvPr>
        </p:nvSpPr>
        <p:spPr>
          <a:xfrm>
            <a:off x="1747907" y="4857184"/>
            <a:ext cx="525690" cy="92333"/>
          </a:xfrm>
          <a:prstGeom prst="rect">
            <a:avLst/>
          </a:prstGeom>
        </p:spPr>
        <p:txBody>
          <a:bodyPr vert="horz" lIns="0" tIns="0" rIns="0" bIns="0" rtlCol="0" anchor="ctr">
            <a:spAutoFit/>
          </a:bodyPr>
          <a:lstStyle>
            <a:lvl1pPr algn="l" defTabSz="456243">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4" name="Footer Placeholder 4"/>
          <p:cNvSpPr>
            <a:spLocks noGrp="1"/>
          </p:cNvSpPr>
          <p:nvPr>
            <p:ph type="ftr" sz="quarter" idx="3"/>
          </p:nvPr>
        </p:nvSpPr>
        <p:spPr>
          <a:xfrm>
            <a:off x="252414" y="4857183"/>
            <a:ext cx="1509767" cy="92333"/>
          </a:xfrm>
          <a:prstGeom prst="rect">
            <a:avLst/>
          </a:prstGeom>
        </p:spPr>
        <p:txBody>
          <a:bodyPr vert="horz" wrap="square" lIns="0" tIns="0" rIns="0" bIns="0" rtlCol="0" anchor="ctr">
            <a:spAutoFit/>
          </a:bodyPr>
          <a:lstStyle>
            <a:lvl1pPr algn="l" defTabSz="456243">
              <a:defRPr sz="600">
                <a:solidFill>
                  <a:schemeClr val="accent1"/>
                </a:solidFill>
                <a:latin typeface="Arial"/>
                <a:cs typeface="Arial"/>
              </a:defRPr>
            </a:lvl1pPr>
          </a:lstStyle>
          <a:p>
            <a:pPr rtl="0"/>
            <a:r>
              <a:rPr lang="ru">
                <a:solidFill>
                  <a:srgbClr val="626469"/>
                </a:solidFill>
              </a:rPr>
              <a:t>Confidential Property of Schneider Electric |</a:t>
            </a:r>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3411788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image" Target="../media/image1.pn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theme" Target="../theme/theme1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6" Type="http://schemas.openxmlformats.org/officeDocument/2006/relationships/theme" Target="../theme/theme1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1.pn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image" Target="../media/image1.png"/><Relationship Id="rId2" Type="http://schemas.openxmlformats.org/officeDocument/2006/relationships/slideLayout" Target="../slideLayouts/slideLayout159.xml"/><Relationship Id="rId16" Type="http://schemas.openxmlformats.org/officeDocument/2006/relationships/theme" Target="../theme/theme13.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slideLayout" Target="../slideLayouts/slideLayout19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20" Type="http://schemas.openxmlformats.org/officeDocument/2006/relationships/theme" Target="../theme/theme1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10" Type="http://schemas.openxmlformats.org/officeDocument/2006/relationships/slideLayout" Target="../slideLayouts/slideLayout182.xml"/><Relationship Id="rId19" Type="http://schemas.openxmlformats.org/officeDocument/2006/relationships/slideLayout" Target="../slideLayouts/slideLayout191.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theme" Target="../theme/theme15.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image" Target="../media/image1.png"/><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18" Type="http://schemas.openxmlformats.org/officeDocument/2006/relationships/slideLayout" Target="../slideLayouts/slideLayout239.xml"/><Relationship Id="rId3" Type="http://schemas.openxmlformats.org/officeDocument/2006/relationships/slideLayout" Target="../slideLayouts/slideLayout224.xml"/><Relationship Id="rId21" Type="http://schemas.openxmlformats.org/officeDocument/2006/relationships/theme" Target="../theme/theme17.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slideLayout" Target="../slideLayouts/slideLayout238.xml"/><Relationship Id="rId2" Type="http://schemas.openxmlformats.org/officeDocument/2006/relationships/slideLayout" Target="../slideLayouts/slideLayout223.xml"/><Relationship Id="rId16" Type="http://schemas.openxmlformats.org/officeDocument/2006/relationships/slideLayout" Target="../slideLayouts/slideLayout237.xml"/><Relationship Id="rId20" Type="http://schemas.openxmlformats.org/officeDocument/2006/relationships/slideLayout" Target="../slideLayouts/slideLayout241.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10" Type="http://schemas.openxmlformats.org/officeDocument/2006/relationships/slideLayout" Target="../slideLayouts/slideLayout231.xml"/><Relationship Id="rId19" Type="http://schemas.openxmlformats.org/officeDocument/2006/relationships/slideLayout" Target="../slideLayouts/slideLayout240.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17" Type="http://schemas.openxmlformats.org/officeDocument/2006/relationships/image" Target="../media/image1.png"/><Relationship Id="rId2" Type="http://schemas.openxmlformats.org/officeDocument/2006/relationships/slideLayout" Target="../slideLayouts/slideLayout243.xml"/><Relationship Id="rId16" Type="http://schemas.openxmlformats.org/officeDocument/2006/relationships/theme" Target="../theme/theme18.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18" Type="http://schemas.openxmlformats.org/officeDocument/2006/relationships/slideLayout" Target="../slideLayouts/slideLayout27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17" Type="http://schemas.openxmlformats.org/officeDocument/2006/relationships/slideLayout" Target="../slideLayouts/slideLayout273.xml"/><Relationship Id="rId2" Type="http://schemas.openxmlformats.org/officeDocument/2006/relationships/slideLayout" Target="../slideLayouts/slideLayout258.xml"/><Relationship Id="rId16" Type="http://schemas.openxmlformats.org/officeDocument/2006/relationships/slideLayout" Target="../slideLayouts/slideLayout272.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slideLayout" Target="../slideLayouts/slideLayout271.xml"/><Relationship Id="rId10" Type="http://schemas.openxmlformats.org/officeDocument/2006/relationships/slideLayout" Target="../slideLayouts/slideLayout266.xml"/><Relationship Id="rId19" Type="http://schemas.openxmlformats.org/officeDocument/2006/relationships/theme" Target="../theme/theme19.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1.png"/><Relationship Id="rId2" Type="http://schemas.openxmlformats.org/officeDocument/2006/relationships/slideLayout" Target="../slideLayouts/slideLayout23.xml"/><Relationship Id="rId16"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18" Type="http://schemas.openxmlformats.org/officeDocument/2006/relationships/slideLayout" Target="../slideLayouts/slideLayout29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17" Type="http://schemas.openxmlformats.org/officeDocument/2006/relationships/slideLayout" Target="../slideLayouts/slideLayout291.xml"/><Relationship Id="rId2" Type="http://schemas.openxmlformats.org/officeDocument/2006/relationships/slideLayout" Target="../slideLayouts/slideLayout276.xml"/><Relationship Id="rId16" Type="http://schemas.openxmlformats.org/officeDocument/2006/relationships/slideLayout" Target="../slideLayouts/slideLayout290.xml"/><Relationship Id="rId20" Type="http://schemas.openxmlformats.org/officeDocument/2006/relationships/image" Target="../media/image17.png"/><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slideLayout" Target="../slideLayouts/slideLayout289.xml"/><Relationship Id="rId10" Type="http://schemas.openxmlformats.org/officeDocument/2006/relationships/slideLayout" Target="../slideLayouts/slideLayout284.xml"/><Relationship Id="rId19" Type="http://schemas.openxmlformats.org/officeDocument/2006/relationships/theme" Target="../theme/theme20.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slideLayout" Target="../slideLayouts/slideLayout305.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17" Type="http://schemas.openxmlformats.org/officeDocument/2006/relationships/image" Target="../media/image1.png"/><Relationship Id="rId2" Type="http://schemas.openxmlformats.org/officeDocument/2006/relationships/slideLayout" Target="../slideLayouts/slideLayout294.xml"/><Relationship Id="rId16" Type="http://schemas.openxmlformats.org/officeDocument/2006/relationships/theme" Target="../theme/theme21.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5" Type="http://schemas.openxmlformats.org/officeDocument/2006/relationships/slideLayout" Target="../slideLayouts/slideLayout30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slideLayout" Target="../slideLayouts/slideLayout306.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1.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image" Target="../media/image11.png"/><Relationship Id="rId5" Type="http://schemas.openxmlformats.org/officeDocument/2006/relationships/theme" Target="../theme/theme6.xml"/><Relationship Id="rId4"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theme" Target="../theme/theme9.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86592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9" r:id="rId3"/>
    <p:sldLayoutId id="2147483687" r:id="rId4"/>
    <p:sldLayoutId id="2147483688" r:id="rId5"/>
    <p:sldLayoutId id="2147483689" r:id="rId6"/>
    <p:sldLayoutId id="2147483672" r:id="rId7"/>
    <p:sldLayoutId id="2147483670" r:id="rId8"/>
    <p:sldLayoutId id="2147483671" r:id="rId9"/>
    <p:sldLayoutId id="2147483686" r:id="rId10"/>
    <p:sldLayoutId id="2147483690" r:id="rId11"/>
    <p:sldLayoutId id="2147483680" r:id="rId12"/>
    <p:sldLayoutId id="2147483681" r:id="rId13"/>
    <p:sldLayoutId id="2147483682" r:id="rId14"/>
    <p:sldLayoutId id="2147483683" r:id="rId15"/>
    <p:sldLayoutId id="2147483684" r:id="rId16"/>
    <p:sldLayoutId id="2147483685" r:id="rId17"/>
    <p:sldLayoutId id="2147483691" r:id="rId18"/>
    <p:sldLayoutId id="2147483694" r:id="rId19"/>
    <p:sldLayoutId id="2147484141" r:id="rId20"/>
    <p:sldLayoutId id="2147484142" r:id="rId2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71" y="230188"/>
            <a:ext cx="8633531" cy="369332"/>
          </a:xfrm>
          <a:prstGeom prst="rect">
            <a:avLst/>
          </a:prstGeom>
        </p:spPr>
        <p:txBody>
          <a:bodyPr vert="horz" lIns="0" tIns="0" rIns="0" bIns="0" rtlCol="0" anchor="t">
            <a:noAutofit/>
          </a:bodyPr>
          <a:lstStyle/>
          <a:p>
            <a:pPr rtl="0"/>
            <a:r>
              <a:rPr lang="ru"/>
              <a:t>Click To Edit Title</a:t>
            </a:r>
          </a:p>
        </p:txBody>
      </p:sp>
      <p:sp>
        <p:nvSpPr>
          <p:cNvPr id="11" name="Text Placeholder 2"/>
          <p:cNvSpPr>
            <a:spLocks noGrp="1"/>
          </p:cNvSpPr>
          <p:nvPr>
            <p:ph type="body" idx="1"/>
          </p:nvPr>
        </p:nvSpPr>
        <p:spPr>
          <a:xfrm>
            <a:off x="252414" y="1203326"/>
            <a:ext cx="8639175" cy="3176587"/>
          </a:xfrm>
          <a:prstGeom prst="rect">
            <a:avLst/>
          </a:prstGeom>
        </p:spPr>
        <p:txBody>
          <a:bodyPr vert="horz" lIns="0" tIns="0" rIns="0" bIns="0"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a:p>
            <a:pPr lvl="5" rtl="0"/>
            <a:r>
              <a:rPr lang="ru"/>
              <a:t>Sixth level</a:t>
            </a:r>
          </a:p>
          <a:p>
            <a:pPr lvl="6" rtl="0"/>
            <a:r>
              <a:rPr lang="ru"/>
              <a:t>Seventh level</a:t>
            </a:r>
          </a:p>
        </p:txBody>
      </p:sp>
      <p:sp>
        <p:nvSpPr>
          <p:cNvPr id="8" name="Rectangle 7"/>
          <p:cNvSpPr/>
          <p:nvPr userDrawn="1"/>
        </p:nvSpPr>
        <p:spPr>
          <a:xfrm>
            <a:off x="7097486" y="4499429"/>
            <a:ext cx="2046514" cy="644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pl-PL" dirty="0">
              <a:solidFill>
                <a:prstClr val="white"/>
              </a:solidFill>
            </a:endParaRPr>
          </a:p>
        </p:txBody>
      </p:sp>
      <p:pic>
        <p:nvPicPr>
          <p:cNvPr id="9" name="Picture 8" descr="schneider_LIO_Life-Green_RGB.png"/>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6788738" y="4494997"/>
            <a:ext cx="2041798" cy="562953"/>
          </a:xfrm>
          <a:prstGeom prst="rect">
            <a:avLst/>
          </a:prstGeom>
          <a:noFill/>
          <a:ln>
            <a:noFill/>
          </a:ln>
        </p:spPr>
      </p:pic>
      <p:sp>
        <p:nvSpPr>
          <p:cNvPr id="10" name="Slide Number Placeholder 5"/>
          <p:cNvSpPr txBox="1">
            <a:spLocks/>
          </p:cNvSpPr>
          <p:nvPr userDrawn="1"/>
        </p:nvSpPr>
        <p:spPr>
          <a:xfrm>
            <a:off x="1926166" y="4740624"/>
            <a:ext cx="525690" cy="92333"/>
          </a:xfrm>
          <a:prstGeom prst="rect">
            <a:avLst/>
          </a:prstGeom>
        </p:spPr>
        <p:txBody>
          <a:bodyPr vert="horz" lIns="0" tIns="0" rIns="0" bIns="0" rtlCol="0" anchor="ctr">
            <a:spAutoFit/>
          </a:bodyPr>
          <a:lstStyle>
            <a:defPPr>
              <a:defRPr lang="en-US"/>
            </a:defPPr>
            <a:lvl1pPr marL="0" algn="l" defTabSz="456918" rtl="0" eaLnBrk="1" latinLnBrk="0" hangingPunct="1">
              <a:defRPr sz="600" kern="1200">
                <a:solidFill>
                  <a:schemeClr val="bg2"/>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rtl="0"/>
            <a:r>
              <a:rPr lang="ru">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4" name="Footer Placeholder 4"/>
          <p:cNvSpPr txBox="1">
            <a:spLocks/>
          </p:cNvSpPr>
          <p:nvPr userDrawn="1"/>
        </p:nvSpPr>
        <p:spPr>
          <a:xfrm>
            <a:off x="430688" y="4740624"/>
            <a:ext cx="1509767" cy="92333"/>
          </a:xfrm>
          <a:prstGeom prst="rect">
            <a:avLst/>
          </a:prstGeom>
        </p:spPr>
        <p:txBody>
          <a:bodyPr vert="horz" wrap="square" lIns="0" tIns="0" rIns="0" bIns="0" rtlCol="0" anchor="ctr">
            <a:spAutoFit/>
          </a:bodyPr>
          <a:lstStyle>
            <a:defPPr>
              <a:defRPr lang="en-US"/>
            </a:defPPr>
            <a:lvl1pPr marL="0" algn="l" defTabSz="456918" rtl="0" eaLnBrk="1" latinLnBrk="0" hangingPunct="1">
              <a:defRPr sz="600" kern="1200">
                <a:solidFill>
                  <a:schemeClr val="accent1"/>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64954581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Lst>
  <p:hf hdr="0" dt="0"/>
  <p:txStyles>
    <p:titleStyle>
      <a:lvl1pPr algn="l" defTabSz="456918" rtl="0" eaLnBrk="1" latinLnBrk="0" hangingPunct="1">
        <a:spcBef>
          <a:spcPct val="0"/>
        </a:spcBef>
        <a:buNone/>
        <a:defRPr sz="2400" kern="1200">
          <a:solidFill>
            <a:srgbClr val="36C746"/>
          </a:solidFill>
          <a:latin typeface="Arial"/>
          <a:ea typeface="+mj-ea"/>
          <a:cs typeface="Arial"/>
        </a:defRPr>
      </a:lvl1pPr>
    </p:titleStyle>
    <p:bodyStyle>
      <a:lvl1pPr marL="172934" indent="-157072" algn="l" defTabSz="456918" rtl="0" eaLnBrk="1" latinLnBrk="0" hangingPunct="1">
        <a:spcBef>
          <a:spcPts val="500"/>
        </a:spcBef>
        <a:spcAft>
          <a:spcPts val="500"/>
        </a:spcAft>
        <a:buClr>
          <a:schemeClr val="bg2"/>
        </a:buClr>
        <a:buFont typeface="Arial" panose="020B0604020202020204" pitchFamily="34" charset="0"/>
        <a:buNone/>
        <a:defRPr sz="1400" kern="1200">
          <a:solidFill>
            <a:schemeClr val="accent1"/>
          </a:solidFill>
          <a:latin typeface="Arial"/>
          <a:ea typeface="+mn-ea"/>
          <a:cs typeface="Arial"/>
        </a:defRPr>
      </a:lvl1pPr>
      <a:lvl2pPr marL="361728" indent="-182452" algn="l" defTabSz="447405"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2pPr>
      <a:lvl3pPr marL="537830" indent="-179277" algn="l" defTabSz="456918" rtl="0" eaLnBrk="1" latinLnBrk="0" hangingPunct="1">
        <a:spcBef>
          <a:spcPts val="500"/>
        </a:spcBef>
        <a:spcAft>
          <a:spcPts val="500"/>
        </a:spcAft>
        <a:buClr>
          <a:srgbClr val="36C746"/>
        </a:buClr>
        <a:buFont typeface="Arial" pitchFamily="34" charset="0"/>
        <a:buChar char="‒"/>
        <a:defRPr sz="1200" kern="1200">
          <a:solidFill>
            <a:schemeClr val="accent1"/>
          </a:solidFill>
          <a:latin typeface="Arial"/>
          <a:ea typeface="+mn-ea"/>
          <a:cs typeface="Arial"/>
        </a:defRPr>
      </a:lvl3pPr>
      <a:lvl4pPr marL="718693" indent="-179277" algn="l" defTabSz="456918"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4pPr>
      <a:lvl5pPr marL="896381" indent="-185623" algn="l" defTabSz="456918"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5555" indent="-182769" algn="l" defTabSz="456918"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555" indent="-182769" algn="l" defTabSz="456918"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6877" indent="-228465" algn="l" defTabSz="456918" rtl="0" eaLnBrk="1" latinLnBrk="0" hangingPunct="1">
        <a:spcBef>
          <a:spcPct val="20000"/>
        </a:spcBef>
        <a:buFont typeface="Arial"/>
        <a:buChar char="•"/>
        <a:defRPr sz="2000" kern="1200">
          <a:solidFill>
            <a:schemeClr val="tx1"/>
          </a:solidFill>
          <a:latin typeface="+mn-lt"/>
          <a:ea typeface="+mn-ea"/>
          <a:cs typeface="+mn-cs"/>
        </a:defRPr>
      </a:lvl8pPr>
      <a:lvl9pPr marL="3883795" indent="-228465" algn="l" defTabSz="45691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18" rtl="0" eaLnBrk="1" latinLnBrk="0" hangingPunct="1">
        <a:defRPr sz="1800" kern="1200">
          <a:solidFill>
            <a:schemeClr val="tx1"/>
          </a:solidFill>
          <a:latin typeface="+mn-lt"/>
          <a:ea typeface="+mn-ea"/>
          <a:cs typeface="+mn-cs"/>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510551"/>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Lst>
  <p:hf hdr="0" dt="0"/>
  <p:txStyles>
    <p:titleStyle>
      <a:lvl1pPr algn="ctr" defTabSz="457184" rtl="0" eaLnBrk="1" latinLnBrk="0" hangingPunct="1">
        <a:spcBef>
          <a:spcPct val="0"/>
        </a:spcBef>
        <a:buNone/>
        <a:defRPr sz="4400" kern="1200">
          <a:solidFill>
            <a:schemeClr val="tx1"/>
          </a:solidFill>
          <a:latin typeface="+mj-lt"/>
          <a:ea typeface="+mj-ea"/>
          <a:cs typeface="+mj-cs"/>
        </a:defRPr>
      </a:lvl1pPr>
    </p:titleStyle>
    <p:bodyStyle>
      <a:lvl1pPr marL="342888" indent="-342888" algn="l" defTabSz="457184" rtl="0" eaLnBrk="1" latinLnBrk="0" hangingPunct="1">
        <a:spcBef>
          <a:spcPct val="20000"/>
        </a:spcBef>
        <a:buFont typeface="Arial"/>
        <a:buChar char="•"/>
        <a:defRPr sz="3200" kern="1200">
          <a:solidFill>
            <a:schemeClr val="tx1"/>
          </a:solidFill>
          <a:latin typeface="+mn-lt"/>
          <a:ea typeface="+mn-ea"/>
          <a:cs typeface="+mn-cs"/>
        </a:defRPr>
      </a:lvl1pPr>
      <a:lvl2pPr marL="742924" indent="-285740" algn="l" defTabSz="457184" rtl="0" eaLnBrk="1" latinLnBrk="0" hangingPunct="1">
        <a:spcBef>
          <a:spcPct val="20000"/>
        </a:spcBef>
        <a:buFont typeface="Arial"/>
        <a:buChar char="–"/>
        <a:defRPr sz="2800" kern="1200">
          <a:solidFill>
            <a:schemeClr val="tx1"/>
          </a:solidFill>
          <a:latin typeface="+mn-lt"/>
          <a:ea typeface="+mn-ea"/>
          <a:cs typeface="+mn-cs"/>
        </a:defRPr>
      </a:lvl2pPr>
      <a:lvl3pPr marL="1142960" indent="-228592" algn="l" defTabSz="457184" rtl="0" eaLnBrk="1" latinLnBrk="0" hangingPunct="1">
        <a:spcBef>
          <a:spcPct val="20000"/>
        </a:spcBef>
        <a:buFont typeface="Arial"/>
        <a:buChar char="•"/>
        <a:defRPr sz="2400" kern="1200">
          <a:solidFill>
            <a:schemeClr val="tx1"/>
          </a:solidFill>
          <a:latin typeface="+mn-lt"/>
          <a:ea typeface="+mn-ea"/>
          <a:cs typeface="+mn-cs"/>
        </a:defRPr>
      </a:lvl3pPr>
      <a:lvl4pPr marL="1600144" indent="-228592" algn="l" defTabSz="457184" rtl="0" eaLnBrk="1" latinLnBrk="0" hangingPunct="1">
        <a:spcBef>
          <a:spcPct val="20000"/>
        </a:spcBef>
        <a:buFont typeface="Arial"/>
        <a:buChar char="–"/>
        <a:defRPr sz="2000" kern="1200">
          <a:solidFill>
            <a:schemeClr val="tx1"/>
          </a:solidFill>
          <a:latin typeface="+mn-lt"/>
          <a:ea typeface="+mn-ea"/>
          <a:cs typeface="+mn-cs"/>
        </a:defRPr>
      </a:lvl4pPr>
      <a:lvl5pPr marL="2057328" indent="-228592" algn="l" defTabSz="457184" rtl="0" eaLnBrk="1" latinLnBrk="0" hangingPunct="1">
        <a:spcBef>
          <a:spcPct val="20000"/>
        </a:spcBef>
        <a:buFont typeface="Arial"/>
        <a:buChar char="»"/>
        <a:defRPr sz="2000" kern="1200">
          <a:solidFill>
            <a:schemeClr val="tx1"/>
          </a:solidFill>
          <a:latin typeface="+mn-lt"/>
          <a:ea typeface="+mn-ea"/>
          <a:cs typeface="+mn-cs"/>
        </a:defRPr>
      </a:lvl5pPr>
      <a:lvl6pPr marL="2514511" indent="-228592" algn="l" defTabSz="457184" rtl="0" eaLnBrk="1" latinLnBrk="0" hangingPunct="1">
        <a:spcBef>
          <a:spcPct val="20000"/>
        </a:spcBef>
        <a:buFont typeface="Arial"/>
        <a:buChar char="•"/>
        <a:defRPr sz="2000" kern="1200">
          <a:solidFill>
            <a:schemeClr val="tx1"/>
          </a:solidFill>
          <a:latin typeface="+mn-lt"/>
          <a:ea typeface="+mn-ea"/>
          <a:cs typeface="+mn-cs"/>
        </a:defRPr>
      </a:lvl6pPr>
      <a:lvl7pPr marL="2971695" indent="-228592" algn="l" defTabSz="457184" rtl="0" eaLnBrk="1" latinLnBrk="0" hangingPunct="1">
        <a:spcBef>
          <a:spcPct val="20000"/>
        </a:spcBef>
        <a:buFont typeface="Arial"/>
        <a:buChar char="•"/>
        <a:defRPr sz="2000" kern="1200">
          <a:solidFill>
            <a:schemeClr val="tx1"/>
          </a:solidFill>
          <a:latin typeface="+mn-lt"/>
          <a:ea typeface="+mn-ea"/>
          <a:cs typeface="+mn-cs"/>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7" y="230188"/>
            <a:ext cx="8633531" cy="369332"/>
          </a:xfrm>
          <a:prstGeom prst="rect">
            <a:avLst/>
          </a:prstGeom>
        </p:spPr>
        <p:txBody>
          <a:bodyPr vert="horz" lIns="0" tIns="0" rIns="0" bIns="0" rtlCol="0" anchor="t">
            <a:noAutofit/>
          </a:bodyPr>
          <a:lstStyle/>
          <a:p>
            <a:pPr rtl="0"/>
            <a:r>
              <a:rPr lang="ru"/>
              <a:t>Click To Edit Title</a:t>
            </a:r>
          </a:p>
        </p:txBody>
      </p:sp>
      <p:sp>
        <p:nvSpPr>
          <p:cNvPr id="11" name="Text Placeholder 2"/>
          <p:cNvSpPr>
            <a:spLocks noGrp="1"/>
          </p:cNvSpPr>
          <p:nvPr>
            <p:ph type="body" idx="1"/>
          </p:nvPr>
        </p:nvSpPr>
        <p:spPr>
          <a:xfrm>
            <a:off x="252414" y="1203326"/>
            <a:ext cx="8639175" cy="3176587"/>
          </a:xfrm>
          <a:prstGeom prst="rect">
            <a:avLst/>
          </a:prstGeom>
        </p:spPr>
        <p:txBody>
          <a:bodyPr vert="horz" lIns="0" tIns="0" rIns="0" bIns="0"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a:p>
            <a:pPr lvl="5" rtl="0"/>
            <a:r>
              <a:rPr lang="ru"/>
              <a:t>Sixth level</a:t>
            </a:r>
          </a:p>
          <a:p>
            <a:pPr lvl="6" rtl="0"/>
            <a:r>
              <a:rPr lang="ru"/>
              <a:t>Seventh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pic>
        <p:nvPicPr>
          <p:cNvPr id="7" name="Picture 6" descr="schneider_LIO_Life-Green_RGB.png"/>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067034" y="4494997"/>
            <a:ext cx="2041798" cy="562953"/>
          </a:xfrm>
          <a:prstGeom prst="rect">
            <a:avLst/>
          </a:prstGeom>
        </p:spPr>
      </p:pic>
    </p:spTree>
    <p:extLst>
      <p:ext uri="{BB962C8B-B14F-4D97-AF65-F5344CB8AC3E}">
        <p14:creationId xmlns:p14="http://schemas.microsoft.com/office/powerpoint/2010/main" val="3219586608"/>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7" r:id="rId13"/>
  </p:sldLayoutIdLst>
  <p:hf hdr="0" dt="0"/>
  <p:txStyles>
    <p:titleStyle>
      <a:lvl1pPr algn="l" defTabSz="457184" rtl="0" eaLnBrk="1" latinLnBrk="0" hangingPunct="1">
        <a:spcBef>
          <a:spcPct val="0"/>
        </a:spcBef>
        <a:buNone/>
        <a:defRPr sz="2400" kern="1200">
          <a:solidFill>
            <a:srgbClr val="36C746"/>
          </a:solidFill>
          <a:latin typeface="Arial"/>
          <a:ea typeface="+mj-ea"/>
          <a:cs typeface="Arial"/>
        </a:defRPr>
      </a:lvl1pPr>
    </p:titleStyle>
    <p:body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71" y="230188"/>
            <a:ext cx="8633531" cy="369332"/>
          </a:xfrm>
          <a:prstGeom prst="rect">
            <a:avLst/>
          </a:prstGeom>
        </p:spPr>
        <p:txBody>
          <a:bodyPr vert="horz" lIns="0" tIns="0" rIns="0" bIns="0" rtlCol="0" anchor="t">
            <a:noAutofit/>
          </a:bodyPr>
          <a:lstStyle/>
          <a:p>
            <a:pPr rtl="0"/>
            <a:r>
              <a:rPr lang="ru"/>
              <a:t>Click To Edit Title</a:t>
            </a:r>
          </a:p>
        </p:txBody>
      </p:sp>
      <p:sp>
        <p:nvSpPr>
          <p:cNvPr id="11" name="Text Placeholder 2"/>
          <p:cNvSpPr>
            <a:spLocks noGrp="1"/>
          </p:cNvSpPr>
          <p:nvPr>
            <p:ph type="body" idx="1"/>
          </p:nvPr>
        </p:nvSpPr>
        <p:spPr>
          <a:xfrm>
            <a:off x="252414" y="1203326"/>
            <a:ext cx="8639175" cy="3176587"/>
          </a:xfrm>
          <a:prstGeom prst="rect">
            <a:avLst/>
          </a:prstGeom>
        </p:spPr>
        <p:txBody>
          <a:bodyPr vert="horz" lIns="0" tIns="0" rIns="0" bIns="0"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a:p>
            <a:pPr lvl="5" rtl="0"/>
            <a:r>
              <a:rPr lang="ru"/>
              <a:t>Sixth level</a:t>
            </a:r>
          </a:p>
          <a:p>
            <a:pPr lvl="6" rtl="0"/>
            <a:r>
              <a:rPr lang="ru"/>
              <a:t>Seventh level</a:t>
            </a:r>
          </a:p>
        </p:txBody>
      </p:sp>
      <p:sp>
        <p:nvSpPr>
          <p:cNvPr id="8" name="Rectangle 7"/>
          <p:cNvSpPr/>
          <p:nvPr userDrawn="1"/>
        </p:nvSpPr>
        <p:spPr>
          <a:xfrm>
            <a:off x="7097486" y="4499429"/>
            <a:ext cx="2046514" cy="644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pl-PL" dirty="0">
              <a:solidFill>
                <a:prstClr val="white"/>
              </a:solidFill>
            </a:endParaRPr>
          </a:p>
        </p:txBody>
      </p:sp>
      <p:pic>
        <p:nvPicPr>
          <p:cNvPr id="9" name="Picture 8" descr="schneider_LIO_Life-Green_RGB.pn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6788738" y="4494997"/>
            <a:ext cx="2041798" cy="562953"/>
          </a:xfrm>
          <a:prstGeom prst="rect">
            <a:avLst/>
          </a:prstGeom>
          <a:noFill/>
          <a:ln>
            <a:noFill/>
          </a:ln>
        </p:spPr>
      </p:pic>
      <p:sp>
        <p:nvSpPr>
          <p:cNvPr id="10" name="Slide Number Placeholder 5"/>
          <p:cNvSpPr txBox="1">
            <a:spLocks/>
          </p:cNvSpPr>
          <p:nvPr userDrawn="1"/>
        </p:nvSpPr>
        <p:spPr>
          <a:xfrm>
            <a:off x="1926166" y="4740624"/>
            <a:ext cx="525690" cy="92333"/>
          </a:xfrm>
          <a:prstGeom prst="rect">
            <a:avLst/>
          </a:prstGeom>
        </p:spPr>
        <p:txBody>
          <a:bodyPr vert="horz" lIns="0" tIns="0" rIns="0" bIns="0" rtlCol="0" anchor="ctr">
            <a:spAutoFit/>
          </a:bodyPr>
          <a:lstStyle>
            <a:defPPr>
              <a:defRPr lang="en-US"/>
            </a:defPPr>
            <a:lvl1pPr marL="0" algn="l" defTabSz="456918" rtl="0" eaLnBrk="1" latinLnBrk="0" hangingPunct="1">
              <a:defRPr sz="600" kern="1200">
                <a:solidFill>
                  <a:schemeClr val="bg2"/>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rtl="0"/>
            <a:r>
              <a:rPr lang="ru">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4" name="Footer Placeholder 4"/>
          <p:cNvSpPr txBox="1">
            <a:spLocks/>
          </p:cNvSpPr>
          <p:nvPr userDrawn="1"/>
        </p:nvSpPr>
        <p:spPr>
          <a:xfrm>
            <a:off x="430688" y="4740624"/>
            <a:ext cx="1509767" cy="92333"/>
          </a:xfrm>
          <a:prstGeom prst="rect">
            <a:avLst/>
          </a:prstGeom>
        </p:spPr>
        <p:txBody>
          <a:bodyPr vert="horz" wrap="square" lIns="0" tIns="0" rIns="0" bIns="0" rtlCol="0" anchor="ctr">
            <a:spAutoFit/>
          </a:bodyPr>
          <a:lstStyle>
            <a:defPPr>
              <a:defRPr lang="en-US"/>
            </a:defPPr>
            <a:lvl1pPr marL="0" algn="l" defTabSz="456918" rtl="0" eaLnBrk="1" latinLnBrk="0" hangingPunct="1">
              <a:defRPr sz="600" kern="1200">
                <a:solidFill>
                  <a:schemeClr val="accent1"/>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2554955941"/>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8" r:id="rId15"/>
  </p:sldLayoutIdLst>
  <p:hf hdr="0" dt="0"/>
  <p:txStyles>
    <p:titleStyle>
      <a:lvl1pPr algn="l" defTabSz="456918" rtl="0" eaLnBrk="1" latinLnBrk="0" hangingPunct="1">
        <a:spcBef>
          <a:spcPct val="0"/>
        </a:spcBef>
        <a:buNone/>
        <a:defRPr sz="2400" kern="1200">
          <a:solidFill>
            <a:srgbClr val="36C746"/>
          </a:solidFill>
          <a:latin typeface="Arial"/>
          <a:ea typeface="+mj-ea"/>
          <a:cs typeface="Arial"/>
        </a:defRPr>
      </a:lvl1pPr>
    </p:titleStyle>
    <p:bodyStyle>
      <a:lvl1pPr marL="172934" indent="-157072" algn="l" defTabSz="456918" rtl="0" eaLnBrk="1" latinLnBrk="0" hangingPunct="1">
        <a:spcBef>
          <a:spcPts val="500"/>
        </a:spcBef>
        <a:spcAft>
          <a:spcPts val="500"/>
        </a:spcAft>
        <a:buClr>
          <a:schemeClr val="bg2"/>
        </a:buClr>
        <a:buFont typeface="Arial" panose="020B0604020202020204" pitchFamily="34" charset="0"/>
        <a:buNone/>
        <a:defRPr sz="1400" kern="1200">
          <a:solidFill>
            <a:schemeClr val="accent1"/>
          </a:solidFill>
          <a:latin typeface="Arial"/>
          <a:ea typeface="+mn-ea"/>
          <a:cs typeface="Arial"/>
        </a:defRPr>
      </a:lvl1pPr>
      <a:lvl2pPr marL="361728" indent="-182452" algn="l" defTabSz="447405"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2pPr>
      <a:lvl3pPr marL="537830" indent="-179277" algn="l" defTabSz="456918" rtl="0" eaLnBrk="1" latinLnBrk="0" hangingPunct="1">
        <a:spcBef>
          <a:spcPts val="500"/>
        </a:spcBef>
        <a:spcAft>
          <a:spcPts val="500"/>
        </a:spcAft>
        <a:buClr>
          <a:srgbClr val="36C746"/>
        </a:buClr>
        <a:buFont typeface="Arial" pitchFamily="34" charset="0"/>
        <a:buChar char="‒"/>
        <a:defRPr sz="1200" kern="1200">
          <a:solidFill>
            <a:schemeClr val="accent1"/>
          </a:solidFill>
          <a:latin typeface="Arial"/>
          <a:ea typeface="+mn-ea"/>
          <a:cs typeface="Arial"/>
        </a:defRPr>
      </a:lvl3pPr>
      <a:lvl4pPr marL="718693" indent="-179277" algn="l" defTabSz="456918"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4pPr>
      <a:lvl5pPr marL="896381" indent="-185623" algn="l" defTabSz="456918"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5555" indent="-182769" algn="l" defTabSz="456918"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555" indent="-182769" algn="l" defTabSz="456918"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6877" indent="-228465" algn="l" defTabSz="456918" rtl="0" eaLnBrk="1" latinLnBrk="0" hangingPunct="1">
        <a:spcBef>
          <a:spcPct val="20000"/>
        </a:spcBef>
        <a:buFont typeface="Arial"/>
        <a:buChar char="•"/>
        <a:defRPr sz="2000" kern="1200">
          <a:solidFill>
            <a:schemeClr val="tx1"/>
          </a:solidFill>
          <a:latin typeface="+mn-lt"/>
          <a:ea typeface="+mn-ea"/>
          <a:cs typeface="+mn-cs"/>
        </a:defRPr>
      </a:lvl8pPr>
      <a:lvl9pPr marL="3883795" indent="-228465" algn="l" defTabSz="45691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18" rtl="0" eaLnBrk="1" latinLnBrk="0" hangingPunct="1">
        <a:defRPr sz="1800" kern="1200">
          <a:solidFill>
            <a:schemeClr val="tx1"/>
          </a:solidFill>
          <a:latin typeface="+mn-lt"/>
          <a:ea typeface="+mn-ea"/>
          <a:cs typeface="+mn-cs"/>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936410"/>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Lst>
  <p:hf hdr="0" dt="0"/>
  <p:txStyles>
    <p:titleStyle>
      <a:lvl1pPr algn="ctr" defTabSz="456243" rtl="0" eaLnBrk="1" latinLnBrk="0" hangingPunct="1">
        <a:spcBef>
          <a:spcPct val="0"/>
        </a:spcBef>
        <a:buNone/>
        <a:defRPr sz="4400" kern="1200">
          <a:solidFill>
            <a:schemeClr val="tx1"/>
          </a:solidFill>
          <a:latin typeface="+mj-lt"/>
          <a:ea typeface="+mj-ea"/>
          <a:cs typeface="+mj-cs"/>
        </a:defRPr>
      </a:lvl1pPr>
    </p:titleStyle>
    <p:bodyStyle>
      <a:lvl1pPr marL="342172" indent="-342172" algn="l" defTabSz="456243" rtl="0" eaLnBrk="1" latinLnBrk="0" hangingPunct="1">
        <a:spcBef>
          <a:spcPct val="20000"/>
        </a:spcBef>
        <a:buFont typeface="Arial"/>
        <a:buChar char="•"/>
        <a:defRPr sz="32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243" rtl="0" eaLnBrk="1" latinLnBrk="0" hangingPunct="1">
        <a:defRPr sz="1800" kern="1200">
          <a:solidFill>
            <a:schemeClr val="tx1"/>
          </a:solidFill>
          <a:latin typeface="+mn-lt"/>
          <a:ea typeface="+mn-ea"/>
          <a:cs typeface="+mn-cs"/>
        </a:defRPr>
      </a:lvl1pPr>
      <a:lvl2pPr marL="456243" algn="l" defTabSz="456243" rtl="0" eaLnBrk="1" latinLnBrk="0" hangingPunct="1">
        <a:defRPr sz="1800" kern="1200">
          <a:solidFill>
            <a:schemeClr val="tx1"/>
          </a:solidFill>
          <a:latin typeface="+mn-lt"/>
          <a:ea typeface="+mn-ea"/>
          <a:cs typeface="+mn-cs"/>
        </a:defRPr>
      </a:lvl2pPr>
      <a:lvl3pPr marL="912481" algn="l" defTabSz="456243" rtl="0" eaLnBrk="1" latinLnBrk="0" hangingPunct="1">
        <a:defRPr sz="1800" kern="1200">
          <a:solidFill>
            <a:schemeClr val="tx1"/>
          </a:solidFill>
          <a:latin typeface="+mn-lt"/>
          <a:ea typeface="+mn-ea"/>
          <a:cs typeface="+mn-cs"/>
        </a:defRPr>
      </a:lvl3pPr>
      <a:lvl4pPr marL="1368725" algn="l" defTabSz="456243" rtl="0" eaLnBrk="1" latinLnBrk="0" hangingPunct="1">
        <a:defRPr sz="1800" kern="1200">
          <a:solidFill>
            <a:schemeClr val="tx1"/>
          </a:solidFill>
          <a:latin typeface="+mn-lt"/>
          <a:ea typeface="+mn-ea"/>
          <a:cs typeface="+mn-cs"/>
        </a:defRPr>
      </a:lvl4pPr>
      <a:lvl5pPr marL="1824965" algn="l" defTabSz="456243" rtl="0" eaLnBrk="1" latinLnBrk="0" hangingPunct="1">
        <a:defRPr sz="1800" kern="1200">
          <a:solidFill>
            <a:schemeClr val="tx1"/>
          </a:solidFill>
          <a:latin typeface="+mn-lt"/>
          <a:ea typeface="+mn-ea"/>
          <a:cs typeface="+mn-cs"/>
        </a:defRPr>
      </a:lvl5pPr>
      <a:lvl6pPr marL="2281209" algn="l" defTabSz="456243" rtl="0" eaLnBrk="1" latinLnBrk="0" hangingPunct="1">
        <a:defRPr sz="1800" kern="1200">
          <a:solidFill>
            <a:schemeClr val="tx1"/>
          </a:solidFill>
          <a:latin typeface="+mn-lt"/>
          <a:ea typeface="+mn-ea"/>
          <a:cs typeface="+mn-cs"/>
        </a:defRPr>
      </a:lvl6pPr>
      <a:lvl7pPr marL="2737448" algn="l" defTabSz="456243" rtl="0" eaLnBrk="1" latinLnBrk="0" hangingPunct="1">
        <a:defRPr sz="1800" kern="1200">
          <a:solidFill>
            <a:schemeClr val="tx1"/>
          </a:solidFill>
          <a:latin typeface="+mn-lt"/>
          <a:ea typeface="+mn-ea"/>
          <a:cs typeface="+mn-cs"/>
        </a:defRPr>
      </a:lvl7pPr>
      <a:lvl8pPr marL="3193689" algn="l" defTabSz="456243" rtl="0" eaLnBrk="1" latinLnBrk="0" hangingPunct="1">
        <a:defRPr sz="1800" kern="1200">
          <a:solidFill>
            <a:schemeClr val="tx1"/>
          </a:solidFill>
          <a:latin typeface="+mn-lt"/>
          <a:ea typeface="+mn-ea"/>
          <a:cs typeface="+mn-cs"/>
        </a:defRPr>
      </a:lvl8pPr>
      <a:lvl9pPr marL="3649926" algn="l" defTabSz="45624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668869"/>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Lst>
  <p:hf hdr="0" dt="0"/>
  <p:txStyles>
    <p:titleStyle>
      <a:lvl1pPr algn="ctr" defTabSz="456243" rtl="0" eaLnBrk="1" latinLnBrk="0" hangingPunct="1">
        <a:spcBef>
          <a:spcPct val="0"/>
        </a:spcBef>
        <a:buNone/>
        <a:defRPr sz="4400" kern="1200">
          <a:solidFill>
            <a:schemeClr val="tx1"/>
          </a:solidFill>
          <a:latin typeface="+mj-lt"/>
          <a:ea typeface="+mj-ea"/>
          <a:cs typeface="+mj-cs"/>
        </a:defRPr>
      </a:lvl1pPr>
    </p:titleStyle>
    <p:bodyStyle>
      <a:lvl1pPr marL="342172" indent="-342172" algn="l" defTabSz="456243" rtl="0" eaLnBrk="1" latinLnBrk="0" hangingPunct="1">
        <a:spcBef>
          <a:spcPct val="20000"/>
        </a:spcBef>
        <a:buFont typeface="Arial"/>
        <a:buChar char="•"/>
        <a:defRPr sz="32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243" rtl="0" eaLnBrk="1" latinLnBrk="0" hangingPunct="1">
        <a:defRPr sz="1800" kern="1200">
          <a:solidFill>
            <a:schemeClr val="tx1"/>
          </a:solidFill>
          <a:latin typeface="+mn-lt"/>
          <a:ea typeface="+mn-ea"/>
          <a:cs typeface="+mn-cs"/>
        </a:defRPr>
      </a:lvl1pPr>
      <a:lvl2pPr marL="456243" algn="l" defTabSz="456243" rtl="0" eaLnBrk="1" latinLnBrk="0" hangingPunct="1">
        <a:defRPr sz="1800" kern="1200">
          <a:solidFill>
            <a:schemeClr val="tx1"/>
          </a:solidFill>
          <a:latin typeface="+mn-lt"/>
          <a:ea typeface="+mn-ea"/>
          <a:cs typeface="+mn-cs"/>
        </a:defRPr>
      </a:lvl2pPr>
      <a:lvl3pPr marL="912481" algn="l" defTabSz="456243" rtl="0" eaLnBrk="1" latinLnBrk="0" hangingPunct="1">
        <a:defRPr sz="1800" kern="1200">
          <a:solidFill>
            <a:schemeClr val="tx1"/>
          </a:solidFill>
          <a:latin typeface="+mn-lt"/>
          <a:ea typeface="+mn-ea"/>
          <a:cs typeface="+mn-cs"/>
        </a:defRPr>
      </a:lvl3pPr>
      <a:lvl4pPr marL="1368725" algn="l" defTabSz="456243" rtl="0" eaLnBrk="1" latinLnBrk="0" hangingPunct="1">
        <a:defRPr sz="1800" kern="1200">
          <a:solidFill>
            <a:schemeClr val="tx1"/>
          </a:solidFill>
          <a:latin typeface="+mn-lt"/>
          <a:ea typeface="+mn-ea"/>
          <a:cs typeface="+mn-cs"/>
        </a:defRPr>
      </a:lvl4pPr>
      <a:lvl5pPr marL="1824965" algn="l" defTabSz="456243" rtl="0" eaLnBrk="1" latinLnBrk="0" hangingPunct="1">
        <a:defRPr sz="1800" kern="1200">
          <a:solidFill>
            <a:schemeClr val="tx1"/>
          </a:solidFill>
          <a:latin typeface="+mn-lt"/>
          <a:ea typeface="+mn-ea"/>
          <a:cs typeface="+mn-cs"/>
        </a:defRPr>
      </a:lvl5pPr>
      <a:lvl6pPr marL="2281209" algn="l" defTabSz="456243" rtl="0" eaLnBrk="1" latinLnBrk="0" hangingPunct="1">
        <a:defRPr sz="1800" kern="1200">
          <a:solidFill>
            <a:schemeClr val="tx1"/>
          </a:solidFill>
          <a:latin typeface="+mn-lt"/>
          <a:ea typeface="+mn-ea"/>
          <a:cs typeface="+mn-cs"/>
        </a:defRPr>
      </a:lvl6pPr>
      <a:lvl7pPr marL="2737448" algn="l" defTabSz="456243" rtl="0" eaLnBrk="1" latinLnBrk="0" hangingPunct="1">
        <a:defRPr sz="1800" kern="1200">
          <a:solidFill>
            <a:schemeClr val="tx1"/>
          </a:solidFill>
          <a:latin typeface="+mn-lt"/>
          <a:ea typeface="+mn-ea"/>
          <a:cs typeface="+mn-cs"/>
        </a:defRPr>
      </a:lvl7pPr>
      <a:lvl8pPr marL="3193689" algn="l" defTabSz="456243" rtl="0" eaLnBrk="1" latinLnBrk="0" hangingPunct="1">
        <a:defRPr sz="1800" kern="1200">
          <a:solidFill>
            <a:schemeClr val="tx1"/>
          </a:solidFill>
          <a:latin typeface="+mn-lt"/>
          <a:ea typeface="+mn-ea"/>
          <a:cs typeface="+mn-cs"/>
        </a:defRPr>
      </a:lvl8pPr>
      <a:lvl9pPr marL="3649926" algn="l" defTabSz="45624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8" y="230188"/>
            <a:ext cx="8633531" cy="369332"/>
          </a:xfrm>
          <a:prstGeom prst="rect">
            <a:avLst/>
          </a:prstGeom>
        </p:spPr>
        <p:txBody>
          <a:bodyPr vert="horz" lIns="0" tIns="0" rIns="0" bIns="0" rtlCol="0" anchor="t">
            <a:noAutofit/>
          </a:bodyPr>
          <a:lstStyle/>
          <a:p>
            <a:pPr rtl="0"/>
            <a:r>
              <a:rPr lang="ru"/>
              <a:t>Click To Edit Title</a:t>
            </a:r>
          </a:p>
        </p:txBody>
      </p:sp>
      <p:sp>
        <p:nvSpPr>
          <p:cNvPr id="11" name="Text Placeholder 2"/>
          <p:cNvSpPr>
            <a:spLocks noGrp="1"/>
          </p:cNvSpPr>
          <p:nvPr>
            <p:ph type="body" idx="1"/>
          </p:nvPr>
        </p:nvSpPr>
        <p:spPr>
          <a:xfrm>
            <a:off x="252415" y="1203326"/>
            <a:ext cx="8639175" cy="3176587"/>
          </a:xfrm>
          <a:prstGeom prst="rect">
            <a:avLst/>
          </a:prstGeom>
        </p:spPr>
        <p:txBody>
          <a:bodyPr vert="horz" lIns="0" tIns="0" rIns="0" bIns="0"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a:p>
            <a:pPr lvl="5" rtl="0"/>
            <a:r>
              <a:rPr lang="ru"/>
              <a:t>Sixth level</a:t>
            </a:r>
          </a:p>
          <a:p>
            <a:pPr lvl="6" rtl="0"/>
            <a:r>
              <a:rPr lang="ru"/>
              <a:t>Seventh level</a:t>
            </a:r>
          </a:p>
        </p:txBody>
      </p:sp>
      <p:sp>
        <p:nvSpPr>
          <p:cNvPr id="12"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pic>
        <p:nvPicPr>
          <p:cNvPr id="7" name="Picture 6" descr="schneider_LIO_Life-Green_RGB.png"/>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1656333774"/>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Lst>
  <p:hf hdr="0" dt="0"/>
  <p:txStyles>
    <p:titleStyle>
      <a:lvl1pPr algn="l" defTabSz="457172" rtl="0" eaLnBrk="1" latinLnBrk="0" hangingPunct="1">
        <a:spcBef>
          <a:spcPct val="0"/>
        </a:spcBef>
        <a:buNone/>
        <a:defRPr sz="2400" kern="1200">
          <a:solidFill>
            <a:srgbClr val="36C746"/>
          </a:solidFill>
          <a:latin typeface="Arial"/>
          <a:ea typeface="+mj-ea"/>
          <a:cs typeface="Arial"/>
        </a:defRPr>
      </a:lvl1pPr>
    </p:titleStyle>
    <p:bodyStyle>
      <a:lvl1pPr marL="173028" indent="-157154" algn="l" defTabSz="457172"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29" indent="-182552" algn="l" defTabSz="447648"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30" indent="-179378" algn="l" defTabSz="457172"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095" indent="-179378" algn="l" defTabSz="457172"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884" indent="-185726" algn="l" defTabSz="457172"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57" indent="-182870" algn="l" defTabSz="457172"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57" indent="-182870" algn="l" defTabSz="457172"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793" indent="-228587" algn="l" defTabSz="457172" rtl="0" eaLnBrk="1" latinLnBrk="0" hangingPunct="1">
        <a:spcBef>
          <a:spcPct val="20000"/>
        </a:spcBef>
        <a:buFont typeface="Arial"/>
        <a:buChar char="•"/>
        <a:defRPr sz="2000" kern="1200">
          <a:solidFill>
            <a:schemeClr val="tx1"/>
          </a:solidFill>
          <a:latin typeface="+mn-lt"/>
          <a:ea typeface="+mn-ea"/>
          <a:cs typeface="+mn-cs"/>
        </a:defRPr>
      </a:lvl8pPr>
      <a:lvl9pPr marL="3885966" indent="-228587" algn="l" defTabSz="45717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2" rtl="0" eaLnBrk="1" latinLnBrk="0" hangingPunct="1">
        <a:defRPr sz="1800" kern="1200">
          <a:solidFill>
            <a:schemeClr val="tx1"/>
          </a:solidFill>
          <a:latin typeface="+mn-lt"/>
          <a:ea typeface="+mn-ea"/>
          <a:cs typeface="+mn-cs"/>
        </a:defRPr>
      </a:lvl1pPr>
      <a:lvl2pPr marL="457172" algn="l" defTabSz="457172" rtl="0" eaLnBrk="1" latinLnBrk="0" hangingPunct="1">
        <a:defRPr sz="1800" kern="1200">
          <a:solidFill>
            <a:schemeClr val="tx1"/>
          </a:solidFill>
          <a:latin typeface="+mn-lt"/>
          <a:ea typeface="+mn-ea"/>
          <a:cs typeface="+mn-cs"/>
        </a:defRPr>
      </a:lvl2pPr>
      <a:lvl3pPr marL="914345" algn="l" defTabSz="457172" rtl="0" eaLnBrk="1" latinLnBrk="0" hangingPunct="1">
        <a:defRPr sz="1800" kern="1200">
          <a:solidFill>
            <a:schemeClr val="tx1"/>
          </a:solidFill>
          <a:latin typeface="+mn-lt"/>
          <a:ea typeface="+mn-ea"/>
          <a:cs typeface="+mn-cs"/>
        </a:defRPr>
      </a:lvl3pPr>
      <a:lvl4pPr marL="1371518" algn="l" defTabSz="457172" rtl="0" eaLnBrk="1" latinLnBrk="0" hangingPunct="1">
        <a:defRPr sz="1800" kern="1200">
          <a:solidFill>
            <a:schemeClr val="tx1"/>
          </a:solidFill>
          <a:latin typeface="+mn-lt"/>
          <a:ea typeface="+mn-ea"/>
          <a:cs typeface="+mn-cs"/>
        </a:defRPr>
      </a:lvl4pPr>
      <a:lvl5pPr marL="1828691" algn="l" defTabSz="457172" rtl="0" eaLnBrk="1" latinLnBrk="0" hangingPunct="1">
        <a:defRPr sz="1800" kern="1200">
          <a:solidFill>
            <a:schemeClr val="tx1"/>
          </a:solidFill>
          <a:latin typeface="+mn-lt"/>
          <a:ea typeface="+mn-ea"/>
          <a:cs typeface="+mn-cs"/>
        </a:defRPr>
      </a:lvl5pPr>
      <a:lvl6pPr marL="2285862" algn="l" defTabSz="457172" rtl="0" eaLnBrk="1" latinLnBrk="0" hangingPunct="1">
        <a:defRPr sz="1800" kern="1200">
          <a:solidFill>
            <a:schemeClr val="tx1"/>
          </a:solidFill>
          <a:latin typeface="+mn-lt"/>
          <a:ea typeface="+mn-ea"/>
          <a:cs typeface="+mn-cs"/>
        </a:defRPr>
      </a:lvl6pPr>
      <a:lvl7pPr marL="2743034" algn="l" defTabSz="457172" rtl="0" eaLnBrk="1" latinLnBrk="0" hangingPunct="1">
        <a:defRPr sz="1800" kern="1200">
          <a:solidFill>
            <a:schemeClr val="tx1"/>
          </a:solidFill>
          <a:latin typeface="+mn-lt"/>
          <a:ea typeface="+mn-ea"/>
          <a:cs typeface="+mn-cs"/>
        </a:defRPr>
      </a:lvl7pPr>
      <a:lvl8pPr marL="3200207" algn="l" defTabSz="457172" rtl="0" eaLnBrk="1" latinLnBrk="0" hangingPunct="1">
        <a:defRPr sz="1800" kern="1200">
          <a:solidFill>
            <a:schemeClr val="tx1"/>
          </a:solidFill>
          <a:latin typeface="+mn-lt"/>
          <a:ea typeface="+mn-ea"/>
          <a:cs typeface="+mn-cs"/>
        </a:defRPr>
      </a:lvl8pPr>
      <a:lvl9pPr marL="3657380" algn="l" defTabSz="45717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166776"/>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 id="2147484057" r:id="rId18"/>
    <p:sldLayoutId id="2147484058" r:id="rId19"/>
    <p:sldLayoutId id="2147484059" r:id="rId20"/>
  </p:sldLayoutIdLst>
  <p:hf hdr="0" dt="0"/>
  <p:txStyles>
    <p:titleStyle>
      <a:lvl1pPr algn="ctr" defTabSz="456243" rtl="0" eaLnBrk="1" latinLnBrk="0" hangingPunct="1">
        <a:spcBef>
          <a:spcPct val="0"/>
        </a:spcBef>
        <a:buNone/>
        <a:defRPr sz="4400" kern="1200">
          <a:solidFill>
            <a:schemeClr val="tx1"/>
          </a:solidFill>
          <a:latin typeface="+mj-lt"/>
          <a:ea typeface="+mj-ea"/>
          <a:cs typeface="+mj-cs"/>
        </a:defRPr>
      </a:lvl1pPr>
    </p:titleStyle>
    <p:bodyStyle>
      <a:lvl1pPr marL="342172" indent="-342172" algn="l" defTabSz="456243" rtl="0" eaLnBrk="1" latinLnBrk="0" hangingPunct="1">
        <a:spcBef>
          <a:spcPct val="20000"/>
        </a:spcBef>
        <a:buFont typeface="Arial"/>
        <a:buChar char="•"/>
        <a:defRPr sz="32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243" rtl="0" eaLnBrk="1" latinLnBrk="0" hangingPunct="1">
        <a:defRPr sz="1800" kern="1200">
          <a:solidFill>
            <a:schemeClr val="tx1"/>
          </a:solidFill>
          <a:latin typeface="+mn-lt"/>
          <a:ea typeface="+mn-ea"/>
          <a:cs typeface="+mn-cs"/>
        </a:defRPr>
      </a:lvl1pPr>
      <a:lvl2pPr marL="456243" algn="l" defTabSz="456243" rtl="0" eaLnBrk="1" latinLnBrk="0" hangingPunct="1">
        <a:defRPr sz="1800" kern="1200">
          <a:solidFill>
            <a:schemeClr val="tx1"/>
          </a:solidFill>
          <a:latin typeface="+mn-lt"/>
          <a:ea typeface="+mn-ea"/>
          <a:cs typeface="+mn-cs"/>
        </a:defRPr>
      </a:lvl2pPr>
      <a:lvl3pPr marL="912481" algn="l" defTabSz="456243" rtl="0" eaLnBrk="1" latinLnBrk="0" hangingPunct="1">
        <a:defRPr sz="1800" kern="1200">
          <a:solidFill>
            <a:schemeClr val="tx1"/>
          </a:solidFill>
          <a:latin typeface="+mn-lt"/>
          <a:ea typeface="+mn-ea"/>
          <a:cs typeface="+mn-cs"/>
        </a:defRPr>
      </a:lvl3pPr>
      <a:lvl4pPr marL="1368725" algn="l" defTabSz="456243" rtl="0" eaLnBrk="1" latinLnBrk="0" hangingPunct="1">
        <a:defRPr sz="1800" kern="1200">
          <a:solidFill>
            <a:schemeClr val="tx1"/>
          </a:solidFill>
          <a:latin typeface="+mn-lt"/>
          <a:ea typeface="+mn-ea"/>
          <a:cs typeface="+mn-cs"/>
        </a:defRPr>
      </a:lvl4pPr>
      <a:lvl5pPr marL="1824965" algn="l" defTabSz="456243" rtl="0" eaLnBrk="1" latinLnBrk="0" hangingPunct="1">
        <a:defRPr sz="1800" kern="1200">
          <a:solidFill>
            <a:schemeClr val="tx1"/>
          </a:solidFill>
          <a:latin typeface="+mn-lt"/>
          <a:ea typeface="+mn-ea"/>
          <a:cs typeface="+mn-cs"/>
        </a:defRPr>
      </a:lvl5pPr>
      <a:lvl6pPr marL="2281209" algn="l" defTabSz="456243" rtl="0" eaLnBrk="1" latinLnBrk="0" hangingPunct="1">
        <a:defRPr sz="1800" kern="1200">
          <a:solidFill>
            <a:schemeClr val="tx1"/>
          </a:solidFill>
          <a:latin typeface="+mn-lt"/>
          <a:ea typeface="+mn-ea"/>
          <a:cs typeface="+mn-cs"/>
        </a:defRPr>
      </a:lvl6pPr>
      <a:lvl7pPr marL="2737448" algn="l" defTabSz="456243" rtl="0" eaLnBrk="1" latinLnBrk="0" hangingPunct="1">
        <a:defRPr sz="1800" kern="1200">
          <a:solidFill>
            <a:schemeClr val="tx1"/>
          </a:solidFill>
          <a:latin typeface="+mn-lt"/>
          <a:ea typeface="+mn-ea"/>
          <a:cs typeface="+mn-cs"/>
        </a:defRPr>
      </a:lvl7pPr>
      <a:lvl8pPr marL="3193689" algn="l" defTabSz="456243" rtl="0" eaLnBrk="1" latinLnBrk="0" hangingPunct="1">
        <a:defRPr sz="1800" kern="1200">
          <a:solidFill>
            <a:schemeClr val="tx1"/>
          </a:solidFill>
          <a:latin typeface="+mn-lt"/>
          <a:ea typeface="+mn-ea"/>
          <a:cs typeface="+mn-cs"/>
        </a:defRPr>
      </a:lvl8pPr>
      <a:lvl9pPr marL="3649926" algn="l" defTabSz="45624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71" y="230188"/>
            <a:ext cx="8633531" cy="369332"/>
          </a:xfrm>
          <a:prstGeom prst="rect">
            <a:avLst/>
          </a:prstGeom>
        </p:spPr>
        <p:txBody>
          <a:bodyPr vert="horz" lIns="0" tIns="0" rIns="0" bIns="0" rtlCol="0" anchor="t">
            <a:noAutofit/>
          </a:bodyPr>
          <a:lstStyle/>
          <a:p>
            <a:pPr rtl="0"/>
            <a:r>
              <a:rPr lang="ru"/>
              <a:t>Click To Edit Title</a:t>
            </a:r>
          </a:p>
        </p:txBody>
      </p:sp>
      <p:sp>
        <p:nvSpPr>
          <p:cNvPr id="11" name="Text Placeholder 2"/>
          <p:cNvSpPr>
            <a:spLocks noGrp="1"/>
          </p:cNvSpPr>
          <p:nvPr>
            <p:ph type="body" idx="1"/>
          </p:nvPr>
        </p:nvSpPr>
        <p:spPr>
          <a:xfrm>
            <a:off x="252414" y="1203326"/>
            <a:ext cx="8639175" cy="3176587"/>
          </a:xfrm>
          <a:prstGeom prst="rect">
            <a:avLst/>
          </a:prstGeom>
        </p:spPr>
        <p:txBody>
          <a:bodyPr vert="horz" lIns="0" tIns="0" rIns="0" bIns="0"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a:p>
            <a:pPr lvl="5" rtl="0"/>
            <a:r>
              <a:rPr lang="ru"/>
              <a:t>Sixth level</a:t>
            </a:r>
          </a:p>
          <a:p>
            <a:pPr lvl="6" rtl="0"/>
            <a:r>
              <a:rPr lang="ru"/>
              <a:t>Seventh level</a:t>
            </a:r>
          </a:p>
        </p:txBody>
      </p:sp>
      <p:sp>
        <p:nvSpPr>
          <p:cNvPr id="8" name="Rectangle 7"/>
          <p:cNvSpPr/>
          <p:nvPr userDrawn="1"/>
        </p:nvSpPr>
        <p:spPr>
          <a:xfrm>
            <a:off x="7097486" y="4499429"/>
            <a:ext cx="2046514" cy="644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pl-PL" dirty="0">
              <a:solidFill>
                <a:prstClr val="white"/>
              </a:solidFill>
            </a:endParaRPr>
          </a:p>
        </p:txBody>
      </p:sp>
      <p:pic>
        <p:nvPicPr>
          <p:cNvPr id="9" name="Picture 8" descr="schneider_LIO_Life-Green_RGB.pn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6788738" y="4494997"/>
            <a:ext cx="2041798" cy="562953"/>
          </a:xfrm>
          <a:prstGeom prst="rect">
            <a:avLst/>
          </a:prstGeom>
          <a:noFill/>
          <a:ln>
            <a:noFill/>
          </a:ln>
        </p:spPr>
      </p:pic>
      <p:sp>
        <p:nvSpPr>
          <p:cNvPr id="10" name="Slide Number Placeholder 5"/>
          <p:cNvSpPr txBox="1">
            <a:spLocks/>
          </p:cNvSpPr>
          <p:nvPr userDrawn="1"/>
        </p:nvSpPr>
        <p:spPr>
          <a:xfrm>
            <a:off x="1926166" y="4740624"/>
            <a:ext cx="525690" cy="92333"/>
          </a:xfrm>
          <a:prstGeom prst="rect">
            <a:avLst/>
          </a:prstGeom>
        </p:spPr>
        <p:txBody>
          <a:bodyPr vert="horz" lIns="0" tIns="0" rIns="0" bIns="0" rtlCol="0" anchor="ctr">
            <a:spAutoFit/>
          </a:bodyPr>
          <a:lstStyle>
            <a:defPPr>
              <a:defRPr lang="en-US"/>
            </a:defPPr>
            <a:lvl1pPr marL="0" algn="l" defTabSz="456918" rtl="0" eaLnBrk="1" latinLnBrk="0" hangingPunct="1">
              <a:defRPr sz="600" kern="1200">
                <a:solidFill>
                  <a:schemeClr val="bg2"/>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rtl="0"/>
            <a:r>
              <a:rPr lang="ru">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4" name="Footer Placeholder 4"/>
          <p:cNvSpPr txBox="1">
            <a:spLocks/>
          </p:cNvSpPr>
          <p:nvPr userDrawn="1"/>
        </p:nvSpPr>
        <p:spPr>
          <a:xfrm>
            <a:off x="430688" y="4740624"/>
            <a:ext cx="1509767" cy="92333"/>
          </a:xfrm>
          <a:prstGeom prst="rect">
            <a:avLst/>
          </a:prstGeom>
        </p:spPr>
        <p:txBody>
          <a:bodyPr vert="horz" wrap="square" lIns="0" tIns="0" rIns="0" bIns="0" rtlCol="0" anchor="ctr">
            <a:spAutoFit/>
          </a:bodyPr>
          <a:lstStyle>
            <a:defPPr>
              <a:defRPr lang="en-US"/>
            </a:defPPr>
            <a:lvl1pPr marL="0" algn="l" defTabSz="456918" rtl="0" eaLnBrk="1" latinLnBrk="0" hangingPunct="1">
              <a:defRPr sz="600" kern="1200">
                <a:solidFill>
                  <a:schemeClr val="accent1"/>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1624995936"/>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5" r:id="rId12"/>
    <p:sldLayoutId id="2147484106" r:id="rId13"/>
    <p:sldLayoutId id="2147484107" r:id="rId14"/>
    <p:sldLayoutId id="2147484108" r:id="rId15"/>
  </p:sldLayoutIdLst>
  <p:hf hdr="0" dt="0"/>
  <p:txStyles>
    <p:titleStyle>
      <a:lvl1pPr algn="l" defTabSz="456918" rtl="0" eaLnBrk="1" latinLnBrk="0" hangingPunct="1">
        <a:spcBef>
          <a:spcPct val="0"/>
        </a:spcBef>
        <a:buNone/>
        <a:defRPr sz="2400" kern="1200">
          <a:solidFill>
            <a:srgbClr val="36C746"/>
          </a:solidFill>
          <a:latin typeface="Arial"/>
          <a:ea typeface="+mj-ea"/>
          <a:cs typeface="Arial"/>
        </a:defRPr>
      </a:lvl1pPr>
    </p:titleStyle>
    <p:bodyStyle>
      <a:lvl1pPr marL="172934" indent="-157072" algn="l" defTabSz="456918" rtl="0" eaLnBrk="1" latinLnBrk="0" hangingPunct="1">
        <a:spcBef>
          <a:spcPts val="500"/>
        </a:spcBef>
        <a:spcAft>
          <a:spcPts val="500"/>
        </a:spcAft>
        <a:buClr>
          <a:schemeClr val="bg2"/>
        </a:buClr>
        <a:buFont typeface="Arial" panose="020B0604020202020204" pitchFamily="34" charset="0"/>
        <a:buNone/>
        <a:defRPr sz="1400" kern="1200">
          <a:solidFill>
            <a:schemeClr val="accent1"/>
          </a:solidFill>
          <a:latin typeface="Arial"/>
          <a:ea typeface="+mn-ea"/>
          <a:cs typeface="Arial"/>
        </a:defRPr>
      </a:lvl1pPr>
      <a:lvl2pPr marL="361728" indent="-182452" algn="l" defTabSz="447405"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2pPr>
      <a:lvl3pPr marL="537830" indent="-179277" algn="l" defTabSz="456918" rtl="0" eaLnBrk="1" latinLnBrk="0" hangingPunct="1">
        <a:spcBef>
          <a:spcPts val="500"/>
        </a:spcBef>
        <a:spcAft>
          <a:spcPts val="500"/>
        </a:spcAft>
        <a:buClr>
          <a:srgbClr val="36C746"/>
        </a:buClr>
        <a:buFont typeface="Arial" pitchFamily="34" charset="0"/>
        <a:buChar char="‒"/>
        <a:defRPr sz="1200" kern="1200">
          <a:solidFill>
            <a:schemeClr val="accent1"/>
          </a:solidFill>
          <a:latin typeface="Arial"/>
          <a:ea typeface="+mn-ea"/>
          <a:cs typeface="Arial"/>
        </a:defRPr>
      </a:lvl3pPr>
      <a:lvl4pPr marL="718693" indent="-179277" algn="l" defTabSz="456918"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4pPr>
      <a:lvl5pPr marL="896381" indent="-185623" algn="l" defTabSz="456918"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5555" indent="-182769" algn="l" defTabSz="456918"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555" indent="-182769" algn="l" defTabSz="456918"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6877" indent="-228465" algn="l" defTabSz="456918" rtl="0" eaLnBrk="1" latinLnBrk="0" hangingPunct="1">
        <a:spcBef>
          <a:spcPct val="20000"/>
        </a:spcBef>
        <a:buFont typeface="Arial"/>
        <a:buChar char="•"/>
        <a:defRPr sz="2000" kern="1200">
          <a:solidFill>
            <a:schemeClr val="tx1"/>
          </a:solidFill>
          <a:latin typeface="+mn-lt"/>
          <a:ea typeface="+mn-ea"/>
          <a:cs typeface="+mn-cs"/>
        </a:defRPr>
      </a:lvl8pPr>
      <a:lvl9pPr marL="3883795" indent="-228465" algn="l" defTabSz="45691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18" rtl="0" eaLnBrk="1" latinLnBrk="0" hangingPunct="1">
        <a:defRPr sz="1800" kern="1200">
          <a:solidFill>
            <a:schemeClr val="tx1"/>
          </a:solidFill>
          <a:latin typeface="+mn-lt"/>
          <a:ea typeface="+mn-ea"/>
          <a:cs typeface="+mn-cs"/>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511292"/>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6" r:id="rId15"/>
    <p:sldLayoutId id="2147484137" r:id="rId16"/>
    <p:sldLayoutId id="2147484138" r:id="rId17"/>
    <p:sldLayoutId id="2147484139" r:id="rId18"/>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6" y="230188"/>
            <a:ext cx="8633531" cy="369332"/>
          </a:xfrm>
          <a:prstGeom prst="rect">
            <a:avLst/>
          </a:prstGeom>
        </p:spPr>
        <p:txBody>
          <a:bodyPr vert="horz" lIns="0" tIns="0" rIns="0" bIns="0" rtlCol="0" anchor="t">
            <a:spAutoFit/>
          </a:bodyPr>
          <a:lstStyle/>
          <a:p>
            <a:pPr rtl="0"/>
            <a:r>
              <a:rPr lang="ru"/>
              <a:t>Click To Edit Master Title Style</a:t>
            </a:r>
          </a:p>
        </p:txBody>
      </p:sp>
      <p:pic>
        <p:nvPicPr>
          <p:cNvPr id="10" name="Picture 9" descr="schneider_LIO_Life-Green_RGB.png"/>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102201" y="4509591"/>
            <a:ext cx="1922297" cy="530004"/>
          </a:xfrm>
          <a:prstGeom prst="rect">
            <a:avLst/>
          </a:prstGeom>
        </p:spPr>
      </p:pic>
      <p:sp>
        <p:nvSpPr>
          <p:cNvPr id="11" name="Text Placeholder 2"/>
          <p:cNvSpPr>
            <a:spLocks noGrp="1"/>
          </p:cNvSpPr>
          <p:nvPr>
            <p:ph type="body" idx="1"/>
          </p:nvPr>
        </p:nvSpPr>
        <p:spPr>
          <a:xfrm>
            <a:off x="252413" y="1203326"/>
            <a:ext cx="8639175" cy="1985159"/>
          </a:xfrm>
          <a:prstGeom prst="rect">
            <a:avLst/>
          </a:prstGeom>
        </p:spPr>
        <p:txBody>
          <a:bodyPr vert="horz" lIns="0" tIns="0" rIns="0" bIns="0"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a:p>
            <a:pPr lvl="5" rtl="0"/>
            <a:r>
              <a:rPr lang="ru"/>
              <a:t>Sixth level</a:t>
            </a:r>
          </a:p>
          <a:p>
            <a:pPr lvl="6" rtl="0"/>
            <a:r>
              <a:rPr lang="ru"/>
              <a:t>Seventh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3699579025"/>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76" r:id="rId3"/>
    <p:sldLayoutId id="2147483653" r:id="rId4"/>
    <p:sldLayoutId id="2147483661" r:id="rId5"/>
    <p:sldLayoutId id="2147483677" r:id="rId6"/>
    <p:sldLayoutId id="2147483660" r:id="rId7"/>
    <p:sldLayoutId id="2147483662" r:id="rId8"/>
    <p:sldLayoutId id="2147483678" r:id="rId9"/>
    <p:sldLayoutId id="2147483658" r:id="rId10"/>
    <p:sldLayoutId id="2147483703" r:id="rId11"/>
    <p:sldLayoutId id="2147483704" r:id="rId12"/>
    <p:sldLayoutId id="2147483752" r:id="rId13"/>
    <p:sldLayoutId id="2147484145" r:id="rId14"/>
    <p:sldLayoutId id="2147484148" r:id="rId15"/>
  </p:sldLayoutIdLst>
  <p:hf hdr="0" dt="0"/>
  <p:txStyles>
    <p:titleStyle>
      <a:lvl1pPr algn="l" defTabSz="457200" rtl="0" eaLnBrk="1" latinLnBrk="0" hangingPunct="1">
        <a:spcBef>
          <a:spcPct val="0"/>
        </a:spcBef>
        <a:buNone/>
        <a:defRPr sz="2400" kern="1200">
          <a:solidFill>
            <a:srgbClr val="36C746"/>
          </a:solidFill>
          <a:latin typeface="Arial"/>
          <a:ea typeface="+mj-ea"/>
          <a:cs typeface="Arial"/>
        </a:defRPr>
      </a:lvl1pPr>
    </p:titleStyle>
    <p:body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71" y="230188"/>
            <a:ext cx="8633531" cy="369332"/>
          </a:xfrm>
          <a:prstGeom prst="rect">
            <a:avLst/>
          </a:prstGeom>
        </p:spPr>
        <p:txBody>
          <a:bodyPr vert="horz" lIns="0" tIns="0" rIns="0" bIns="0" rtlCol="0" anchor="t">
            <a:noAutofit/>
          </a:bodyPr>
          <a:lstStyle/>
          <a:p>
            <a:pPr rtl="0"/>
            <a:r>
              <a:rPr lang="ru"/>
              <a:t>Click To Edit Title</a:t>
            </a:r>
          </a:p>
        </p:txBody>
      </p:sp>
      <p:sp>
        <p:nvSpPr>
          <p:cNvPr id="11" name="Text Placeholder 2"/>
          <p:cNvSpPr>
            <a:spLocks noGrp="1"/>
          </p:cNvSpPr>
          <p:nvPr>
            <p:ph type="body" idx="1"/>
          </p:nvPr>
        </p:nvSpPr>
        <p:spPr>
          <a:xfrm>
            <a:off x="252414" y="1203326"/>
            <a:ext cx="8639175" cy="3176587"/>
          </a:xfrm>
          <a:prstGeom prst="rect">
            <a:avLst/>
          </a:prstGeom>
        </p:spPr>
        <p:txBody>
          <a:bodyPr vert="horz" lIns="0" tIns="0" rIns="0" bIns="0"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a:p>
            <a:pPr lvl="5" rtl="0"/>
            <a:r>
              <a:rPr lang="ru"/>
              <a:t>Sixth level</a:t>
            </a:r>
          </a:p>
          <a:p>
            <a:pPr lvl="6" rtl="0"/>
            <a:r>
              <a:rPr lang="ru"/>
              <a:t>Seventh level</a:t>
            </a:r>
          </a:p>
        </p:txBody>
      </p:sp>
      <p:sp>
        <p:nvSpPr>
          <p:cNvPr id="8" name="Rectangle 7"/>
          <p:cNvSpPr/>
          <p:nvPr userDrawn="1"/>
        </p:nvSpPr>
        <p:spPr>
          <a:xfrm>
            <a:off x="7097486" y="4499429"/>
            <a:ext cx="2046514" cy="644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pl-PL" dirty="0">
              <a:solidFill>
                <a:prstClr val="white"/>
              </a:solidFill>
            </a:endParaRPr>
          </a:p>
        </p:txBody>
      </p:sp>
      <p:pic>
        <p:nvPicPr>
          <p:cNvPr id="9" name="Picture 8" descr="schneider_LIO_Life-Green_RGB.png"/>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6788738" y="4494997"/>
            <a:ext cx="2041798" cy="562953"/>
          </a:xfrm>
          <a:prstGeom prst="rect">
            <a:avLst/>
          </a:prstGeom>
          <a:noFill/>
          <a:ln>
            <a:noFill/>
          </a:ln>
        </p:spPr>
      </p:pic>
      <p:sp>
        <p:nvSpPr>
          <p:cNvPr id="10" name="Slide Number Placeholder 5"/>
          <p:cNvSpPr txBox="1">
            <a:spLocks/>
          </p:cNvSpPr>
          <p:nvPr userDrawn="1"/>
        </p:nvSpPr>
        <p:spPr>
          <a:xfrm>
            <a:off x="1926166" y="4740624"/>
            <a:ext cx="525690" cy="92333"/>
          </a:xfrm>
          <a:prstGeom prst="rect">
            <a:avLst/>
          </a:prstGeom>
        </p:spPr>
        <p:txBody>
          <a:bodyPr vert="horz" lIns="0" tIns="0" rIns="0" bIns="0" rtlCol="0" anchor="ctr">
            <a:spAutoFit/>
          </a:bodyPr>
          <a:lstStyle>
            <a:defPPr>
              <a:defRPr lang="en-US"/>
            </a:defPPr>
            <a:lvl1pPr marL="0" algn="l" defTabSz="456918" rtl="0" eaLnBrk="1" latinLnBrk="0" hangingPunct="1">
              <a:defRPr sz="600" kern="1200">
                <a:solidFill>
                  <a:schemeClr val="bg2"/>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rtl="0"/>
            <a:r>
              <a:rPr lang="ru">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4" name="Footer Placeholder 4"/>
          <p:cNvSpPr txBox="1">
            <a:spLocks/>
          </p:cNvSpPr>
          <p:nvPr userDrawn="1"/>
        </p:nvSpPr>
        <p:spPr>
          <a:xfrm>
            <a:off x="430688" y="4740624"/>
            <a:ext cx="1509767" cy="92333"/>
          </a:xfrm>
          <a:prstGeom prst="rect">
            <a:avLst/>
          </a:prstGeom>
        </p:spPr>
        <p:txBody>
          <a:bodyPr vert="horz" wrap="square" lIns="0" tIns="0" rIns="0" bIns="0" rtlCol="0" anchor="ctr">
            <a:spAutoFit/>
          </a:bodyPr>
          <a:lstStyle>
            <a:defPPr>
              <a:defRPr lang="en-US"/>
            </a:defPPr>
            <a:lvl1pPr marL="0" algn="l" defTabSz="456918" rtl="0" eaLnBrk="1" latinLnBrk="0" hangingPunct="1">
              <a:defRPr sz="600" kern="1200">
                <a:solidFill>
                  <a:schemeClr val="accent1"/>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3332525997"/>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 id="2147484163" r:id="rId14"/>
    <p:sldLayoutId id="2147484164" r:id="rId15"/>
    <p:sldLayoutId id="2147484165" r:id="rId16"/>
    <p:sldLayoutId id="2147484166" r:id="rId17"/>
    <p:sldLayoutId id="2147484167" r:id="rId18"/>
  </p:sldLayoutIdLst>
  <p:hf hdr="0" dt="0"/>
  <p:txStyles>
    <p:titleStyle>
      <a:lvl1pPr algn="l" defTabSz="456918" rtl="0" eaLnBrk="1" latinLnBrk="0" hangingPunct="1">
        <a:spcBef>
          <a:spcPct val="0"/>
        </a:spcBef>
        <a:buNone/>
        <a:defRPr sz="2400" kern="1200">
          <a:solidFill>
            <a:srgbClr val="36C746"/>
          </a:solidFill>
          <a:latin typeface="Arial"/>
          <a:ea typeface="+mj-ea"/>
          <a:cs typeface="Arial"/>
        </a:defRPr>
      </a:lvl1pPr>
    </p:titleStyle>
    <p:bodyStyle>
      <a:lvl1pPr marL="172934" indent="-157072" algn="l" defTabSz="456918" rtl="0" eaLnBrk="1" latinLnBrk="0" hangingPunct="1">
        <a:spcBef>
          <a:spcPts val="500"/>
        </a:spcBef>
        <a:spcAft>
          <a:spcPts val="500"/>
        </a:spcAft>
        <a:buClr>
          <a:schemeClr val="bg2"/>
        </a:buClr>
        <a:buFont typeface="Arial" panose="020B0604020202020204" pitchFamily="34" charset="0"/>
        <a:buNone/>
        <a:defRPr sz="1400" kern="1200">
          <a:solidFill>
            <a:schemeClr val="accent1"/>
          </a:solidFill>
          <a:latin typeface="Arial"/>
          <a:ea typeface="+mn-ea"/>
          <a:cs typeface="Arial"/>
        </a:defRPr>
      </a:lvl1pPr>
      <a:lvl2pPr marL="361728" indent="-182452" algn="l" defTabSz="447405"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2pPr>
      <a:lvl3pPr marL="537830" indent="-179277" algn="l" defTabSz="456918" rtl="0" eaLnBrk="1" latinLnBrk="0" hangingPunct="1">
        <a:spcBef>
          <a:spcPts val="500"/>
        </a:spcBef>
        <a:spcAft>
          <a:spcPts val="500"/>
        </a:spcAft>
        <a:buClr>
          <a:srgbClr val="36C746"/>
        </a:buClr>
        <a:buFont typeface="Arial" pitchFamily="34" charset="0"/>
        <a:buChar char="‒"/>
        <a:defRPr sz="1200" kern="1200">
          <a:solidFill>
            <a:schemeClr val="accent1"/>
          </a:solidFill>
          <a:latin typeface="Arial"/>
          <a:ea typeface="+mn-ea"/>
          <a:cs typeface="Arial"/>
        </a:defRPr>
      </a:lvl3pPr>
      <a:lvl4pPr marL="718693" indent="-179277" algn="l" defTabSz="456918"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4pPr>
      <a:lvl5pPr marL="896381" indent="-185623" algn="l" defTabSz="456918"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5555" indent="-182769" algn="l" defTabSz="456918"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555" indent="-182769" algn="l" defTabSz="456918"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6877" indent="-228465" algn="l" defTabSz="456918" rtl="0" eaLnBrk="1" latinLnBrk="0" hangingPunct="1">
        <a:spcBef>
          <a:spcPct val="20000"/>
        </a:spcBef>
        <a:buFont typeface="Arial"/>
        <a:buChar char="•"/>
        <a:defRPr sz="2000" kern="1200">
          <a:solidFill>
            <a:schemeClr val="tx1"/>
          </a:solidFill>
          <a:latin typeface="+mn-lt"/>
          <a:ea typeface="+mn-ea"/>
          <a:cs typeface="+mn-cs"/>
        </a:defRPr>
      </a:lvl8pPr>
      <a:lvl9pPr marL="3883795" indent="-228465" algn="l" defTabSz="45691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18" rtl="0" eaLnBrk="1" latinLnBrk="0" hangingPunct="1">
        <a:defRPr sz="1800" kern="1200">
          <a:solidFill>
            <a:schemeClr val="tx1"/>
          </a:solidFill>
          <a:latin typeface="+mn-lt"/>
          <a:ea typeface="+mn-ea"/>
          <a:cs typeface="+mn-cs"/>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7" y="230188"/>
            <a:ext cx="8633531" cy="369332"/>
          </a:xfrm>
          <a:prstGeom prst="rect">
            <a:avLst/>
          </a:prstGeom>
        </p:spPr>
        <p:txBody>
          <a:bodyPr vert="horz" lIns="0" tIns="0" rIns="0" bIns="0" rtlCol="0" anchor="t">
            <a:spAutoFit/>
          </a:bodyPr>
          <a:lstStyle/>
          <a:p>
            <a:pPr rtl="0"/>
            <a:r>
              <a:rPr lang="ru"/>
              <a:t>Click To Edit Master Title Style</a:t>
            </a:r>
          </a:p>
        </p:txBody>
      </p:sp>
      <p:pic>
        <p:nvPicPr>
          <p:cNvPr id="10" name="Picture 9" descr="schneider_LIO_Life-Green_RGB.png"/>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102202" y="4509591"/>
            <a:ext cx="1922297" cy="530004"/>
          </a:xfrm>
          <a:prstGeom prst="rect">
            <a:avLst/>
          </a:prstGeom>
        </p:spPr>
      </p:pic>
      <p:sp>
        <p:nvSpPr>
          <p:cNvPr id="11" name="Text Placeholder 2"/>
          <p:cNvSpPr>
            <a:spLocks noGrp="1"/>
          </p:cNvSpPr>
          <p:nvPr>
            <p:ph type="body" idx="1"/>
          </p:nvPr>
        </p:nvSpPr>
        <p:spPr>
          <a:xfrm>
            <a:off x="252413" y="1203327"/>
            <a:ext cx="8639175" cy="2023727"/>
          </a:xfrm>
          <a:prstGeom prst="rect">
            <a:avLst/>
          </a:prstGeom>
        </p:spPr>
        <p:txBody>
          <a:bodyPr vert="horz" lIns="0" tIns="0" rIns="0" bIns="0"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a:p>
            <a:pPr lvl="5" rtl="0"/>
            <a:r>
              <a:rPr lang="ru"/>
              <a:t>Sixth level</a:t>
            </a:r>
          </a:p>
          <a:p>
            <a:pPr lvl="6" rtl="0"/>
            <a:r>
              <a:rPr lang="ru"/>
              <a:t>Seventh level</a:t>
            </a:r>
          </a:p>
        </p:txBody>
      </p:sp>
      <p:sp>
        <p:nvSpPr>
          <p:cNvPr id="12"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3518132213"/>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6" r:id="rId12"/>
    <p:sldLayoutId id="2147484197" r:id="rId13"/>
    <p:sldLayoutId id="2147484198" r:id="rId14"/>
    <p:sldLayoutId id="2147484199" r:id="rId15"/>
  </p:sldLayoutIdLst>
  <p:hf hdr="0" dt="0"/>
  <p:txStyles>
    <p:titleStyle>
      <a:lvl1pPr algn="l" defTabSz="457189" rtl="0" eaLnBrk="1" latinLnBrk="0" hangingPunct="1">
        <a:spcBef>
          <a:spcPct val="0"/>
        </a:spcBef>
        <a:buNone/>
        <a:defRPr sz="2400" kern="1200">
          <a:solidFill>
            <a:srgbClr val="36C746"/>
          </a:solidFill>
          <a:latin typeface="Arial"/>
          <a:ea typeface="+mj-ea"/>
          <a:cs typeface="Arial"/>
        </a:defRPr>
      </a:lvl1pPr>
    </p:titleStyle>
    <p:bodyStyle>
      <a:lvl1pPr marL="173034" indent="-157159" algn="l" defTabSz="457189"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41" indent="-182558" algn="l" defTabSz="447664"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50" indent="-179384" algn="l" defTabSz="457189"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20" indent="-179384" algn="l" defTabSz="457189"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15" indent="-185733" algn="l" defTabSz="457189"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090" indent="-182876" algn="l" defTabSz="457189"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090" indent="-182876" algn="l" defTabSz="457189"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747892" y="4857164"/>
            <a:ext cx="525690" cy="92333"/>
          </a:xfrm>
          <a:prstGeom prst="rect">
            <a:avLst/>
          </a:prstGeom>
        </p:spPr>
        <p:txBody>
          <a:bodyPr vert="horz" lIns="0" tIns="0" rIns="0" bIns="0" rtlCol="0" anchor="ctr">
            <a:spAutoFit/>
          </a:bodyPr>
          <a:lstStyle>
            <a:lvl1pPr algn="l" defTabSz="457029">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7" name="Footer Placeholder 4"/>
          <p:cNvSpPr>
            <a:spLocks noGrp="1"/>
          </p:cNvSpPr>
          <p:nvPr>
            <p:ph type="ftr" sz="quarter" idx="3"/>
          </p:nvPr>
        </p:nvSpPr>
        <p:spPr>
          <a:xfrm>
            <a:off x="252414" y="4857163"/>
            <a:ext cx="1509767" cy="92333"/>
          </a:xfrm>
          <a:prstGeom prst="rect">
            <a:avLst/>
          </a:prstGeom>
        </p:spPr>
        <p:txBody>
          <a:bodyPr vert="horz" wrap="square" lIns="0" tIns="0" rIns="0" bIns="0" rtlCol="0" anchor="ctr">
            <a:spAutoFit/>
          </a:bodyPr>
          <a:lstStyle>
            <a:lvl1pPr algn="l" defTabSz="457029">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3154865921"/>
      </p:ext>
    </p:extLst>
  </p:cSld>
  <p:clrMap bg1="lt1" tx1="dk1" bg2="lt2" tx2="dk2" accent1="accent1" accent2="accent2" accent3="accent3" accent4="accent4" accent5="accent5" accent6="accent6" hlink="hlink" folHlink="folHlink"/>
  <p:hf hdr="0" dt="0"/>
  <p:txStyles>
    <p:titleStyle>
      <a:lvl1pPr algn="ctr" defTabSz="457029" rtl="0" eaLnBrk="1" latinLnBrk="0" hangingPunct="1">
        <a:spcBef>
          <a:spcPct val="0"/>
        </a:spcBef>
        <a:buNone/>
        <a:defRPr sz="4400" kern="1200">
          <a:solidFill>
            <a:schemeClr val="tx1"/>
          </a:solidFill>
          <a:latin typeface="+mj-lt"/>
          <a:ea typeface="+mj-ea"/>
          <a:cs typeface="+mj-cs"/>
        </a:defRPr>
      </a:lvl1pPr>
    </p:titleStyle>
    <p:bodyStyle>
      <a:lvl1pPr marL="342766" indent="-342766" algn="l" defTabSz="457029" rtl="0" eaLnBrk="1" latinLnBrk="0" hangingPunct="1">
        <a:spcBef>
          <a:spcPct val="20000"/>
        </a:spcBef>
        <a:buFont typeface="Arial"/>
        <a:buChar char="•"/>
        <a:defRPr sz="3200" kern="1200">
          <a:solidFill>
            <a:schemeClr val="tx1"/>
          </a:solidFill>
          <a:latin typeface="+mn-lt"/>
          <a:ea typeface="+mn-ea"/>
          <a:cs typeface="+mn-cs"/>
        </a:defRPr>
      </a:lvl1pPr>
      <a:lvl2pPr marL="742671" indent="-285642" algn="l" defTabSz="457029" rtl="0" eaLnBrk="1" latinLnBrk="0" hangingPunct="1">
        <a:spcBef>
          <a:spcPct val="20000"/>
        </a:spcBef>
        <a:buFont typeface="Arial"/>
        <a:buChar char="–"/>
        <a:defRPr sz="2800" kern="1200">
          <a:solidFill>
            <a:schemeClr val="tx1"/>
          </a:solidFill>
          <a:latin typeface="+mn-lt"/>
          <a:ea typeface="+mn-ea"/>
          <a:cs typeface="+mn-cs"/>
        </a:defRPr>
      </a:lvl2pPr>
      <a:lvl3pPr marL="1142568" indent="-228519" algn="l" defTabSz="457029" rtl="0" eaLnBrk="1" latinLnBrk="0" hangingPunct="1">
        <a:spcBef>
          <a:spcPct val="20000"/>
        </a:spcBef>
        <a:buFont typeface="Arial"/>
        <a:buChar char="•"/>
        <a:defRPr sz="2400" kern="1200">
          <a:solidFill>
            <a:schemeClr val="tx1"/>
          </a:solidFill>
          <a:latin typeface="+mn-lt"/>
          <a:ea typeface="+mn-ea"/>
          <a:cs typeface="+mn-cs"/>
        </a:defRPr>
      </a:lvl3pPr>
      <a:lvl4pPr marL="1599606" indent="-228519" algn="l" defTabSz="457029" rtl="0" eaLnBrk="1" latinLnBrk="0" hangingPunct="1">
        <a:spcBef>
          <a:spcPct val="20000"/>
        </a:spcBef>
        <a:buFont typeface="Arial"/>
        <a:buChar char="–"/>
        <a:defRPr sz="2000" kern="1200">
          <a:solidFill>
            <a:schemeClr val="tx1"/>
          </a:solidFill>
          <a:latin typeface="+mn-lt"/>
          <a:ea typeface="+mn-ea"/>
          <a:cs typeface="+mn-cs"/>
        </a:defRPr>
      </a:lvl4pPr>
      <a:lvl5pPr marL="2056626" indent="-228519" algn="l" defTabSz="457029" rtl="0" eaLnBrk="1" latinLnBrk="0" hangingPunct="1">
        <a:spcBef>
          <a:spcPct val="20000"/>
        </a:spcBef>
        <a:buFont typeface="Arial"/>
        <a:buChar char="»"/>
        <a:defRPr sz="2000" kern="1200">
          <a:solidFill>
            <a:schemeClr val="tx1"/>
          </a:solidFill>
          <a:latin typeface="+mn-lt"/>
          <a:ea typeface="+mn-ea"/>
          <a:cs typeface="+mn-cs"/>
        </a:defRPr>
      </a:lvl5pPr>
      <a:lvl6pPr marL="2513655" indent="-228519" algn="l" defTabSz="457029" rtl="0" eaLnBrk="1" latinLnBrk="0" hangingPunct="1">
        <a:spcBef>
          <a:spcPct val="20000"/>
        </a:spcBef>
        <a:buFont typeface="Arial"/>
        <a:buChar char="•"/>
        <a:defRPr sz="2000" kern="1200">
          <a:solidFill>
            <a:schemeClr val="tx1"/>
          </a:solidFill>
          <a:latin typeface="+mn-lt"/>
          <a:ea typeface="+mn-ea"/>
          <a:cs typeface="+mn-cs"/>
        </a:defRPr>
      </a:lvl6pPr>
      <a:lvl7pPr marL="2970684" indent="-228519" algn="l" defTabSz="457029" rtl="0" eaLnBrk="1" latinLnBrk="0" hangingPunct="1">
        <a:spcBef>
          <a:spcPct val="20000"/>
        </a:spcBef>
        <a:buFont typeface="Arial"/>
        <a:buChar char="•"/>
        <a:defRPr sz="2000" kern="1200">
          <a:solidFill>
            <a:schemeClr val="tx1"/>
          </a:solidFill>
          <a:latin typeface="+mn-lt"/>
          <a:ea typeface="+mn-ea"/>
          <a:cs typeface="+mn-cs"/>
        </a:defRPr>
      </a:lvl7pPr>
      <a:lvl8pPr marL="3427713" indent="-228519" algn="l" defTabSz="457029" rtl="0" eaLnBrk="1" latinLnBrk="0" hangingPunct="1">
        <a:spcBef>
          <a:spcPct val="20000"/>
        </a:spcBef>
        <a:buFont typeface="Arial"/>
        <a:buChar char="•"/>
        <a:defRPr sz="2000" kern="1200">
          <a:solidFill>
            <a:schemeClr val="tx1"/>
          </a:solidFill>
          <a:latin typeface="+mn-lt"/>
          <a:ea typeface="+mn-ea"/>
          <a:cs typeface="+mn-cs"/>
        </a:defRPr>
      </a:lvl8pPr>
      <a:lvl9pPr marL="3884742" indent="-228519" algn="l" defTabSz="45702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9" rtl="0" eaLnBrk="1" latinLnBrk="0" hangingPunct="1">
        <a:defRPr sz="1800" kern="1200">
          <a:solidFill>
            <a:schemeClr val="tx1"/>
          </a:solidFill>
          <a:latin typeface="+mn-lt"/>
          <a:ea typeface="+mn-ea"/>
          <a:cs typeface="+mn-cs"/>
        </a:defRPr>
      </a:lvl1pPr>
      <a:lvl2pPr marL="457029" algn="l" defTabSz="457029" rtl="0" eaLnBrk="1" latinLnBrk="0" hangingPunct="1">
        <a:defRPr sz="1800" kern="1200">
          <a:solidFill>
            <a:schemeClr val="tx1"/>
          </a:solidFill>
          <a:latin typeface="+mn-lt"/>
          <a:ea typeface="+mn-ea"/>
          <a:cs typeface="+mn-cs"/>
        </a:defRPr>
      </a:lvl2pPr>
      <a:lvl3pPr marL="914058" algn="l" defTabSz="457029" rtl="0" eaLnBrk="1" latinLnBrk="0" hangingPunct="1">
        <a:defRPr sz="1800" kern="1200">
          <a:solidFill>
            <a:schemeClr val="tx1"/>
          </a:solidFill>
          <a:latin typeface="+mn-lt"/>
          <a:ea typeface="+mn-ea"/>
          <a:cs typeface="+mn-cs"/>
        </a:defRPr>
      </a:lvl3pPr>
      <a:lvl4pPr marL="1371087" algn="l" defTabSz="457029" rtl="0" eaLnBrk="1" latinLnBrk="0" hangingPunct="1">
        <a:defRPr sz="1800" kern="1200">
          <a:solidFill>
            <a:schemeClr val="tx1"/>
          </a:solidFill>
          <a:latin typeface="+mn-lt"/>
          <a:ea typeface="+mn-ea"/>
          <a:cs typeface="+mn-cs"/>
        </a:defRPr>
      </a:lvl4pPr>
      <a:lvl5pPr marL="1828114" algn="l" defTabSz="457029" rtl="0" eaLnBrk="1" latinLnBrk="0" hangingPunct="1">
        <a:defRPr sz="1800" kern="1200">
          <a:solidFill>
            <a:schemeClr val="tx1"/>
          </a:solidFill>
          <a:latin typeface="+mn-lt"/>
          <a:ea typeface="+mn-ea"/>
          <a:cs typeface="+mn-cs"/>
        </a:defRPr>
      </a:lvl5pPr>
      <a:lvl6pPr marL="2285138" algn="l" defTabSz="457029" rtl="0" eaLnBrk="1" latinLnBrk="0" hangingPunct="1">
        <a:defRPr sz="1800" kern="1200">
          <a:solidFill>
            <a:schemeClr val="tx1"/>
          </a:solidFill>
          <a:latin typeface="+mn-lt"/>
          <a:ea typeface="+mn-ea"/>
          <a:cs typeface="+mn-cs"/>
        </a:defRPr>
      </a:lvl6pPr>
      <a:lvl7pPr marL="2742174" algn="l" defTabSz="457029" rtl="0" eaLnBrk="1" latinLnBrk="0" hangingPunct="1">
        <a:defRPr sz="1800" kern="1200">
          <a:solidFill>
            <a:schemeClr val="tx1"/>
          </a:solidFill>
          <a:latin typeface="+mn-lt"/>
          <a:ea typeface="+mn-ea"/>
          <a:cs typeface="+mn-cs"/>
        </a:defRPr>
      </a:lvl7pPr>
      <a:lvl8pPr marL="3199198" algn="l" defTabSz="457029" rtl="0" eaLnBrk="1" latinLnBrk="0" hangingPunct="1">
        <a:defRPr sz="1800" kern="1200">
          <a:solidFill>
            <a:schemeClr val="tx1"/>
          </a:solidFill>
          <a:latin typeface="+mn-lt"/>
          <a:ea typeface="+mn-ea"/>
          <a:cs typeface="+mn-cs"/>
        </a:defRPr>
      </a:lvl8pPr>
      <a:lvl9pPr marL="3656226" algn="l" defTabSz="45702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62" y="230188"/>
            <a:ext cx="8633531" cy="369332"/>
          </a:xfrm>
          <a:prstGeom prst="rect">
            <a:avLst/>
          </a:prstGeom>
        </p:spPr>
        <p:txBody>
          <a:bodyPr vert="horz" lIns="0" tIns="0" rIns="0" bIns="0" rtlCol="0" anchor="t">
            <a:spAutoFit/>
          </a:bodyPr>
          <a:lstStyle/>
          <a:p>
            <a:pPr rtl="0"/>
            <a:r>
              <a:rPr lang="ru"/>
              <a:t>Click To Edit Master Title Style</a:t>
            </a:r>
          </a:p>
        </p:txBody>
      </p:sp>
      <p:pic>
        <p:nvPicPr>
          <p:cNvPr id="10" name="Picture 9" descr="schneider_LIO_Life-Green_RGB.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102207" y="4509591"/>
            <a:ext cx="1922297" cy="530004"/>
          </a:xfrm>
          <a:prstGeom prst="rect">
            <a:avLst/>
          </a:prstGeom>
        </p:spPr>
      </p:pic>
      <p:sp>
        <p:nvSpPr>
          <p:cNvPr id="11" name="Text Placeholder 2"/>
          <p:cNvSpPr>
            <a:spLocks noGrp="1"/>
          </p:cNvSpPr>
          <p:nvPr>
            <p:ph type="body" idx="1"/>
          </p:nvPr>
        </p:nvSpPr>
        <p:spPr>
          <a:xfrm>
            <a:off x="252414" y="1203327"/>
            <a:ext cx="8639175" cy="2077492"/>
          </a:xfrm>
          <a:prstGeom prst="rect">
            <a:avLst/>
          </a:prstGeom>
        </p:spPr>
        <p:txBody>
          <a:bodyPr vert="horz" lIns="0" tIns="0" rIns="0" bIns="0"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a:p>
            <a:pPr lvl="5" rtl="0"/>
            <a:r>
              <a:rPr lang="ru"/>
              <a:t>Sixth level</a:t>
            </a:r>
          </a:p>
          <a:p>
            <a:pPr lvl="6" rtl="0"/>
            <a:r>
              <a:rPr lang="ru"/>
              <a:t>Seventh level</a:t>
            </a:r>
          </a:p>
        </p:txBody>
      </p:sp>
      <p:sp>
        <p:nvSpPr>
          <p:cNvPr id="12" name="Slide Number Placeholder 5"/>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86" rtl="0"/>
            <a:r>
              <a:rPr lang="ru">
                <a:solidFill>
                  <a:srgbClr val="3DCD58"/>
                </a:solidFill>
              </a:rPr>
              <a:t>Page </a:t>
            </a:r>
            <a:fld id="{5A9C12DC-491F-9444-86A2-13AC5C62A2FC}" type="slidenum">
              <a:rPr lang="en-US" smtClean="0">
                <a:solidFill>
                  <a:srgbClr val="3DCD58"/>
                </a:solidFill>
              </a:rPr>
              <a:pPr defTabSz="457086"/>
              <a:t>‹#›</a:t>
            </a:fld>
            <a:endParaRPr lang="en-US" dirty="0">
              <a:solidFill>
                <a:srgbClr val="3DCD58"/>
              </a:solidFill>
            </a:endParaRPr>
          </a:p>
        </p:txBody>
      </p:sp>
      <p:sp>
        <p:nvSpPr>
          <p:cNvPr id="13" name="Footer Placeholder 4"/>
          <p:cNvSpPr>
            <a:spLocks noGrp="1"/>
          </p:cNvSpPr>
          <p:nvPr>
            <p:ph type="ftr" sz="quarter" idx="3"/>
          </p:nvPr>
        </p:nvSpPr>
        <p:spPr>
          <a:xfrm>
            <a:off x="252414" y="4857160"/>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86" rtl="0"/>
            <a:r>
              <a:rPr lang="ru">
                <a:solidFill>
                  <a:srgbClr val="626469"/>
                </a:solidFill>
              </a:rPr>
              <a:t>Confidential Property of Schneider Electric |</a:t>
            </a:r>
          </a:p>
        </p:txBody>
      </p:sp>
    </p:spTree>
    <p:extLst>
      <p:ext uri="{BB962C8B-B14F-4D97-AF65-F5344CB8AC3E}">
        <p14:creationId xmlns:p14="http://schemas.microsoft.com/office/powerpoint/2010/main" val="369957902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hf hdr="0" dt="0"/>
  <p:txStyles>
    <p:titleStyle>
      <a:lvl1pPr algn="l" defTabSz="457086" rtl="0" eaLnBrk="1" latinLnBrk="0" hangingPunct="1">
        <a:spcBef>
          <a:spcPct val="0"/>
        </a:spcBef>
        <a:buNone/>
        <a:defRPr sz="2400" kern="1200">
          <a:solidFill>
            <a:srgbClr val="36C746"/>
          </a:solidFill>
          <a:latin typeface="Arial"/>
          <a:ea typeface="+mj-ea"/>
          <a:cs typeface="Arial"/>
        </a:defRPr>
      </a:lvl1pPr>
    </p:titleStyle>
    <p:bodyStyle>
      <a:lvl1pPr marL="172996" indent="-157126" algn="l" defTabSz="457086"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860" indent="-182518" algn="l" defTabSz="447567"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027" indent="-179342" algn="l" defTabSz="457086"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8958" indent="-179342" algn="l" defTabSz="457086"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4pPr>
      <a:lvl5pPr marL="896714" indent="-185693" algn="l" defTabSz="457086"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5pPr>
      <a:lvl6pPr marL="895888" indent="-182835" algn="l" defTabSz="457086" rtl="0" eaLnBrk="1" latinLnBrk="0" hangingPunct="1">
        <a:spcBef>
          <a:spcPts val="500"/>
        </a:spcBef>
        <a:spcAft>
          <a:spcPts val="500"/>
        </a:spcAft>
        <a:buClr>
          <a:schemeClr val="bg2"/>
        </a:buClr>
        <a:buFont typeface="Arial" panose="020B0604020202020204" pitchFamily="34" charset="0"/>
        <a:buChar char="–"/>
        <a:defRPr sz="1100" kern="1200" baseline="0">
          <a:solidFill>
            <a:schemeClr val="accent1"/>
          </a:solidFill>
          <a:latin typeface="Arial" panose="020B0604020202020204" pitchFamily="34" charset="0"/>
          <a:ea typeface="+mn-ea"/>
          <a:cs typeface="Arial" panose="020B0604020202020204" pitchFamily="34" charset="0"/>
        </a:defRPr>
      </a:lvl6pPr>
      <a:lvl7pPr marL="895888" indent="-182835" algn="l" defTabSz="457086" rtl="0" eaLnBrk="1" latinLnBrk="0" hangingPunct="1">
        <a:spcBef>
          <a:spcPts val="500"/>
        </a:spcBef>
        <a:spcAft>
          <a:spcPts val="500"/>
        </a:spcAft>
        <a:buClr>
          <a:schemeClr val="bg2"/>
        </a:buClr>
        <a:buFont typeface="Arial" panose="020B0604020202020204" pitchFamily="34" charset="0"/>
        <a:buChar char="–"/>
        <a:defRPr sz="1100" kern="1200">
          <a:solidFill>
            <a:schemeClr val="accent1"/>
          </a:solidFill>
          <a:latin typeface="Arial" panose="020B0604020202020204" pitchFamily="34" charset="0"/>
          <a:ea typeface="+mn-ea"/>
          <a:cs typeface="Arial" panose="020B0604020202020204" pitchFamily="34" charset="0"/>
        </a:defRPr>
      </a:lvl7pPr>
      <a:lvl8pPr marL="3428142" indent="-228546" algn="l" defTabSz="457086" rtl="0" eaLnBrk="1" latinLnBrk="0" hangingPunct="1">
        <a:spcBef>
          <a:spcPct val="20000"/>
        </a:spcBef>
        <a:buFont typeface="Arial"/>
        <a:buChar char="•"/>
        <a:defRPr sz="2000" kern="1200">
          <a:solidFill>
            <a:schemeClr val="tx1"/>
          </a:solidFill>
          <a:latin typeface="+mn-lt"/>
          <a:ea typeface="+mn-ea"/>
          <a:cs typeface="+mn-cs"/>
        </a:defRPr>
      </a:lvl8pPr>
      <a:lvl9pPr marL="3885228" indent="-228546" algn="l" defTabSz="45708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86" rtl="0" eaLnBrk="1" latinLnBrk="0" hangingPunct="1">
        <a:defRPr sz="1800" kern="1200">
          <a:solidFill>
            <a:schemeClr val="tx1"/>
          </a:solidFill>
          <a:latin typeface="+mn-lt"/>
          <a:ea typeface="+mn-ea"/>
          <a:cs typeface="+mn-cs"/>
        </a:defRPr>
      </a:lvl1pPr>
      <a:lvl2pPr marL="457086" algn="l" defTabSz="457086" rtl="0" eaLnBrk="1" latinLnBrk="0" hangingPunct="1">
        <a:defRPr sz="1800" kern="1200">
          <a:solidFill>
            <a:schemeClr val="tx1"/>
          </a:solidFill>
          <a:latin typeface="+mn-lt"/>
          <a:ea typeface="+mn-ea"/>
          <a:cs typeface="+mn-cs"/>
        </a:defRPr>
      </a:lvl2pPr>
      <a:lvl3pPr marL="914172" algn="l" defTabSz="457086" rtl="0" eaLnBrk="1" latinLnBrk="0" hangingPunct="1">
        <a:defRPr sz="1800" kern="1200">
          <a:solidFill>
            <a:schemeClr val="tx1"/>
          </a:solidFill>
          <a:latin typeface="+mn-lt"/>
          <a:ea typeface="+mn-ea"/>
          <a:cs typeface="+mn-cs"/>
        </a:defRPr>
      </a:lvl3pPr>
      <a:lvl4pPr marL="1371258" algn="l" defTabSz="457086" rtl="0" eaLnBrk="1" latinLnBrk="0" hangingPunct="1">
        <a:defRPr sz="1800" kern="1200">
          <a:solidFill>
            <a:schemeClr val="tx1"/>
          </a:solidFill>
          <a:latin typeface="+mn-lt"/>
          <a:ea typeface="+mn-ea"/>
          <a:cs typeface="+mn-cs"/>
        </a:defRPr>
      </a:lvl4pPr>
      <a:lvl5pPr marL="1828344" algn="l" defTabSz="457086" rtl="0" eaLnBrk="1" latinLnBrk="0" hangingPunct="1">
        <a:defRPr sz="1800" kern="1200">
          <a:solidFill>
            <a:schemeClr val="tx1"/>
          </a:solidFill>
          <a:latin typeface="+mn-lt"/>
          <a:ea typeface="+mn-ea"/>
          <a:cs typeface="+mn-cs"/>
        </a:defRPr>
      </a:lvl5pPr>
      <a:lvl6pPr marL="2285426" algn="l" defTabSz="457086" rtl="0" eaLnBrk="1" latinLnBrk="0" hangingPunct="1">
        <a:defRPr sz="1800" kern="1200">
          <a:solidFill>
            <a:schemeClr val="tx1"/>
          </a:solidFill>
          <a:latin typeface="+mn-lt"/>
          <a:ea typeface="+mn-ea"/>
          <a:cs typeface="+mn-cs"/>
        </a:defRPr>
      </a:lvl6pPr>
      <a:lvl7pPr marL="2742516" algn="l" defTabSz="457086" rtl="0" eaLnBrk="1" latinLnBrk="0" hangingPunct="1">
        <a:defRPr sz="1800" kern="1200">
          <a:solidFill>
            <a:schemeClr val="tx1"/>
          </a:solidFill>
          <a:latin typeface="+mn-lt"/>
          <a:ea typeface="+mn-ea"/>
          <a:cs typeface="+mn-cs"/>
        </a:defRPr>
      </a:lvl7pPr>
      <a:lvl8pPr marL="3199599" algn="l" defTabSz="457086" rtl="0" eaLnBrk="1" latinLnBrk="0" hangingPunct="1">
        <a:defRPr sz="1800" kern="1200">
          <a:solidFill>
            <a:schemeClr val="tx1"/>
          </a:solidFill>
          <a:latin typeface="+mn-lt"/>
          <a:ea typeface="+mn-ea"/>
          <a:cs typeface="+mn-cs"/>
        </a:defRPr>
      </a:lvl8pPr>
      <a:lvl9pPr marL="3656684" algn="l" defTabSz="45708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7" y="230188"/>
            <a:ext cx="8633531" cy="369332"/>
          </a:xfrm>
          <a:prstGeom prst="rect">
            <a:avLst/>
          </a:prstGeom>
        </p:spPr>
        <p:txBody>
          <a:bodyPr vert="horz" lIns="0" tIns="0" rIns="0" bIns="0" rtlCol="0" anchor="t">
            <a:noAutofit/>
          </a:bodyPr>
          <a:lstStyle/>
          <a:p>
            <a:pPr rtl="0"/>
            <a:r>
              <a:rPr lang="ru"/>
              <a:t>Click To Edit Title</a:t>
            </a:r>
          </a:p>
        </p:txBody>
      </p:sp>
      <p:sp>
        <p:nvSpPr>
          <p:cNvPr id="11" name="Text Placeholder 2"/>
          <p:cNvSpPr>
            <a:spLocks noGrp="1"/>
          </p:cNvSpPr>
          <p:nvPr>
            <p:ph type="body" idx="1"/>
          </p:nvPr>
        </p:nvSpPr>
        <p:spPr>
          <a:xfrm>
            <a:off x="252414" y="1203326"/>
            <a:ext cx="8639175" cy="3176587"/>
          </a:xfrm>
          <a:prstGeom prst="rect">
            <a:avLst/>
          </a:prstGeom>
        </p:spPr>
        <p:txBody>
          <a:bodyPr vert="horz" lIns="0" tIns="0" rIns="0" bIns="0"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a:p>
            <a:pPr lvl="5" rtl="0"/>
            <a:r>
              <a:rPr lang="ru"/>
              <a:t>Sixth level</a:t>
            </a:r>
          </a:p>
          <a:p>
            <a:pPr lvl="6" rtl="0"/>
            <a:r>
              <a:rPr lang="ru"/>
              <a:t>Seventh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pic>
        <p:nvPicPr>
          <p:cNvPr id="7" name="Picture 6" descr="schneider_LIO_Life-Green_RGB.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067034" y="4494997"/>
            <a:ext cx="2041798" cy="562953"/>
          </a:xfrm>
          <a:prstGeom prst="rect">
            <a:avLst/>
          </a:prstGeom>
        </p:spPr>
      </p:pic>
    </p:spTree>
    <p:extLst>
      <p:ext uri="{BB962C8B-B14F-4D97-AF65-F5344CB8AC3E}">
        <p14:creationId xmlns:p14="http://schemas.microsoft.com/office/powerpoint/2010/main" val="165604691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Lst>
  <p:hf hdr="0" dt="0"/>
  <p:txStyles>
    <p:titleStyle>
      <a:lvl1pPr algn="l" defTabSz="457184" rtl="0" eaLnBrk="1" latinLnBrk="0" hangingPunct="1">
        <a:spcBef>
          <a:spcPct val="0"/>
        </a:spcBef>
        <a:buNone/>
        <a:defRPr sz="2400" kern="1200">
          <a:solidFill>
            <a:srgbClr val="36C746"/>
          </a:solidFill>
          <a:latin typeface="Arial"/>
          <a:ea typeface="+mj-ea"/>
          <a:cs typeface="Arial"/>
        </a:defRPr>
      </a:lvl1pPr>
    </p:titleStyle>
    <p:body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66" y="230188"/>
            <a:ext cx="8633531" cy="369332"/>
          </a:xfrm>
          <a:prstGeom prst="rect">
            <a:avLst/>
          </a:prstGeom>
        </p:spPr>
        <p:txBody>
          <a:bodyPr vert="horz" lIns="0" tIns="0" rIns="0" bIns="0" rtlCol="0" anchor="t">
            <a:spAutoFit/>
          </a:bodyPr>
          <a:lstStyle/>
          <a:p>
            <a:pPr rtl="0"/>
            <a:r>
              <a:rPr lang="ru"/>
              <a:t>Click To Edit Master Title Style</a:t>
            </a:r>
          </a:p>
        </p:txBody>
      </p:sp>
      <p:pic>
        <p:nvPicPr>
          <p:cNvPr id="10" name="Picture 9" descr="schneider_LIO_Life-Green_RGB.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02211" y="4509591"/>
            <a:ext cx="1922297" cy="530004"/>
          </a:xfrm>
          <a:prstGeom prst="rect">
            <a:avLst/>
          </a:prstGeom>
        </p:spPr>
      </p:pic>
      <p:sp>
        <p:nvSpPr>
          <p:cNvPr id="11" name="Text Placeholder 2"/>
          <p:cNvSpPr>
            <a:spLocks noGrp="1"/>
          </p:cNvSpPr>
          <p:nvPr>
            <p:ph type="body" idx="1"/>
          </p:nvPr>
        </p:nvSpPr>
        <p:spPr>
          <a:xfrm>
            <a:off x="252415" y="1203327"/>
            <a:ext cx="8639175" cy="2077492"/>
          </a:xfrm>
          <a:prstGeom prst="rect">
            <a:avLst/>
          </a:prstGeom>
        </p:spPr>
        <p:txBody>
          <a:bodyPr vert="horz" lIns="0" tIns="0" rIns="0" bIns="0"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a:p>
            <a:pPr lvl="5" rtl="0"/>
            <a:r>
              <a:rPr lang="ru"/>
              <a:t>Sixth level</a:t>
            </a:r>
          </a:p>
          <a:p>
            <a:pPr lvl="6" rtl="0"/>
            <a:r>
              <a:rPr lang="ru"/>
              <a:t>Seventh level</a:t>
            </a:r>
          </a:p>
        </p:txBody>
      </p:sp>
      <p:sp>
        <p:nvSpPr>
          <p:cNvPr id="7" name="Slide Number Placeholder 5"/>
          <p:cNvSpPr>
            <a:spLocks noGrp="1"/>
          </p:cNvSpPr>
          <p:nvPr>
            <p:ph type="sldNum" sz="quarter" idx="4"/>
          </p:nvPr>
        </p:nvSpPr>
        <p:spPr>
          <a:xfrm>
            <a:off x="1747892" y="4857165"/>
            <a:ext cx="525690" cy="92333"/>
          </a:xfrm>
          <a:prstGeom prst="rect">
            <a:avLst/>
          </a:prstGeom>
        </p:spPr>
        <p:txBody>
          <a:bodyPr vert="horz" lIns="0" tIns="0" rIns="0" bIns="0" rtlCol="0" anchor="ctr">
            <a:spAutoFit/>
          </a:bodyPr>
          <a:lstStyle>
            <a:lvl1pPr algn="l" defTabSz="457018">
              <a:defRPr sz="600">
                <a:solidFill>
                  <a:schemeClr val="bg2"/>
                </a:solidFill>
                <a:latin typeface="Arial"/>
                <a:cs typeface="Arial"/>
              </a:defRPr>
            </a:lvl1pPr>
          </a:lstStyle>
          <a:p>
            <a:pPr rtl="0"/>
            <a:r>
              <a:rPr lang="ru">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8" name="Footer Placeholder 4"/>
          <p:cNvSpPr>
            <a:spLocks noGrp="1"/>
          </p:cNvSpPr>
          <p:nvPr>
            <p:ph type="ftr" sz="quarter" idx="3"/>
          </p:nvPr>
        </p:nvSpPr>
        <p:spPr>
          <a:xfrm>
            <a:off x="252415" y="4857164"/>
            <a:ext cx="1509767" cy="92333"/>
          </a:xfrm>
          <a:prstGeom prst="rect">
            <a:avLst/>
          </a:prstGeom>
        </p:spPr>
        <p:txBody>
          <a:bodyPr vert="horz" wrap="square" lIns="0" tIns="0" rIns="0" bIns="0" rtlCol="0" anchor="ctr">
            <a:spAutoFit/>
          </a:bodyPr>
          <a:lstStyle>
            <a:lvl1pPr algn="l" defTabSz="457018">
              <a:defRPr sz="600">
                <a:solidFill>
                  <a:schemeClr val="accent1"/>
                </a:solidFill>
                <a:latin typeface="Arial"/>
                <a:cs typeface="Arial"/>
              </a:defRPr>
            </a:lvl1pPr>
          </a:lstStyle>
          <a:p>
            <a:pPr rtl="0"/>
            <a:r>
              <a:rPr lang="ru">
                <a:solidFill>
                  <a:srgbClr val="626469"/>
                </a:solidFill>
              </a:rPr>
              <a:t>Confidential Property of Schneider Electric |</a:t>
            </a:r>
          </a:p>
        </p:txBody>
      </p:sp>
    </p:spTree>
    <p:extLst>
      <p:ext uri="{BB962C8B-B14F-4D97-AF65-F5344CB8AC3E}">
        <p14:creationId xmlns:p14="http://schemas.microsoft.com/office/powerpoint/2010/main" val="258263560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4143" r:id="rId4"/>
  </p:sldLayoutIdLst>
  <p:hf hdr="0" dt="0"/>
  <p:txStyles>
    <p:titleStyle>
      <a:lvl1pPr algn="l" defTabSz="457018" rtl="0" eaLnBrk="1" latinLnBrk="0" hangingPunct="1">
        <a:spcBef>
          <a:spcPct val="0"/>
        </a:spcBef>
        <a:buNone/>
        <a:defRPr sz="2400" kern="1200">
          <a:solidFill>
            <a:srgbClr val="36C746"/>
          </a:solidFill>
          <a:latin typeface="Arial"/>
          <a:ea typeface="+mj-ea"/>
          <a:cs typeface="Arial"/>
        </a:defRPr>
      </a:lvl1pPr>
    </p:titleStyle>
    <p:bodyStyle>
      <a:lvl1pPr marL="172971" indent="-157104" algn="l" defTabSz="457018"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806" indent="-182492" algn="l" defTabSz="447502"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7947" indent="-179315" algn="l" defTabSz="457018"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8850" indent="-179315" algn="l" defTabSz="457018"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4pPr>
      <a:lvl5pPr marL="896579" indent="-185666" algn="l" defTabSz="457018"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5pPr>
      <a:lvl6pPr marL="895753" indent="-182807" algn="l" defTabSz="457018" rtl="0" eaLnBrk="1" latinLnBrk="0" hangingPunct="1">
        <a:spcBef>
          <a:spcPts val="500"/>
        </a:spcBef>
        <a:spcAft>
          <a:spcPts val="500"/>
        </a:spcAft>
        <a:buClr>
          <a:schemeClr val="bg2"/>
        </a:buClr>
        <a:buFont typeface="Arial" panose="020B0604020202020204" pitchFamily="34" charset="0"/>
        <a:buChar char="–"/>
        <a:defRPr sz="1100" kern="1200" baseline="0">
          <a:solidFill>
            <a:schemeClr val="accent1"/>
          </a:solidFill>
          <a:latin typeface="Arial" panose="020B0604020202020204" pitchFamily="34" charset="0"/>
          <a:ea typeface="+mn-ea"/>
          <a:cs typeface="Arial" panose="020B0604020202020204" pitchFamily="34" charset="0"/>
        </a:defRPr>
      </a:lvl6pPr>
      <a:lvl7pPr marL="895753" indent="-182807" algn="l" defTabSz="457018" rtl="0" eaLnBrk="1" latinLnBrk="0" hangingPunct="1">
        <a:spcBef>
          <a:spcPts val="500"/>
        </a:spcBef>
        <a:spcAft>
          <a:spcPts val="500"/>
        </a:spcAft>
        <a:buClr>
          <a:schemeClr val="bg2"/>
        </a:buClr>
        <a:buFont typeface="Arial" panose="020B0604020202020204" pitchFamily="34" charset="0"/>
        <a:buChar char="–"/>
        <a:defRPr sz="1100" kern="1200">
          <a:solidFill>
            <a:schemeClr val="accent1"/>
          </a:solidFill>
          <a:latin typeface="Arial" panose="020B0604020202020204" pitchFamily="34" charset="0"/>
          <a:ea typeface="+mn-ea"/>
          <a:cs typeface="Arial" panose="020B0604020202020204" pitchFamily="34" charset="0"/>
        </a:defRPr>
      </a:lvl7pPr>
      <a:lvl8pPr marL="3427628" indent="-228513" algn="l" defTabSz="457018" rtl="0" eaLnBrk="1" latinLnBrk="0" hangingPunct="1">
        <a:spcBef>
          <a:spcPct val="20000"/>
        </a:spcBef>
        <a:buFont typeface="Arial"/>
        <a:buChar char="•"/>
        <a:defRPr sz="2000" kern="1200">
          <a:solidFill>
            <a:schemeClr val="tx1"/>
          </a:solidFill>
          <a:latin typeface="+mn-lt"/>
          <a:ea typeface="+mn-ea"/>
          <a:cs typeface="+mn-cs"/>
        </a:defRPr>
      </a:lvl8pPr>
      <a:lvl9pPr marL="3884645" indent="-228513" algn="l" defTabSz="45701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18" rtl="0" eaLnBrk="1" latinLnBrk="0" hangingPunct="1">
        <a:defRPr sz="1800" kern="1200">
          <a:solidFill>
            <a:schemeClr val="tx1"/>
          </a:solidFill>
          <a:latin typeface="+mn-lt"/>
          <a:ea typeface="+mn-ea"/>
          <a:cs typeface="+mn-cs"/>
        </a:defRPr>
      </a:lvl1pPr>
      <a:lvl2pPr marL="457018" algn="l" defTabSz="457018" rtl="0" eaLnBrk="1" latinLnBrk="0" hangingPunct="1">
        <a:defRPr sz="1800" kern="1200">
          <a:solidFill>
            <a:schemeClr val="tx1"/>
          </a:solidFill>
          <a:latin typeface="+mn-lt"/>
          <a:ea typeface="+mn-ea"/>
          <a:cs typeface="+mn-cs"/>
        </a:defRPr>
      </a:lvl2pPr>
      <a:lvl3pPr marL="914036" algn="l" defTabSz="457018" rtl="0" eaLnBrk="1" latinLnBrk="0" hangingPunct="1">
        <a:defRPr sz="1800" kern="1200">
          <a:solidFill>
            <a:schemeClr val="tx1"/>
          </a:solidFill>
          <a:latin typeface="+mn-lt"/>
          <a:ea typeface="+mn-ea"/>
          <a:cs typeface="+mn-cs"/>
        </a:defRPr>
      </a:lvl3pPr>
      <a:lvl4pPr marL="1371053" algn="l" defTabSz="457018" rtl="0" eaLnBrk="1" latinLnBrk="0" hangingPunct="1">
        <a:defRPr sz="1800" kern="1200">
          <a:solidFill>
            <a:schemeClr val="tx1"/>
          </a:solidFill>
          <a:latin typeface="+mn-lt"/>
          <a:ea typeface="+mn-ea"/>
          <a:cs typeface="+mn-cs"/>
        </a:defRPr>
      </a:lvl4pPr>
      <a:lvl5pPr marL="1828068" algn="l" defTabSz="457018" rtl="0" eaLnBrk="1" latinLnBrk="0" hangingPunct="1">
        <a:defRPr sz="1800" kern="1200">
          <a:solidFill>
            <a:schemeClr val="tx1"/>
          </a:solidFill>
          <a:latin typeface="+mn-lt"/>
          <a:ea typeface="+mn-ea"/>
          <a:cs typeface="+mn-cs"/>
        </a:defRPr>
      </a:lvl5pPr>
      <a:lvl6pPr marL="2285081" algn="l" defTabSz="457018" rtl="0" eaLnBrk="1" latinLnBrk="0" hangingPunct="1">
        <a:defRPr sz="1800" kern="1200">
          <a:solidFill>
            <a:schemeClr val="tx1"/>
          </a:solidFill>
          <a:latin typeface="+mn-lt"/>
          <a:ea typeface="+mn-ea"/>
          <a:cs typeface="+mn-cs"/>
        </a:defRPr>
      </a:lvl6pPr>
      <a:lvl7pPr marL="2742106" algn="l" defTabSz="457018" rtl="0" eaLnBrk="1" latinLnBrk="0" hangingPunct="1">
        <a:defRPr sz="1800" kern="1200">
          <a:solidFill>
            <a:schemeClr val="tx1"/>
          </a:solidFill>
          <a:latin typeface="+mn-lt"/>
          <a:ea typeface="+mn-ea"/>
          <a:cs typeface="+mn-cs"/>
        </a:defRPr>
      </a:lvl7pPr>
      <a:lvl8pPr marL="3199118" algn="l" defTabSz="457018" rtl="0" eaLnBrk="1" latinLnBrk="0" hangingPunct="1">
        <a:defRPr sz="1800" kern="1200">
          <a:solidFill>
            <a:schemeClr val="tx1"/>
          </a:solidFill>
          <a:latin typeface="+mn-lt"/>
          <a:ea typeface="+mn-ea"/>
          <a:cs typeface="+mn-cs"/>
        </a:defRPr>
      </a:lvl8pPr>
      <a:lvl9pPr marL="3656135" algn="l" defTabSz="45701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7" y="230188"/>
            <a:ext cx="8633531" cy="369332"/>
          </a:xfrm>
          <a:prstGeom prst="rect">
            <a:avLst/>
          </a:prstGeom>
        </p:spPr>
        <p:txBody>
          <a:bodyPr vert="horz" lIns="0" tIns="0" rIns="0" bIns="0" rtlCol="0" anchor="t">
            <a:noAutofit/>
          </a:bodyPr>
          <a:lstStyle/>
          <a:p>
            <a:pPr rtl="0"/>
            <a:r>
              <a:rPr lang="ru"/>
              <a:t>Click To Edit Title</a:t>
            </a:r>
          </a:p>
        </p:txBody>
      </p:sp>
      <p:sp>
        <p:nvSpPr>
          <p:cNvPr id="11" name="Text Placeholder 2"/>
          <p:cNvSpPr>
            <a:spLocks noGrp="1"/>
          </p:cNvSpPr>
          <p:nvPr>
            <p:ph type="body" idx="1"/>
          </p:nvPr>
        </p:nvSpPr>
        <p:spPr>
          <a:xfrm>
            <a:off x="252414" y="1203326"/>
            <a:ext cx="8639175" cy="3176587"/>
          </a:xfrm>
          <a:prstGeom prst="rect">
            <a:avLst/>
          </a:prstGeom>
        </p:spPr>
        <p:txBody>
          <a:bodyPr vert="horz" lIns="0" tIns="0" rIns="0" bIns="0"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a:p>
            <a:pPr lvl="5" rtl="0"/>
            <a:r>
              <a:rPr lang="ru"/>
              <a:t>Sixth level</a:t>
            </a:r>
          </a:p>
          <a:p>
            <a:pPr lvl="6" rtl="0"/>
            <a:r>
              <a:rPr lang="ru"/>
              <a:t>Seventh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pic>
        <p:nvPicPr>
          <p:cNvPr id="7" name="Picture 6" descr="schneider_LIO_Life-Green_RGB.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067034" y="4494997"/>
            <a:ext cx="2041798" cy="562953"/>
          </a:xfrm>
          <a:prstGeom prst="rect">
            <a:avLst/>
          </a:prstGeom>
        </p:spPr>
      </p:pic>
    </p:spTree>
    <p:extLst>
      <p:ext uri="{BB962C8B-B14F-4D97-AF65-F5344CB8AC3E}">
        <p14:creationId xmlns:p14="http://schemas.microsoft.com/office/powerpoint/2010/main" val="143795744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hf hdr="0" dt="0"/>
  <p:txStyles>
    <p:titleStyle>
      <a:lvl1pPr algn="l" defTabSz="457184" rtl="0" eaLnBrk="1" latinLnBrk="0" hangingPunct="1">
        <a:spcBef>
          <a:spcPct val="0"/>
        </a:spcBef>
        <a:buNone/>
        <a:defRPr sz="2400" kern="1200">
          <a:solidFill>
            <a:srgbClr val="36C746"/>
          </a:solidFill>
          <a:latin typeface="Arial"/>
          <a:ea typeface="+mj-ea"/>
          <a:cs typeface="Arial"/>
        </a:defRPr>
      </a:lvl1pPr>
    </p:titleStyle>
    <p:body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71" y="230188"/>
            <a:ext cx="8633531" cy="369332"/>
          </a:xfrm>
          <a:prstGeom prst="rect">
            <a:avLst/>
          </a:prstGeom>
        </p:spPr>
        <p:txBody>
          <a:bodyPr vert="horz" lIns="0" tIns="0" rIns="0" bIns="0" rtlCol="0" anchor="t">
            <a:noAutofit/>
          </a:bodyPr>
          <a:lstStyle/>
          <a:p>
            <a:pPr rtl="0"/>
            <a:r>
              <a:rPr lang="ru"/>
              <a:t>Click To Edit Title</a:t>
            </a:r>
          </a:p>
        </p:txBody>
      </p:sp>
      <p:sp>
        <p:nvSpPr>
          <p:cNvPr id="11" name="Text Placeholder 2"/>
          <p:cNvSpPr>
            <a:spLocks noGrp="1"/>
          </p:cNvSpPr>
          <p:nvPr>
            <p:ph type="body" idx="1"/>
          </p:nvPr>
        </p:nvSpPr>
        <p:spPr>
          <a:xfrm>
            <a:off x="252414" y="1203326"/>
            <a:ext cx="8639175" cy="3176587"/>
          </a:xfrm>
          <a:prstGeom prst="rect">
            <a:avLst/>
          </a:prstGeom>
        </p:spPr>
        <p:txBody>
          <a:bodyPr vert="horz" lIns="0" tIns="0" rIns="0" bIns="0" rtlCol="0">
            <a:no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a:p>
            <a:pPr lvl="5" rtl="0"/>
            <a:r>
              <a:rPr lang="ru"/>
              <a:t>Sixth level</a:t>
            </a:r>
          </a:p>
          <a:p>
            <a:pPr lvl="6" rtl="0"/>
            <a:r>
              <a:rPr lang="ru"/>
              <a:t>Seventh level</a:t>
            </a:r>
          </a:p>
        </p:txBody>
      </p:sp>
      <p:sp>
        <p:nvSpPr>
          <p:cNvPr id="12" name="Slide Number Placeholder 5"/>
          <p:cNvSpPr>
            <a:spLocks noGrp="1"/>
          </p:cNvSpPr>
          <p:nvPr>
            <p:ph type="sldNum" sz="quarter" idx="4"/>
          </p:nvPr>
        </p:nvSpPr>
        <p:spPr>
          <a:xfrm>
            <a:off x="1747892" y="485716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rtl="0"/>
            <a:r>
              <a:rPr lang="ru"/>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4" y="485716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rtl="0"/>
            <a:r>
              <a:rPr lang="ru"/>
              <a:t>Confidential Property of Schneider Electric |</a:t>
            </a:r>
          </a:p>
        </p:txBody>
      </p:sp>
    </p:spTree>
    <p:extLst>
      <p:ext uri="{BB962C8B-B14F-4D97-AF65-F5344CB8AC3E}">
        <p14:creationId xmlns:p14="http://schemas.microsoft.com/office/powerpoint/2010/main" val="178498891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Lst>
  <p:hf hdr="0" dt="0"/>
  <p:txStyles>
    <p:titleStyle>
      <a:lvl1pPr algn="l" defTabSz="456918" rtl="0" eaLnBrk="1" latinLnBrk="0" hangingPunct="1">
        <a:spcBef>
          <a:spcPct val="0"/>
        </a:spcBef>
        <a:buNone/>
        <a:defRPr sz="2400" kern="1200">
          <a:solidFill>
            <a:srgbClr val="36C746"/>
          </a:solidFill>
          <a:latin typeface="Arial"/>
          <a:ea typeface="+mj-ea"/>
          <a:cs typeface="Arial"/>
        </a:defRPr>
      </a:lvl1pPr>
    </p:titleStyle>
    <p:bodyStyle>
      <a:lvl1pPr marL="172934" indent="-157072" algn="l" defTabSz="456918" rtl="0" eaLnBrk="1" latinLnBrk="0" hangingPunct="1">
        <a:spcBef>
          <a:spcPts val="500"/>
        </a:spcBef>
        <a:spcAft>
          <a:spcPts val="500"/>
        </a:spcAft>
        <a:buClr>
          <a:schemeClr val="bg2"/>
        </a:buClr>
        <a:buFont typeface="Arial" panose="020B0604020202020204" pitchFamily="34" charset="0"/>
        <a:buNone/>
        <a:defRPr sz="1400" kern="1200">
          <a:solidFill>
            <a:schemeClr val="accent1"/>
          </a:solidFill>
          <a:latin typeface="Arial"/>
          <a:ea typeface="+mn-ea"/>
          <a:cs typeface="Arial"/>
        </a:defRPr>
      </a:lvl1pPr>
      <a:lvl2pPr marL="361728" indent="-182452" algn="l" defTabSz="447405"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2pPr>
      <a:lvl3pPr marL="537830" indent="-179277" algn="l" defTabSz="456918" rtl="0" eaLnBrk="1" latinLnBrk="0" hangingPunct="1">
        <a:spcBef>
          <a:spcPts val="500"/>
        </a:spcBef>
        <a:spcAft>
          <a:spcPts val="500"/>
        </a:spcAft>
        <a:buClr>
          <a:srgbClr val="36C746"/>
        </a:buClr>
        <a:buFont typeface="Arial" pitchFamily="34" charset="0"/>
        <a:buChar char="‒"/>
        <a:defRPr sz="1200" kern="1200">
          <a:solidFill>
            <a:schemeClr val="accent1"/>
          </a:solidFill>
          <a:latin typeface="Arial"/>
          <a:ea typeface="+mn-ea"/>
          <a:cs typeface="Arial"/>
        </a:defRPr>
      </a:lvl3pPr>
      <a:lvl4pPr marL="718693" indent="-179277" algn="l" defTabSz="456918"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4pPr>
      <a:lvl5pPr marL="896381" indent="-185623" algn="l" defTabSz="456918"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5555" indent="-182769" algn="l" defTabSz="456918"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555" indent="-182769" algn="l" defTabSz="456918"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6877" indent="-228465" algn="l" defTabSz="456918" rtl="0" eaLnBrk="1" latinLnBrk="0" hangingPunct="1">
        <a:spcBef>
          <a:spcPct val="20000"/>
        </a:spcBef>
        <a:buFont typeface="Arial"/>
        <a:buChar char="•"/>
        <a:defRPr sz="2000" kern="1200">
          <a:solidFill>
            <a:schemeClr val="tx1"/>
          </a:solidFill>
          <a:latin typeface="+mn-lt"/>
          <a:ea typeface="+mn-ea"/>
          <a:cs typeface="+mn-cs"/>
        </a:defRPr>
      </a:lvl8pPr>
      <a:lvl9pPr marL="3883795" indent="-228465" algn="l" defTabSz="45691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18" rtl="0" eaLnBrk="1" latinLnBrk="0" hangingPunct="1">
        <a:defRPr sz="1800" kern="1200">
          <a:solidFill>
            <a:schemeClr val="tx1"/>
          </a:solidFill>
          <a:latin typeface="+mn-lt"/>
          <a:ea typeface="+mn-ea"/>
          <a:cs typeface="+mn-cs"/>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30095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91" r:id="rId20"/>
  </p:sldLayoutIdLst>
  <p:hf hdr="0" dt="0"/>
  <p:txStyles>
    <p:titleStyle>
      <a:lvl1pPr algn="ctr" defTabSz="456243" rtl="0" eaLnBrk="1" latinLnBrk="0" hangingPunct="1">
        <a:spcBef>
          <a:spcPct val="0"/>
        </a:spcBef>
        <a:buNone/>
        <a:defRPr sz="4400" kern="1200">
          <a:solidFill>
            <a:schemeClr val="tx1"/>
          </a:solidFill>
          <a:latin typeface="+mj-lt"/>
          <a:ea typeface="+mj-ea"/>
          <a:cs typeface="+mj-cs"/>
        </a:defRPr>
      </a:lvl1pPr>
    </p:titleStyle>
    <p:bodyStyle>
      <a:lvl1pPr marL="342172" indent="-342172" algn="l" defTabSz="456243" rtl="0" eaLnBrk="1" latinLnBrk="0" hangingPunct="1">
        <a:spcBef>
          <a:spcPct val="20000"/>
        </a:spcBef>
        <a:buFont typeface="Arial"/>
        <a:buChar char="•"/>
        <a:defRPr sz="32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243" rtl="0" eaLnBrk="1" latinLnBrk="0" hangingPunct="1">
        <a:defRPr sz="1800" kern="1200">
          <a:solidFill>
            <a:schemeClr val="tx1"/>
          </a:solidFill>
          <a:latin typeface="+mn-lt"/>
          <a:ea typeface="+mn-ea"/>
          <a:cs typeface="+mn-cs"/>
        </a:defRPr>
      </a:lvl1pPr>
      <a:lvl2pPr marL="456243" algn="l" defTabSz="456243" rtl="0" eaLnBrk="1" latinLnBrk="0" hangingPunct="1">
        <a:defRPr sz="1800" kern="1200">
          <a:solidFill>
            <a:schemeClr val="tx1"/>
          </a:solidFill>
          <a:latin typeface="+mn-lt"/>
          <a:ea typeface="+mn-ea"/>
          <a:cs typeface="+mn-cs"/>
        </a:defRPr>
      </a:lvl2pPr>
      <a:lvl3pPr marL="912481" algn="l" defTabSz="456243" rtl="0" eaLnBrk="1" latinLnBrk="0" hangingPunct="1">
        <a:defRPr sz="1800" kern="1200">
          <a:solidFill>
            <a:schemeClr val="tx1"/>
          </a:solidFill>
          <a:latin typeface="+mn-lt"/>
          <a:ea typeface="+mn-ea"/>
          <a:cs typeface="+mn-cs"/>
        </a:defRPr>
      </a:lvl3pPr>
      <a:lvl4pPr marL="1368725" algn="l" defTabSz="456243" rtl="0" eaLnBrk="1" latinLnBrk="0" hangingPunct="1">
        <a:defRPr sz="1800" kern="1200">
          <a:solidFill>
            <a:schemeClr val="tx1"/>
          </a:solidFill>
          <a:latin typeface="+mn-lt"/>
          <a:ea typeface="+mn-ea"/>
          <a:cs typeface="+mn-cs"/>
        </a:defRPr>
      </a:lvl4pPr>
      <a:lvl5pPr marL="1824965" algn="l" defTabSz="456243" rtl="0" eaLnBrk="1" latinLnBrk="0" hangingPunct="1">
        <a:defRPr sz="1800" kern="1200">
          <a:solidFill>
            <a:schemeClr val="tx1"/>
          </a:solidFill>
          <a:latin typeface="+mn-lt"/>
          <a:ea typeface="+mn-ea"/>
          <a:cs typeface="+mn-cs"/>
        </a:defRPr>
      </a:lvl5pPr>
      <a:lvl6pPr marL="2281209" algn="l" defTabSz="456243" rtl="0" eaLnBrk="1" latinLnBrk="0" hangingPunct="1">
        <a:defRPr sz="1800" kern="1200">
          <a:solidFill>
            <a:schemeClr val="tx1"/>
          </a:solidFill>
          <a:latin typeface="+mn-lt"/>
          <a:ea typeface="+mn-ea"/>
          <a:cs typeface="+mn-cs"/>
        </a:defRPr>
      </a:lvl6pPr>
      <a:lvl7pPr marL="2737448" algn="l" defTabSz="456243" rtl="0" eaLnBrk="1" latinLnBrk="0" hangingPunct="1">
        <a:defRPr sz="1800" kern="1200">
          <a:solidFill>
            <a:schemeClr val="tx1"/>
          </a:solidFill>
          <a:latin typeface="+mn-lt"/>
          <a:ea typeface="+mn-ea"/>
          <a:cs typeface="+mn-cs"/>
        </a:defRPr>
      </a:lvl7pPr>
      <a:lvl8pPr marL="3193689" algn="l" defTabSz="456243" rtl="0" eaLnBrk="1" latinLnBrk="0" hangingPunct="1">
        <a:defRPr sz="1800" kern="1200">
          <a:solidFill>
            <a:schemeClr val="tx1"/>
          </a:solidFill>
          <a:latin typeface="+mn-lt"/>
          <a:ea typeface="+mn-ea"/>
          <a:cs typeface="+mn-cs"/>
        </a:defRPr>
      </a:lvl8pPr>
      <a:lvl9pPr marL="3649926" algn="l" defTabSz="4562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57.xml"/><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2.xml"/><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74.png"/><Relationship Id="rId1" Type="http://schemas.openxmlformats.org/officeDocument/2006/relationships/slideLayout" Target="../slideLayouts/slideLayout22.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100.gif"/><Relationship Id="rId5" Type="http://schemas.openxmlformats.org/officeDocument/2006/relationships/image" Target="../media/image99.jpeg"/><Relationship Id="rId4" Type="http://schemas.openxmlformats.org/officeDocument/2006/relationships/image" Target="../media/image98.jpeg"/></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2.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png"/></Relationships>
</file>

<file path=ppt/slides/_rels/slide2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6.xml"/><Relationship Id="rId1" Type="http://schemas.openxmlformats.org/officeDocument/2006/relationships/slideLayout" Target="../slideLayouts/slideLayout66.xml"/><Relationship Id="rId4" Type="http://schemas.openxmlformats.org/officeDocument/2006/relationships/image" Target="../media/image108.png"/></Relationships>
</file>

<file path=ppt/slides/_rels/slide2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0.jpeg"/><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2.xml"/><Relationship Id="rId4" Type="http://schemas.openxmlformats.org/officeDocument/2006/relationships/image" Target="../media/image113.jpeg"/></Relationships>
</file>

<file path=ppt/slides/_rels/slide2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4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119.png"/><Relationship Id="rId4" Type="http://schemas.openxmlformats.org/officeDocument/2006/relationships/image" Target="../media/image118.png"/></Relationships>
</file>

<file path=ppt/slides/_rels/slide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2.xml"/><Relationship Id="rId4" Type="http://schemas.openxmlformats.org/officeDocument/2006/relationships/image" Target="../media/image124.jpeg"/></Relationships>
</file>

<file path=ppt/slides/_rels/slide3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129.png"/><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131.png"/></Relationships>
</file>

<file path=ppt/slides/_rels/slide3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133.png"/></Relationships>
</file>

<file path=ppt/slides/_rels/slide3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4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jpeg"/><Relationship Id="rId7" Type="http://schemas.openxmlformats.org/officeDocument/2006/relationships/image" Target="../media/image140.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4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143.jpeg"/></Relationships>
</file>

<file path=ppt/slides/_rels/slide43.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25.xml"/><Relationship Id="rId1" Type="http://schemas.openxmlformats.org/officeDocument/2006/relationships/slideLayout" Target="../slideLayouts/slideLayout276.xml"/><Relationship Id="rId6" Type="http://schemas.openxmlformats.org/officeDocument/2006/relationships/image" Target="../media/image147.png"/><Relationship Id="rId5" Type="http://schemas.openxmlformats.org/officeDocument/2006/relationships/image" Target="../media/image146.emf"/><Relationship Id="rId4" Type="http://schemas.openxmlformats.org/officeDocument/2006/relationships/image" Target="../media/image145.emf"/></Relationships>
</file>

<file path=ppt/slides/_rels/slide44.xml.rels><?xml version="1.0" encoding="UTF-8" standalone="yes"?>
<Relationships xmlns="http://schemas.openxmlformats.org/package/2006/relationships"><Relationship Id="rId8" Type="http://schemas.openxmlformats.org/officeDocument/2006/relationships/image" Target="../media/image154.emf"/><Relationship Id="rId3" Type="http://schemas.openxmlformats.org/officeDocument/2006/relationships/image" Target="../media/image149.jpeg"/><Relationship Id="rId7" Type="http://schemas.openxmlformats.org/officeDocument/2006/relationships/image" Target="../media/image153.jpeg"/><Relationship Id="rId2" Type="http://schemas.openxmlformats.org/officeDocument/2006/relationships/notesSlide" Target="../notesSlides/notesSlide26.xml"/><Relationship Id="rId1" Type="http://schemas.openxmlformats.org/officeDocument/2006/relationships/slideLayout" Target="../slideLayouts/slideLayout127.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4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8.xml"/><Relationship Id="rId1" Type="http://schemas.openxmlformats.org/officeDocument/2006/relationships/slideLayout" Target="../slideLayouts/slideLayout22.xml"/><Relationship Id="rId5" Type="http://schemas.openxmlformats.org/officeDocument/2006/relationships/image" Target="../media/image158.jpeg"/><Relationship Id="rId4" Type="http://schemas.openxmlformats.org/officeDocument/2006/relationships/image" Target="../media/image157.jpeg"/></Relationships>
</file>

<file path=ppt/slides/_rels/slide4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160.jpeg"/></Relationships>
</file>

<file path=ppt/slides/_rels/slide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image" Target="../media/image162.png"/><Relationship Id="rId1" Type="http://schemas.openxmlformats.org/officeDocument/2006/relationships/slideLayout" Target="../slideLayouts/slideLayout25.xml"/><Relationship Id="rId6" Type="http://schemas.openxmlformats.org/officeDocument/2006/relationships/image" Target="../media/image166.jpeg"/><Relationship Id="rId5" Type="http://schemas.openxmlformats.org/officeDocument/2006/relationships/image" Target="../media/image165.png"/><Relationship Id="rId4" Type="http://schemas.openxmlformats.org/officeDocument/2006/relationships/image" Target="../media/image164.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1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5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31.xml"/><Relationship Id="rId1" Type="http://schemas.openxmlformats.org/officeDocument/2006/relationships/slideLayout" Target="../slideLayouts/slideLayout36.xml"/><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2.xml"/><Relationship Id="rId1" Type="http://schemas.openxmlformats.org/officeDocument/2006/relationships/slideLayout" Target="../slideLayouts/slideLayout33.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52.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33.xml"/><Relationship Id="rId1" Type="http://schemas.openxmlformats.org/officeDocument/2006/relationships/slideLayout" Target="../slideLayouts/slideLayout113.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5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179.emf"/><Relationship Id="rId7" Type="http://schemas.openxmlformats.org/officeDocument/2006/relationships/image" Target="../media/image183.jpeg"/><Relationship Id="rId2" Type="http://schemas.openxmlformats.org/officeDocument/2006/relationships/notesSlide" Target="../notesSlides/notesSlide35.xml"/><Relationship Id="rId1" Type="http://schemas.openxmlformats.org/officeDocument/2006/relationships/slideLayout" Target="../slideLayouts/slideLayout296.xml"/><Relationship Id="rId6" Type="http://schemas.openxmlformats.org/officeDocument/2006/relationships/image" Target="../media/image182.png"/><Relationship Id="rId5" Type="http://schemas.openxmlformats.org/officeDocument/2006/relationships/image" Target="../media/image181.emf"/><Relationship Id="rId4" Type="http://schemas.openxmlformats.org/officeDocument/2006/relationships/image" Target="../media/image180.emf"/></Relationships>
</file>

<file path=ppt/slides/_rels/slide55.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5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60.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image" Target="../media/image190.jpeg"/><Relationship Id="rId7" Type="http://schemas.openxmlformats.org/officeDocument/2006/relationships/image" Target="../media/image194.jpeg"/><Relationship Id="rId12" Type="http://schemas.openxmlformats.org/officeDocument/2006/relationships/image" Target="../media/image198.png"/><Relationship Id="rId2" Type="http://schemas.openxmlformats.org/officeDocument/2006/relationships/notesSlide" Target="../notesSlides/notesSlide36.xml"/><Relationship Id="rId1" Type="http://schemas.openxmlformats.org/officeDocument/2006/relationships/slideLayout" Target="../slideLayouts/slideLayout113.xml"/><Relationship Id="rId6" Type="http://schemas.openxmlformats.org/officeDocument/2006/relationships/image" Target="../media/image193.jpeg"/><Relationship Id="rId11" Type="http://schemas.openxmlformats.org/officeDocument/2006/relationships/image" Target="../media/image197.png"/><Relationship Id="rId5" Type="http://schemas.openxmlformats.org/officeDocument/2006/relationships/image" Target="../media/image192.jpeg"/><Relationship Id="rId10" Type="http://schemas.openxmlformats.org/officeDocument/2006/relationships/image" Target="../media/image1.png"/><Relationship Id="rId4" Type="http://schemas.openxmlformats.org/officeDocument/2006/relationships/image" Target="../media/image191.png"/><Relationship Id="rId9" Type="http://schemas.openxmlformats.org/officeDocument/2006/relationships/image" Target="../media/image19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13" Type="http://schemas.openxmlformats.org/officeDocument/2006/relationships/image" Target="../media/image46.jpeg"/><Relationship Id="rId18" Type="http://schemas.openxmlformats.org/officeDocument/2006/relationships/image" Target="../media/image51.png"/><Relationship Id="rId26" Type="http://schemas.openxmlformats.org/officeDocument/2006/relationships/image" Target="../media/image59.gif"/><Relationship Id="rId3" Type="http://schemas.openxmlformats.org/officeDocument/2006/relationships/image" Target="../media/image36.jpeg"/><Relationship Id="rId21" Type="http://schemas.openxmlformats.org/officeDocument/2006/relationships/image" Target="../media/image54.png"/><Relationship Id="rId34" Type="http://schemas.openxmlformats.org/officeDocument/2006/relationships/image" Target="../media/image67.png"/><Relationship Id="rId7" Type="http://schemas.openxmlformats.org/officeDocument/2006/relationships/image" Target="../media/image40.png"/><Relationship Id="rId12" Type="http://schemas.openxmlformats.org/officeDocument/2006/relationships/image" Target="../media/image45.jpeg"/><Relationship Id="rId17" Type="http://schemas.openxmlformats.org/officeDocument/2006/relationships/image" Target="../media/image50.png"/><Relationship Id="rId25" Type="http://schemas.openxmlformats.org/officeDocument/2006/relationships/image" Target="../media/image58.png"/><Relationship Id="rId33" Type="http://schemas.openxmlformats.org/officeDocument/2006/relationships/image" Target="../media/image66.png"/><Relationship Id="rId2" Type="http://schemas.openxmlformats.org/officeDocument/2006/relationships/notesSlide" Target="../notesSlides/notesSlide6.xml"/><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tiff"/><Relationship Id="rId1" Type="http://schemas.openxmlformats.org/officeDocument/2006/relationships/slideLayout" Target="../slideLayouts/slideLayout80.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32" Type="http://schemas.openxmlformats.org/officeDocument/2006/relationships/image" Target="../media/image65.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jpeg"/><Relationship Id="rId10" Type="http://schemas.openxmlformats.org/officeDocument/2006/relationships/image" Target="../media/image43.png"/><Relationship Id="rId19" Type="http://schemas.openxmlformats.org/officeDocument/2006/relationships/image" Target="../media/image52.png"/><Relationship Id="rId31" Type="http://schemas.openxmlformats.org/officeDocument/2006/relationships/image" Target="../media/image64.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jpeg"/><Relationship Id="rId22" Type="http://schemas.openxmlformats.org/officeDocument/2006/relationships/image" Target="../media/image55.tiff"/><Relationship Id="rId27" Type="http://schemas.openxmlformats.org/officeDocument/2006/relationships/image" Target="../media/image60.tiff"/><Relationship Id="rId30" Type="http://schemas.openxmlformats.org/officeDocument/2006/relationships/image" Target="../media/image63.png"/><Relationship Id="rId8" Type="http://schemas.openxmlformats.org/officeDocument/2006/relationships/image" Target="../media/image41.png"/></Relationships>
</file>

<file path=ppt/slides/_rels/slide8.xml.rels><?xml version="1.0" encoding="UTF-8" standalone="yes"?>
<Relationships xmlns="http://schemas.openxmlformats.org/package/2006/relationships"><Relationship Id="rId13" Type="http://schemas.openxmlformats.org/officeDocument/2006/relationships/image" Target="../media/image72.jpeg"/><Relationship Id="rId18" Type="http://schemas.openxmlformats.org/officeDocument/2006/relationships/image" Target="../media/image53.png"/><Relationship Id="rId26" Type="http://schemas.openxmlformats.org/officeDocument/2006/relationships/image" Target="../media/image61.jpeg"/><Relationship Id="rId3" Type="http://schemas.openxmlformats.org/officeDocument/2006/relationships/slideLayout" Target="../slideLayouts/slideLayout220.xml"/><Relationship Id="rId21" Type="http://schemas.openxmlformats.org/officeDocument/2006/relationships/image" Target="../media/image57.png"/><Relationship Id="rId34" Type="http://schemas.openxmlformats.org/officeDocument/2006/relationships/image" Target="../media/image78.png"/><Relationship Id="rId7" Type="http://schemas.openxmlformats.org/officeDocument/2006/relationships/image" Target="../media/image39.png"/><Relationship Id="rId12" Type="http://schemas.openxmlformats.org/officeDocument/2006/relationships/image" Target="../media/image71.jpeg"/><Relationship Id="rId17" Type="http://schemas.openxmlformats.org/officeDocument/2006/relationships/image" Target="../media/image51.png"/><Relationship Id="rId25" Type="http://schemas.openxmlformats.org/officeDocument/2006/relationships/image" Target="../media/image60.tiff"/><Relationship Id="rId33" Type="http://schemas.openxmlformats.org/officeDocument/2006/relationships/image" Target="../media/image77.png"/><Relationship Id="rId2" Type="http://schemas.openxmlformats.org/officeDocument/2006/relationships/tags" Target="../tags/tag4.xml"/><Relationship Id="rId16" Type="http://schemas.openxmlformats.org/officeDocument/2006/relationships/image" Target="../media/image50.png"/><Relationship Id="rId20" Type="http://schemas.openxmlformats.org/officeDocument/2006/relationships/image" Target="../media/image55.tiff"/><Relationship Id="rId29" Type="http://schemas.microsoft.com/office/2007/relationships/hdphoto" Target="../media/hdphoto1.wdp"/><Relationship Id="rId1" Type="http://schemas.openxmlformats.org/officeDocument/2006/relationships/tags" Target="../tags/tag3.xml"/><Relationship Id="rId6" Type="http://schemas.openxmlformats.org/officeDocument/2006/relationships/image" Target="../media/image38.png"/><Relationship Id="rId11" Type="http://schemas.openxmlformats.org/officeDocument/2006/relationships/image" Target="../media/image70.jpeg"/><Relationship Id="rId24" Type="http://schemas.openxmlformats.org/officeDocument/2006/relationships/image" Target="../media/image59.gif"/><Relationship Id="rId32" Type="http://schemas.openxmlformats.org/officeDocument/2006/relationships/image" Target="../media/image76.png"/><Relationship Id="rId5" Type="http://schemas.openxmlformats.org/officeDocument/2006/relationships/image" Target="../media/image37.png"/><Relationship Id="rId15" Type="http://schemas.openxmlformats.org/officeDocument/2006/relationships/image" Target="../media/image49.png"/><Relationship Id="rId23" Type="http://schemas.openxmlformats.org/officeDocument/2006/relationships/image" Target="../media/image73.jpeg"/><Relationship Id="rId28" Type="http://schemas.openxmlformats.org/officeDocument/2006/relationships/image" Target="../media/image75.png"/><Relationship Id="rId36" Type="http://schemas.openxmlformats.org/officeDocument/2006/relationships/image" Target="../media/image80.tiff"/><Relationship Id="rId10" Type="http://schemas.openxmlformats.org/officeDocument/2006/relationships/image" Target="../media/image69.png"/><Relationship Id="rId19" Type="http://schemas.openxmlformats.org/officeDocument/2006/relationships/image" Target="../media/image54.png"/><Relationship Id="rId31" Type="http://schemas.openxmlformats.org/officeDocument/2006/relationships/image" Target="../media/image52.png"/><Relationship Id="rId4" Type="http://schemas.openxmlformats.org/officeDocument/2006/relationships/notesSlide" Target="../notesSlides/notesSlide7.xml"/><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8.png"/><Relationship Id="rId27" Type="http://schemas.openxmlformats.org/officeDocument/2006/relationships/image" Target="../media/image74.png"/><Relationship Id="rId30" Type="http://schemas.openxmlformats.org/officeDocument/2006/relationships/image" Target="../media/image42.png"/><Relationship Id="rId35" Type="http://schemas.openxmlformats.org/officeDocument/2006/relationships/image" Target="../media/image79.png"/><Relationship Id="rId8" Type="http://schemas.openxmlformats.org/officeDocument/2006/relationships/image" Target="../media/image68.png"/></Relationships>
</file>

<file path=ppt/slides/_rels/slide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110.xml"/><Relationship Id="rId7" Type="http://schemas.microsoft.com/office/2007/relationships/hdphoto" Target="../media/hdphoto2.wdp"/><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EF0CEE-81BE-44C7-B894-E2579A4675E4}"/>
              </a:ext>
            </a:extLst>
          </p:cNvPr>
          <p:cNvPicPr>
            <a:picLocks noChangeAspect="1"/>
          </p:cNvPicPr>
          <p:nvPr/>
        </p:nvPicPr>
        <p:blipFill>
          <a:blip r:embed="rId3"/>
          <a:stretch>
            <a:fillRect/>
          </a:stretch>
        </p:blipFill>
        <p:spPr>
          <a:xfrm>
            <a:off x="0" y="0"/>
            <a:ext cx="9144000" cy="4381500"/>
          </a:xfrm>
          <a:prstGeom prst="rect">
            <a:avLst/>
          </a:prstGeom>
        </p:spPr>
      </p:pic>
      <p:sp>
        <p:nvSpPr>
          <p:cNvPr id="6" name="Footer Placeholder 5"/>
          <p:cNvSpPr>
            <a:spLocks noGrp="1"/>
          </p:cNvSpPr>
          <p:nvPr>
            <p:ph type="ftr" sz="quarter" idx="3"/>
          </p:nvPr>
        </p:nvSpPr>
        <p:spPr>
          <a:xfrm>
            <a:off x="233163" y="4794985"/>
            <a:ext cx="2729493" cy="92333"/>
          </a:xfrm>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4F5156"/>
                </a:solidFill>
                <a:effectLst/>
                <a:uLnTx/>
                <a:uFillTx/>
                <a:latin typeface="Arial"/>
                <a:ea typeface="+mn-ea"/>
                <a:cs typeface="Arial"/>
              </a:rPr>
              <a:t>Интеллектуальная собственность Шнейдер Электрик</a:t>
            </a:r>
          </a:p>
        </p:txBody>
      </p:sp>
      <p:sp>
        <p:nvSpPr>
          <p:cNvPr id="28" name="Rectangle 27"/>
          <p:cNvSpPr/>
          <p:nvPr/>
        </p:nvSpPr>
        <p:spPr>
          <a:xfrm flipV="1">
            <a:off x="0" y="3711677"/>
            <a:ext cx="9144000" cy="675319"/>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white"/>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9C3326D2-449E-BC47-8427-E38054E5BD3A}"/>
              </a:ext>
            </a:extLst>
          </p:cNvPr>
          <p:cNvSpPr/>
          <p:nvPr/>
        </p:nvSpPr>
        <p:spPr>
          <a:xfrm flipV="1">
            <a:off x="0" y="1430977"/>
            <a:ext cx="9144000" cy="2287080"/>
          </a:xfrm>
          <a:prstGeom prst="rect">
            <a:avLst/>
          </a:prstGeom>
          <a:gradFill>
            <a:gsLst>
              <a:gs pos="90000">
                <a:schemeClr val="tx1">
                  <a:alpha val="0"/>
                </a:schemeClr>
              </a:gs>
              <a:gs pos="0">
                <a:schemeClr val="tx1">
                  <a:alpha val="72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white"/>
              </a:solidFill>
              <a:effectLst/>
              <a:uLnTx/>
              <a:uFillTx/>
              <a:latin typeface="Arial"/>
              <a:ea typeface="+mn-ea"/>
              <a:cs typeface="+mn-cs"/>
            </a:endParaRPr>
          </a:p>
        </p:txBody>
      </p:sp>
      <p:sp>
        <p:nvSpPr>
          <p:cNvPr id="29" name="Text Placeholder 4"/>
          <p:cNvSpPr>
            <a:spLocks noGrp="1"/>
          </p:cNvSpPr>
          <p:nvPr>
            <p:ph type="body" sz="quarter" idx="11"/>
          </p:nvPr>
        </p:nvSpPr>
        <p:spPr>
          <a:xfrm>
            <a:off x="252414" y="3828066"/>
            <a:ext cx="4360862" cy="437043"/>
          </a:xfrm>
        </p:spPr>
        <p:txBody>
          <a:bodyPr rtlCol="0"/>
          <a:lstStyle/>
          <a:p>
            <a:pPr rtl="0"/>
            <a:r>
              <a:rPr lang="ru-RU" sz="1400" dirty="0"/>
              <a:t>Обзор решения</a:t>
            </a:r>
            <a:endParaRPr lang="ru-RU" dirty="0"/>
          </a:p>
          <a:p>
            <a:pPr rtl="0"/>
            <a:r>
              <a:rPr lang="ru-RU" dirty="0"/>
              <a:t>Май 2018 г.</a:t>
            </a:r>
          </a:p>
        </p:txBody>
      </p:sp>
      <p:sp>
        <p:nvSpPr>
          <p:cNvPr id="26" name="Title 2"/>
          <p:cNvSpPr>
            <a:spLocks noGrp="1"/>
          </p:cNvSpPr>
          <p:nvPr>
            <p:ph type="ctrTitle"/>
          </p:nvPr>
        </p:nvSpPr>
        <p:spPr>
          <a:xfrm>
            <a:off x="233163" y="2938521"/>
            <a:ext cx="6906670" cy="553998"/>
          </a:xfrm>
        </p:spPr>
        <p:txBody>
          <a:bodyPr rtlCol="0"/>
          <a:lstStyle/>
          <a:p>
            <a:pPr rtl="0"/>
            <a:r>
              <a:rPr lang="ru-RU" dirty="0">
                <a:solidFill>
                  <a:schemeClr val="bg1"/>
                </a:solidFill>
              </a:rPr>
              <a:t>EcoStruxure Building</a:t>
            </a: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78414" y="4579776"/>
            <a:ext cx="1593158" cy="439256"/>
          </a:xfrm>
          <a:prstGeom prst="rect">
            <a:avLst/>
          </a:prstGeom>
        </p:spPr>
      </p:pic>
    </p:spTree>
    <p:extLst>
      <p:ext uri="{BB962C8B-B14F-4D97-AF65-F5344CB8AC3E}">
        <p14:creationId xmlns:p14="http://schemas.microsoft.com/office/powerpoint/2010/main" val="1053943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p:txBody>
          <a:bodyPr rtlCol="0">
            <a:spAutoFit/>
          </a:bodyPr>
          <a:lstStyle/>
          <a:p>
            <a:pPr rtl="0"/>
            <a:r>
              <a:rPr lang="ru-RU" dirty="0"/>
              <a:t> </a:t>
            </a:r>
          </a:p>
        </p:txBody>
      </p:sp>
      <p:sp>
        <p:nvSpPr>
          <p:cNvPr id="12" name="Content Placeholder 3"/>
          <p:cNvSpPr>
            <a:spLocks noGrp="1"/>
          </p:cNvSpPr>
          <p:nvPr>
            <p:ph sz="quarter" idx="17"/>
          </p:nvPr>
        </p:nvSpPr>
        <p:spPr>
          <a:xfrm>
            <a:off x="367259" y="915784"/>
            <a:ext cx="5015623" cy="3949799"/>
          </a:xfrm>
          <a:prstGeom prst="rect">
            <a:avLst/>
          </a:prstGeom>
        </p:spPr>
        <p:txBody>
          <a:bodyPr wrap="square" rtlCol="0">
            <a:spAutoFit/>
          </a:bodyPr>
          <a:lstStyle/>
          <a:p>
            <a:pPr marL="15875" indent="0" rtl="0">
              <a:buNone/>
            </a:pPr>
            <a:r>
              <a:rPr lang="ru-RU" sz="1800" b="1" dirty="0">
                <a:solidFill>
                  <a:srgbClr val="36C746"/>
                </a:solidFill>
              </a:rPr>
              <a:t>Увеличьте ценность зданий, </a:t>
            </a:r>
            <a:br>
              <a:rPr lang="ru-RU" sz="1800" b="1" dirty="0">
                <a:solidFill>
                  <a:srgbClr val="36C746"/>
                </a:solidFill>
              </a:rPr>
            </a:br>
            <a:r>
              <a:rPr lang="ru-RU" sz="1800" b="1" dirty="0">
                <a:solidFill>
                  <a:srgbClr val="36C746"/>
                </a:solidFill>
              </a:rPr>
              <a:t>повысьте производительность</a:t>
            </a:r>
          </a:p>
          <a:p>
            <a:pPr marL="15875" indent="0" rtl="0">
              <a:buNone/>
            </a:pPr>
            <a:r>
              <a:rPr lang="ru-RU" dirty="0"/>
              <a:t>Решение EcoStruxure Building нового поколения компании Шнейдер Электрик – это </a:t>
            </a:r>
            <a:r>
              <a:rPr lang="ru-RU" b="1" dirty="0">
                <a:solidFill>
                  <a:srgbClr val="36C746"/>
                </a:solidFill>
              </a:rPr>
              <a:t>открытая инновационная платформа для зданий</a:t>
            </a:r>
            <a:r>
              <a:rPr lang="ru-RU" dirty="0"/>
              <a:t>, объединенное решение Интернета вещей, которое включает в себя масштабируемую безопасную глобальной архитектуру </a:t>
            </a:r>
            <a:br>
              <a:rPr lang="ru-RU" dirty="0"/>
            </a:br>
            <a:r>
              <a:rPr lang="ru-RU" dirty="0"/>
              <a:t>для создания перспективных </a:t>
            </a:r>
            <a:r>
              <a:rPr lang="ru-RU" b="1" dirty="0">
                <a:solidFill>
                  <a:srgbClr val="36C746"/>
                </a:solidFill>
              </a:rPr>
              <a:t>умных зданий</a:t>
            </a:r>
            <a:r>
              <a:rPr lang="ru-RU" dirty="0"/>
              <a:t>.</a:t>
            </a:r>
            <a:br>
              <a:rPr lang="ru-RU" dirty="0"/>
            </a:br>
            <a:endParaRPr lang="ru-RU" dirty="0"/>
          </a:p>
          <a:p>
            <a:pPr marL="15875" indent="0" rtl="0">
              <a:buNone/>
            </a:pPr>
            <a:r>
              <a:rPr lang="ru-RU" dirty="0"/>
              <a:t>EcoStruxure Building безопасно объединяет аппаратные средства, программное обеспечение и сервисы на </a:t>
            </a:r>
            <a:br>
              <a:rPr lang="ru-RU" dirty="0"/>
            </a:br>
            <a:r>
              <a:rPr lang="ru-RU" dirty="0"/>
              <a:t>IP-магистрали Ethernet для выполнения следующих задач: </a:t>
            </a:r>
            <a:endParaRPr lang="ru-RU" sz="1200" dirty="0"/>
          </a:p>
          <a:p>
            <a:pPr lvl="0" rtl="0"/>
            <a:r>
              <a:rPr lang="ru-RU" sz="1300" dirty="0"/>
              <a:t>максимальное увеличение эффективности здания; </a:t>
            </a:r>
          </a:p>
          <a:p>
            <a:pPr lvl="0" rtl="0"/>
            <a:r>
              <a:rPr lang="ru-RU" sz="1300" dirty="0"/>
              <a:t>оптимизация комфорта и продуктивности;</a:t>
            </a:r>
          </a:p>
          <a:p>
            <a:pPr lvl="0" rtl="0"/>
            <a:r>
              <a:rPr lang="ru-RU" sz="1300" dirty="0"/>
              <a:t>увеличение ценности здания.</a:t>
            </a:r>
          </a:p>
        </p:txBody>
      </p:sp>
      <p:sp>
        <p:nvSpPr>
          <p:cNvPr id="8" name="Slide Number Placeholder 7"/>
          <p:cNvSpPr>
            <a:spLocks noGrp="1"/>
          </p:cNvSpPr>
          <p:nvPr>
            <p:ph type="sldNum" sz="quarter" idx="4"/>
          </p:nvPr>
        </p:nvSpPr>
        <p:spPr>
          <a:xfrm>
            <a:off x="2233666" y="4866680"/>
            <a:ext cx="525690" cy="92333"/>
          </a:xfrm>
        </p:spPr>
        <p:txBody>
          <a:bodyPr rtlCol="0"/>
          <a:lstStyle/>
          <a:p>
            <a:pPr rtl="0"/>
            <a:r>
              <a:rPr lang="ru-RU" dirty="0"/>
              <a:t>Страница </a:t>
            </a:r>
            <a:fld id="{5A9C12DC-491F-9444-86A2-13AC5C62A2FC}" type="slidenum">
              <a:rPr lang="ru-RU" smtClean="0"/>
              <a:pPr/>
              <a:t>10</a:t>
            </a:fld>
            <a:endParaRPr lang="ru-RU" dirty="0"/>
          </a:p>
        </p:txBody>
      </p:sp>
      <p:sp>
        <p:nvSpPr>
          <p:cNvPr id="9" name="Footer Placeholder 8"/>
          <p:cNvSpPr>
            <a:spLocks noGrp="1"/>
          </p:cNvSpPr>
          <p:nvPr>
            <p:ph type="ftr" sz="quarter" idx="3"/>
          </p:nvPr>
        </p:nvSpPr>
        <p:spPr>
          <a:xfrm>
            <a:off x="252413" y="4854148"/>
            <a:ext cx="2043112" cy="92333"/>
          </a:xfrm>
        </p:spPr>
        <p:txBody>
          <a:bodyPr rtlCol="0"/>
          <a:lstStyle/>
          <a:p>
            <a:pPr rtl="0"/>
            <a:r>
              <a:rPr lang="ru-RU" dirty="0"/>
              <a:t>Интеллектуальная собственность Шнейдер Электрик |</a:t>
            </a:r>
          </a:p>
        </p:txBody>
      </p:sp>
      <p:pic>
        <p:nvPicPr>
          <p:cNvPr id="14" name="Picture 13">
            <a:extLst>
              <a:ext uri="{FF2B5EF4-FFF2-40B4-BE49-F238E27FC236}">
                <a16:creationId xmlns:a16="http://schemas.microsoft.com/office/drawing/2014/main" id="{44DE1153-D202-4BD1-AD9B-7D14F890C19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3104" y="357809"/>
            <a:ext cx="2581708" cy="357015"/>
          </a:xfrm>
          <a:prstGeom prst="rect">
            <a:avLst/>
          </a:prstGeom>
        </p:spPr>
      </p:pic>
      <p:pic>
        <p:nvPicPr>
          <p:cNvPr id="15" name="Picture 2">
            <a:extLst>
              <a:ext uri="{FF2B5EF4-FFF2-40B4-BE49-F238E27FC236}">
                <a16:creationId xmlns:a16="http://schemas.microsoft.com/office/drawing/2014/main" id="{C03DE8ED-33CA-492A-9E01-D4A306ED145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6787" t="11229" r="18832" b="7928"/>
          <a:stretch/>
        </p:blipFill>
        <p:spPr bwMode="auto">
          <a:xfrm>
            <a:off x="5312906" y="1389362"/>
            <a:ext cx="3435249" cy="2634314"/>
          </a:xfrm>
          <a:prstGeom prst="rect">
            <a:avLst/>
          </a:prstGeom>
          <a:noFill/>
        </p:spPr>
      </p:pic>
    </p:spTree>
    <p:extLst>
      <p:ext uri="{BB962C8B-B14F-4D97-AF65-F5344CB8AC3E}">
        <p14:creationId xmlns:p14="http://schemas.microsoft.com/office/powerpoint/2010/main" val="1777270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rtlCol="0"/>
          <a:lstStyle/>
          <a:p>
            <a:pPr rtl="0"/>
            <a:r>
              <a:rPr lang="ru-RU" dirty="0"/>
              <a:t>По-настоящему интеллектуальные решения</a:t>
            </a:r>
          </a:p>
        </p:txBody>
      </p:sp>
      <p:sp>
        <p:nvSpPr>
          <p:cNvPr id="20" name="Text Placeholder 19"/>
          <p:cNvSpPr>
            <a:spLocks noGrp="1"/>
          </p:cNvSpPr>
          <p:nvPr>
            <p:ph type="body" idx="15"/>
          </p:nvPr>
        </p:nvSpPr>
        <p:spPr/>
        <p:txBody>
          <a:bodyPr rtlCol="0"/>
          <a:lstStyle/>
          <a:p>
            <a:pPr rtl="0"/>
            <a:r>
              <a:rPr lang="ru-RU" dirty="0"/>
              <a:t>Ускорение интеграции внутри вашего предприятия для повышения эффективности</a:t>
            </a:r>
          </a:p>
        </p:txBody>
      </p:sp>
      <p:sp>
        <p:nvSpPr>
          <p:cNvPr id="22" name="Content Placeholder 21"/>
          <p:cNvSpPr>
            <a:spLocks noGrp="1"/>
          </p:cNvSpPr>
          <p:nvPr>
            <p:ph sz="quarter" idx="18"/>
          </p:nvPr>
        </p:nvSpPr>
        <p:spPr>
          <a:xfrm>
            <a:off x="258054" y="967863"/>
            <a:ext cx="5448479" cy="3770263"/>
          </a:xfrm>
        </p:spPr>
        <p:txBody>
          <a:bodyPr vert="horz" wrap="square" lIns="0" tIns="0" rIns="0" bIns="0" rtlCol="0" anchor="t">
            <a:spAutoFit/>
          </a:bodyPr>
          <a:lstStyle/>
          <a:p>
            <a:pPr marL="15875" indent="0" rtl="0">
              <a:spcBef>
                <a:spcPts val="400"/>
              </a:spcBef>
              <a:buNone/>
            </a:pPr>
            <a:r>
              <a:rPr lang="ru-RU" sz="1200" b="1" dirty="0"/>
              <a:t>Внедрение масштабируемой открытой и безопасной архитектуры </a:t>
            </a:r>
          </a:p>
          <a:p>
            <a:pPr rtl="0">
              <a:spcBef>
                <a:spcPts val="400"/>
              </a:spcBef>
            </a:pPr>
            <a:r>
              <a:rPr lang="ru-RU" sz="1200" dirty="0"/>
              <a:t>Интеграция любого приложения или системы управления зданием</a:t>
            </a:r>
          </a:p>
          <a:p>
            <a:pPr rtl="0">
              <a:spcBef>
                <a:spcPts val="400"/>
              </a:spcBef>
            </a:pPr>
            <a:r>
              <a:rPr lang="ru-RU" sz="1200" dirty="0"/>
              <a:t>Использование встроенной поддержки открытых протоколов, включая LON</a:t>
            </a:r>
            <a:r>
              <a:rPr lang="ru-RU" sz="1200" baseline="30000" dirty="0"/>
              <a:t>®</a:t>
            </a:r>
            <a:r>
              <a:rPr lang="ru-RU" sz="1200" dirty="0"/>
              <a:t>, BACnet™, Modbus® и веб-сервисов </a:t>
            </a:r>
          </a:p>
          <a:p>
            <a:pPr marL="15875" indent="0" rtl="0">
              <a:spcBef>
                <a:spcPts val="400"/>
              </a:spcBef>
              <a:buNone/>
            </a:pPr>
            <a:endParaRPr lang="ru-RU" sz="100" b="1" dirty="0"/>
          </a:p>
          <a:p>
            <a:pPr marL="15875" indent="0" rtl="0">
              <a:spcBef>
                <a:spcPts val="400"/>
              </a:spcBef>
              <a:buNone/>
            </a:pPr>
            <a:r>
              <a:rPr lang="ru-RU" sz="1200" b="1" dirty="0"/>
              <a:t>Устранение проблем, связанных с нарушением обмена информации</a:t>
            </a:r>
            <a:endParaRPr lang="ru-RU" sz="1200" dirty="0"/>
          </a:p>
          <a:p>
            <a:pPr rtl="0">
              <a:spcBef>
                <a:spcPts val="400"/>
              </a:spcBef>
            </a:pPr>
            <a:r>
              <a:rPr lang="ru-RU" sz="1200" dirty="0"/>
              <a:t>Контроль и управление системами зданий и устройствами в одной сети</a:t>
            </a:r>
          </a:p>
          <a:p>
            <a:pPr rtl="0">
              <a:spcBef>
                <a:spcPts val="400"/>
              </a:spcBef>
            </a:pPr>
            <a:r>
              <a:rPr lang="ru-RU" sz="1200" dirty="0"/>
              <a:t>Легкое присоединение веб-сервисов для получения доступа к внешним данным, например о погоде и стоимости коммунальных услуг</a:t>
            </a:r>
          </a:p>
          <a:p>
            <a:pPr rtl="0">
              <a:spcBef>
                <a:spcPts val="400"/>
              </a:spcBef>
            </a:pPr>
            <a:r>
              <a:rPr lang="ru-RU" sz="1200" dirty="0"/>
              <a:t>Объединение и оптимизация нескольких доменов предприятия с центром энергообеспечения, центром данных и другими предложениями Шнейдер Электрик</a:t>
            </a:r>
          </a:p>
          <a:p>
            <a:pPr marL="15875" indent="0" rtl="0">
              <a:spcBef>
                <a:spcPts val="400"/>
              </a:spcBef>
              <a:buNone/>
            </a:pPr>
            <a:endParaRPr lang="ru-RU" sz="100" b="1" dirty="0"/>
          </a:p>
          <a:p>
            <a:pPr marL="15875" indent="0" rtl="0">
              <a:spcBef>
                <a:spcPts val="400"/>
              </a:spcBef>
              <a:buNone/>
            </a:pPr>
            <a:r>
              <a:rPr lang="ru-RU" sz="1200" b="1" dirty="0"/>
              <a:t>Защита против самых опасных атак</a:t>
            </a:r>
          </a:p>
          <a:p>
            <a:pPr rtl="0">
              <a:spcBef>
                <a:spcPts val="400"/>
              </a:spcBef>
            </a:pPr>
            <a:r>
              <a:rPr lang="ru-RU" sz="1200" dirty="0"/>
              <a:t>Защита инвестиций с помощью лучшей в своем классе кибербезопасности для поддержания работоспособности систем</a:t>
            </a:r>
          </a:p>
        </p:txBody>
      </p:sp>
      <p:sp>
        <p:nvSpPr>
          <p:cNvPr id="8" name="Slide Number Placeholder 7"/>
          <p:cNvSpPr>
            <a:spLocks noGrp="1"/>
          </p:cNvSpPr>
          <p:nvPr>
            <p:ph type="sldNum" sz="quarter" idx="4"/>
          </p:nvPr>
        </p:nvSpPr>
        <p:spPr>
          <a:xfrm>
            <a:off x="2243191" y="4876205"/>
            <a:ext cx="525690" cy="92333"/>
          </a:xfrm>
        </p:spPr>
        <p:txBody>
          <a:bodyPr rtlCol="0"/>
          <a:lstStyle/>
          <a:p>
            <a:pPr rtl="0"/>
            <a:r>
              <a:rPr lang="ru-RU" dirty="0"/>
              <a:t>Страница </a:t>
            </a:r>
            <a:fld id="{5A9C12DC-491F-9444-86A2-13AC5C62A2FC}" type="slidenum">
              <a:rPr lang="ru-RU" smtClean="0"/>
              <a:pPr/>
              <a:t>11</a:t>
            </a:fld>
            <a:endParaRPr lang="ru-RU" dirty="0"/>
          </a:p>
        </p:txBody>
      </p:sp>
      <p:sp>
        <p:nvSpPr>
          <p:cNvPr id="9" name="Footer Placeholder 8"/>
          <p:cNvSpPr>
            <a:spLocks noGrp="1"/>
          </p:cNvSpPr>
          <p:nvPr>
            <p:ph type="ftr" sz="quarter" idx="3"/>
          </p:nvPr>
        </p:nvSpPr>
        <p:spPr>
          <a:xfrm>
            <a:off x="252413" y="4868435"/>
            <a:ext cx="2243137" cy="92333"/>
          </a:xfrm>
        </p:spPr>
        <p:txBody>
          <a:bodyPr rtlCol="0"/>
          <a:lstStyle/>
          <a:p>
            <a:pPr rtl="0"/>
            <a:r>
              <a:rPr lang="ru-RU" dirty="0"/>
              <a:t>Интеллектуальная собственность Шнейдер Электрик |</a:t>
            </a:r>
          </a:p>
        </p:txBody>
      </p:sp>
      <p:pic>
        <p:nvPicPr>
          <p:cNvPr id="3" name="Content Placeholder 2" descr="sidemenu_floor_on-computer-screen-monitor_033117.png"/>
          <p:cNvPicPr>
            <a:picLocks noGrp="1" noChangeAspect="1"/>
          </p:cNvPicPr>
          <p:nvPr>
            <p:ph sz="quarter" idx="19"/>
          </p:nvPr>
        </p:nvPicPr>
        <p:blipFill>
          <a:blip r:embed="rId3" cstate="print">
            <a:extLst>
              <a:ext uri="{28A0092B-C50C-407E-A947-70E740481C1C}">
                <a14:useLocalDpi xmlns:a14="http://schemas.microsoft.com/office/drawing/2010/main"/>
              </a:ext>
            </a:extLst>
          </a:blip>
          <a:stretch>
            <a:fillRect/>
          </a:stretch>
        </p:blipFill>
        <p:spPr>
          <a:xfrm>
            <a:off x="6305550" y="1200150"/>
            <a:ext cx="2493143" cy="2717662"/>
          </a:xfrm>
        </p:spPr>
      </p:pic>
      <p:pic>
        <p:nvPicPr>
          <p:cNvPr id="10" name="Picture 9">
            <a:extLst>
              <a:ext uri="{FF2B5EF4-FFF2-40B4-BE49-F238E27FC236}">
                <a16:creationId xmlns:a16="http://schemas.microsoft.com/office/drawing/2014/main" id="{83F19B08-E2B5-4D97-8AE6-0ADFFF675E4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09878" y="359457"/>
            <a:ext cx="2581708" cy="357015"/>
          </a:xfrm>
          <a:prstGeom prst="rect">
            <a:avLst/>
          </a:prstGeom>
        </p:spPr>
      </p:pic>
    </p:spTree>
    <p:extLst>
      <p:ext uri="{BB962C8B-B14F-4D97-AF65-F5344CB8AC3E}">
        <p14:creationId xmlns:p14="http://schemas.microsoft.com/office/powerpoint/2010/main" val="3073784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rtlCol="0"/>
          <a:lstStyle/>
          <a:p>
            <a:pPr rtl="0"/>
            <a:r>
              <a:rPr lang="ru-RU" dirty="0"/>
              <a:t>По-настоящему просто</a:t>
            </a:r>
          </a:p>
        </p:txBody>
      </p:sp>
      <p:sp>
        <p:nvSpPr>
          <p:cNvPr id="20" name="Text Placeholder 19"/>
          <p:cNvSpPr>
            <a:spLocks noGrp="1"/>
          </p:cNvSpPr>
          <p:nvPr>
            <p:ph type="body" idx="15"/>
          </p:nvPr>
        </p:nvSpPr>
        <p:spPr/>
        <p:txBody>
          <a:bodyPr rtlCol="0"/>
          <a:lstStyle/>
          <a:p>
            <a:pPr rtl="0"/>
            <a:r>
              <a:rPr lang="ru-RU" dirty="0"/>
              <a:t>Получайте доступ к необходимой информации в любое время и самым удобным способом</a:t>
            </a:r>
          </a:p>
        </p:txBody>
      </p:sp>
      <p:sp>
        <p:nvSpPr>
          <p:cNvPr id="22" name="Content Placeholder 21"/>
          <p:cNvSpPr>
            <a:spLocks noGrp="1"/>
          </p:cNvSpPr>
          <p:nvPr>
            <p:ph sz="quarter" idx="18"/>
          </p:nvPr>
        </p:nvSpPr>
        <p:spPr>
          <a:xfrm>
            <a:off x="258054" y="1202023"/>
            <a:ext cx="5574419" cy="3513782"/>
          </a:xfrm>
        </p:spPr>
        <p:txBody>
          <a:bodyPr rtlCol="0"/>
          <a:lstStyle/>
          <a:p>
            <a:pPr marL="15875" indent="0" rtl="0">
              <a:buNone/>
            </a:pPr>
            <a:r>
              <a:rPr lang="ru-RU" sz="1200" b="1" dirty="0"/>
              <a:t>Получайте доступ 24 часа 7 дней в неделю к информации о здании</a:t>
            </a:r>
          </a:p>
          <a:p>
            <a:pPr rtl="0"/>
            <a:r>
              <a:rPr lang="ru-RU" sz="1200" dirty="0"/>
              <a:t>Управляйте вашим объектом на ходу с помощью интуитивно понятных мобильных приложений и полнофункционального пользовательского интерфейса на основе компьютера с доступом в Интернет и браузера</a:t>
            </a:r>
          </a:p>
          <a:p>
            <a:pPr marL="15875" indent="0" rtl="0">
              <a:buNone/>
            </a:pPr>
            <a:endParaRPr lang="ru-RU" sz="100" b="1" dirty="0"/>
          </a:p>
          <a:p>
            <a:pPr marL="15875" indent="0" rtl="0">
              <a:buNone/>
            </a:pPr>
            <a:r>
              <a:rPr lang="ru-RU" sz="1200" b="1" dirty="0"/>
              <a:t>Позволяет пользователям настраивать свое рабочее место с учетом персональных предпочтений </a:t>
            </a:r>
            <a:endParaRPr lang="ru-RU" sz="1200" dirty="0"/>
          </a:p>
          <a:p>
            <a:pPr rtl="0"/>
            <a:r>
              <a:rPr lang="ru-RU" sz="1200" dirty="0"/>
              <a:t>Организуйте интерфейс для разных пользователей в соответствии с их индивидуальными потребностями и ролями; пользователи сами определяют свои предпочтения и избранные функции</a:t>
            </a:r>
          </a:p>
          <a:p>
            <a:pPr marL="15875" indent="0" rtl="0">
              <a:buNone/>
            </a:pPr>
            <a:endParaRPr lang="ru-RU" sz="100" b="1" dirty="0"/>
          </a:p>
          <a:p>
            <a:pPr marL="15875" indent="0" rtl="0">
              <a:buNone/>
            </a:pPr>
            <a:r>
              <a:rPr lang="ru-RU" sz="1200" b="1" dirty="0"/>
              <a:t>Упрощение повседневных операций с помощью удобных функций</a:t>
            </a:r>
          </a:p>
          <a:p>
            <a:pPr rtl="0"/>
            <a:r>
              <a:rPr lang="ru-RU" sz="1200" dirty="0"/>
              <a:t>Оптимизация эксплуатации зданий путем использования анализа тенденций с функцией перетаскивания объектов мышью, </a:t>
            </a:r>
            <a:br>
              <a:rPr lang="ru-RU" sz="1200" dirty="0"/>
            </a:br>
            <a:r>
              <a:rPr lang="ru-RU" sz="1200" dirty="0"/>
              <a:t>составления отчетов одним щелчком мышки, интерактивной графики, календарного планирования и удобных аварийных сигналов</a:t>
            </a:r>
          </a:p>
        </p:txBody>
      </p:sp>
      <p:sp>
        <p:nvSpPr>
          <p:cNvPr id="8" name="Slide Number Placeholder 7"/>
          <p:cNvSpPr>
            <a:spLocks noGrp="1"/>
          </p:cNvSpPr>
          <p:nvPr>
            <p:ph type="sldNum" sz="quarter" idx="4"/>
          </p:nvPr>
        </p:nvSpPr>
        <p:spPr>
          <a:xfrm>
            <a:off x="2233666" y="4895255"/>
            <a:ext cx="525690" cy="92333"/>
          </a:xfrm>
        </p:spPr>
        <p:txBody>
          <a:bodyPr rtlCol="0"/>
          <a:lstStyle/>
          <a:p>
            <a:pPr rtl="0"/>
            <a:r>
              <a:rPr lang="ru-RU" dirty="0"/>
              <a:t>Страница </a:t>
            </a:r>
            <a:fld id="{5A9C12DC-491F-9444-86A2-13AC5C62A2FC}" type="slidenum">
              <a:rPr lang="ru-RU" smtClean="0"/>
              <a:pPr/>
              <a:t>12</a:t>
            </a:fld>
            <a:endParaRPr lang="ru-RU" dirty="0"/>
          </a:p>
        </p:txBody>
      </p:sp>
      <p:sp>
        <p:nvSpPr>
          <p:cNvPr id="9" name="Footer Placeholder 8"/>
          <p:cNvSpPr>
            <a:spLocks noGrp="1"/>
          </p:cNvSpPr>
          <p:nvPr>
            <p:ph type="ftr" sz="quarter" idx="3"/>
          </p:nvPr>
        </p:nvSpPr>
        <p:spPr>
          <a:xfrm>
            <a:off x="252413" y="4882723"/>
            <a:ext cx="2119312" cy="92333"/>
          </a:xfrm>
        </p:spPr>
        <p:txBody>
          <a:bodyPr rtlCol="0"/>
          <a:lstStyle/>
          <a:p>
            <a:pPr rtl="0"/>
            <a:r>
              <a:rPr lang="ru-RU" dirty="0"/>
              <a:t>Интеллектуальная собственность Шнейдер Электрик |</a:t>
            </a:r>
          </a:p>
        </p:txBody>
      </p:sp>
      <p:pic>
        <p:nvPicPr>
          <p:cNvPr id="3" name="Content Placeholder 2" descr="Energy_Summary_on-computer-screen-monitor_033117.png"/>
          <p:cNvPicPr>
            <a:picLocks noGrp="1" noChangeAspect="1"/>
          </p:cNvPicPr>
          <p:nvPr>
            <p:ph sz="quarter" idx="19"/>
          </p:nvPr>
        </p:nvPicPr>
        <p:blipFill>
          <a:blip r:embed="rId3" cstate="print">
            <a:extLst>
              <a:ext uri="{28A0092B-C50C-407E-A947-70E740481C1C}">
                <a14:useLocalDpi xmlns:a14="http://schemas.microsoft.com/office/drawing/2010/main"/>
              </a:ext>
            </a:extLst>
          </a:blip>
          <a:stretch>
            <a:fillRect/>
          </a:stretch>
        </p:blipFill>
        <p:spPr>
          <a:xfrm>
            <a:off x="6324600" y="1276350"/>
            <a:ext cx="2427238" cy="2643652"/>
          </a:xfrm>
        </p:spPr>
      </p:pic>
      <p:pic>
        <p:nvPicPr>
          <p:cNvPr id="10" name="Picture 9">
            <a:extLst>
              <a:ext uri="{FF2B5EF4-FFF2-40B4-BE49-F238E27FC236}">
                <a16:creationId xmlns:a16="http://schemas.microsoft.com/office/drawing/2014/main" id="{9CCD8CFD-7B52-42CB-B4C6-66059461FCA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09878" y="359457"/>
            <a:ext cx="2581708" cy="357015"/>
          </a:xfrm>
          <a:prstGeom prst="rect">
            <a:avLst/>
          </a:prstGeom>
        </p:spPr>
      </p:pic>
    </p:spTree>
    <p:extLst>
      <p:ext uri="{BB962C8B-B14F-4D97-AF65-F5344CB8AC3E}">
        <p14:creationId xmlns:p14="http://schemas.microsoft.com/office/powerpoint/2010/main" val="1239151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rtlCol="0"/>
          <a:lstStyle/>
          <a:p>
            <a:pPr rtl="0"/>
            <a:r>
              <a:rPr lang="ru-RU" dirty="0"/>
              <a:t>По-настоящему эффективные решения</a:t>
            </a:r>
          </a:p>
        </p:txBody>
      </p:sp>
      <p:sp>
        <p:nvSpPr>
          <p:cNvPr id="20" name="Text Placeholder 19"/>
          <p:cNvSpPr>
            <a:spLocks noGrp="1"/>
          </p:cNvSpPr>
          <p:nvPr>
            <p:ph type="body" idx="15"/>
          </p:nvPr>
        </p:nvSpPr>
        <p:spPr>
          <a:xfrm>
            <a:off x="258055" y="604935"/>
            <a:ext cx="8633531" cy="338554"/>
          </a:xfrm>
        </p:spPr>
        <p:txBody>
          <a:bodyPr rtlCol="0"/>
          <a:lstStyle/>
          <a:p>
            <a:pPr rtl="0"/>
            <a:r>
              <a:rPr lang="ru-RU" dirty="0"/>
              <a:t>Оптимизация показателей эксплуатации здания для достижения </a:t>
            </a:r>
            <a:br>
              <a:rPr lang="ru-RU" dirty="0"/>
            </a:br>
            <a:r>
              <a:rPr lang="ru-RU" dirty="0"/>
              <a:t>максимальной энергоэффективности</a:t>
            </a:r>
          </a:p>
        </p:txBody>
      </p:sp>
      <p:sp>
        <p:nvSpPr>
          <p:cNvPr id="22" name="Content Placeholder 21"/>
          <p:cNvSpPr>
            <a:spLocks noGrp="1"/>
          </p:cNvSpPr>
          <p:nvPr>
            <p:ph sz="quarter" idx="18"/>
          </p:nvPr>
        </p:nvSpPr>
        <p:spPr>
          <a:xfrm>
            <a:off x="258054" y="1202023"/>
            <a:ext cx="5574419" cy="3272691"/>
          </a:xfrm>
        </p:spPr>
        <p:txBody>
          <a:bodyPr rtlCol="0"/>
          <a:lstStyle/>
          <a:p>
            <a:pPr marL="15875" indent="0" rtl="0">
              <a:buNone/>
            </a:pPr>
            <a:r>
              <a:rPr lang="ru-RU" sz="1200" b="1" dirty="0"/>
              <a:t>Получение значительной экономии расходов </a:t>
            </a:r>
          </a:p>
          <a:p>
            <a:pPr rtl="0"/>
            <a:r>
              <a:rPr lang="ru-RU" sz="1200" dirty="0"/>
              <a:t>Быстрая установка, улучшение эффективности эксплуатации и технического обслуживания</a:t>
            </a:r>
          </a:p>
          <a:p>
            <a:pPr marL="15875" indent="0" rtl="0">
              <a:buNone/>
            </a:pPr>
            <a:endParaRPr lang="ru-RU" sz="100" b="1" dirty="0"/>
          </a:p>
          <a:p>
            <a:pPr marL="15875" indent="0" rtl="0">
              <a:buNone/>
            </a:pPr>
            <a:r>
              <a:rPr lang="ru-RU" sz="1200" b="1" dirty="0"/>
              <a:t>Удобная и продуктивная среда </a:t>
            </a:r>
            <a:endParaRPr lang="ru-RU" sz="1200" dirty="0"/>
          </a:p>
          <a:p>
            <a:pPr rtl="0"/>
            <a:r>
              <a:rPr lang="ru-RU" sz="1200" dirty="0"/>
              <a:t>Привлечение и сохранение сотрудников и жильцов</a:t>
            </a:r>
          </a:p>
          <a:p>
            <a:pPr rtl="0"/>
            <a:r>
              <a:rPr lang="ru-RU" sz="1200" dirty="0"/>
              <a:t>Обеспечение соответствия вашего объекта государственным требованиям по эффективности и требованиям для получения налоговых льгот</a:t>
            </a:r>
          </a:p>
          <a:p>
            <a:pPr marL="15875" indent="0" rtl="0">
              <a:buNone/>
            </a:pPr>
            <a:endParaRPr lang="ru-RU" sz="100" b="1" dirty="0"/>
          </a:p>
          <a:p>
            <a:pPr marL="15875" indent="0" rtl="0">
              <a:buNone/>
            </a:pPr>
            <a:r>
              <a:rPr lang="ru-RU" sz="1200" b="1" dirty="0"/>
              <a:t>Преобразование данных в практически реализуемую оперативную информацию</a:t>
            </a:r>
            <a:endParaRPr lang="ru-RU" sz="1200" dirty="0"/>
          </a:p>
          <a:p>
            <a:pPr rtl="0"/>
            <a:r>
              <a:rPr lang="ru-RU" sz="1200" dirty="0"/>
              <a:t>Применение инновационной отчетности и инструментов отслеживания тенденций, которые предоставляют практически реализуемую оперативную информацию</a:t>
            </a:r>
          </a:p>
        </p:txBody>
      </p:sp>
      <p:pic>
        <p:nvPicPr>
          <p:cNvPr id="2" name="Picture 1" descr="Tablet Webstation-computer-screen-monitor_033117.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15088" y="904875"/>
            <a:ext cx="2310430" cy="2518971"/>
          </a:xfrm>
          <a:prstGeom prst="rect">
            <a:avLst/>
          </a:prstGeom>
        </p:spPr>
      </p:pic>
      <p:sp>
        <p:nvSpPr>
          <p:cNvPr id="8" name="Slide Number Placeholder 7"/>
          <p:cNvSpPr>
            <a:spLocks noGrp="1"/>
          </p:cNvSpPr>
          <p:nvPr>
            <p:ph type="sldNum" sz="quarter" idx="4"/>
          </p:nvPr>
        </p:nvSpPr>
        <p:spPr>
          <a:xfrm>
            <a:off x="2242212" y="4868638"/>
            <a:ext cx="525690" cy="92333"/>
          </a:xfrm>
        </p:spPr>
        <p:txBody>
          <a:bodyPr rtlCol="0"/>
          <a:lstStyle/>
          <a:p>
            <a:pPr rtl="0"/>
            <a:r>
              <a:rPr lang="ru-RU" dirty="0"/>
              <a:t>Страница </a:t>
            </a:r>
            <a:fld id="{5A9C12DC-491F-9444-86A2-13AC5C62A2FC}" type="slidenum">
              <a:rPr lang="ru-RU" smtClean="0"/>
              <a:pPr/>
              <a:t>13</a:t>
            </a:fld>
            <a:endParaRPr lang="ru-RU" dirty="0"/>
          </a:p>
        </p:txBody>
      </p:sp>
      <p:sp>
        <p:nvSpPr>
          <p:cNvPr id="9" name="Footer Placeholder 8"/>
          <p:cNvSpPr>
            <a:spLocks noGrp="1"/>
          </p:cNvSpPr>
          <p:nvPr>
            <p:ph type="ftr" sz="quarter" idx="3"/>
          </p:nvPr>
        </p:nvSpPr>
        <p:spPr>
          <a:xfrm>
            <a:off x="252413" y="4873198"/>
            <a:ext cx="1976437" cy="92333"/>
          </a:xfrm>
        </p:spPr>
        <p:txBody>
          <a:bodyPr rtlCol="0"/>
          <a:lstStyle/>
          <a:p>
            <a:pPr rtl="0"/>
            <a:r>
              <a:rPr lang="ru-RU" dirty="0"/>
              <a:t>Интеллектуальная собственность Шнейдер Электрик |</a:t>
            </a: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rcRect l="-5874" b="-2962"/>
          <a:stretch>
            <a:fillRect/>
          </a:stretch>
        </p:blipFill>
        <p:spPr>
          <a:xfrm>
            <a:off x="6124575" y="3248025"/>
            <a:ext cx="1257601" cy="1265539"/>
          </a:xfrm>
          <a:prstGeom prst="rect">
            <a:avLst/>
          </a:prstGeom>
        </p:spPr>
      </p:pic>
      <p:pic>
        <p:nvPicPr>
          <p:cNvPr id="11" name="Picture 10">
            <a:extLst>
              <a:ext uri="{FF2B5EF4-FFF2-40B4-BE49-F238E27FC236}">
                <a16:creationId xmlns:a16="http://schemas.microsoft.com/office/drawing/2014/main" id="{F00C9730-31C0-40F7-A037-A880D71D13F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09878" y="359457"/>
            <a:ext cx="2581708" cy="357015"/>
          </a:xfrm>
          <a:prstGeom prst="rect">
            <a:avLst/>
          </a:prstGeom>
        </p:spPr>
      </p:pic>
      <p:sp>
        <p:nvSpPr>
          <p:cNvPr id="3" name="TextBox 2"/>
          <p:cNvSpPr txBox="1"/>
          <p:nvPr/>
        </p:nvSpPr>
        <p:spPr>
          <a:xfrm>
            <a:off x="6185858" y="3537957"/>
            <a:ext cx="1680208" cy="1138773"/>
          </a:xfrm>
          <a:prstGeom prst="rect">
            <a:avLst/>
          </a:prstGeom>
          <a:solidFill>
            <a:schemeClr val="bg1"/>
          </a:solidFill>
        </p:spPr>
        <p:txBody>
          <a:bodyPr wrap="square" rtlCol="0">
            <a:spAutoFit/>
          </a:bodyPr>
          <a:lstStyle/>
          <a:p>
            <a:r>
              <a:rPr lang="ru-RU" sz="1600" dirty="0">
                <a:solidFill>
                  <a:srgbClr val="36C746"/>
                </a:solidFill>
                <a:latin typeface="Arial"/>
                <a:ea typeface="+mj-ea"/>
                <a:cs typeface="Arial"/>
              </a:rPr>
              <a:t>Экономия</a:t>
            </a:r>
            <a:r>
              <a:rPr lang="ru-RU" sz="2000" dirty="0">
                <a:solidFill>
                  <a:srgbClr val="36C746"/>
                </a:solidFill>
                <a:latin typeface="Arial"/>
                <a:ea typeface="+mj-ea"/>
                <a:cs typeface="Arial"/>
              </a:rPr>
              <a:t> </a:t>
            </a:r>
            <a:r>
              <a:rPr lang="ru-RU" sz="1600" dirty="0">
                <a:solidFill>
                  <a:srgbClr val="36C746"/>
                </a:solidFill>
                <a:latin typeface="Arial"/>
                <a:ea typeface="+mj-ea"/>
                <a:cs typeface="Arial"/>
              </a:rPr>
              <a:t>до</a:t>
            </a:r>
            <a:r>
              <a:rPr lang="ru-RU" sz="2000" dirty="0">
                <a:solidFill>
                  <a:srgbClr val="36C746"/>
                </a:solidFill>
                <a:latin typeface="Arial"/>
                <a:ea typeface="+mj-ea"/>
                <a:cs typeface="Arial"/>
              </a:rPr>
              <a:t> </a:t>
            </a:r>
            <a:r>
              <a:rPr lang="ru-RU" sz="4000" dirty="0">
                <a:solidFill>
                  <a:srgbClr val="36C746"/>
                </a:solidFill>
                <a:latin typeface="Arial"/>
                <a:ea typeface="+mj-ea"/>
                <a:cs typeface="Arial"/>
              </a:rPr>
              <a:t>30 % </a:t>
            </a:r>
            <a:br>
              <a:rPr lang="ru-RU" sz="2000" dirty="0">
                <a:solidFill>
                  <a:srgbClr val="36C746"/>
                </a:solidFill>
                <a:latin typeface="Arial"/>
                <a:ea typeface="+mj-ea"/>
                <a:cs typeface="Arial"/>
              </a:rPr>
            </a:br>
            <a:r>
              <a:rPr lang="ru-RU" sz="800" dirty="0">
                <a:solidFill>
                  <a:schemeClr val="tx1">
                    <a:lumMod val="50000"/>
                    <a:lumOff val="50000"/>
                  </a:schemeClr>
                </a:solidFill>
              </a:rPr>
              <a:t>на стоимости электроэнергии</a:t>
            </a:r>
          </a:p>
        </p:txBody>
      </p:sp>
    </p:spTree>
    <p:extLst>
      <p:ext uri="{BB962C8B-B14F-4D97-AF65-F5344CB8AC3E}">
        <p14:creationId xmlns:p14="http://schemas.microsoft.com/office/powerpoint/2010/main" val="1021571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2-22069347.jpg"/>
          <p:cNvPicPr>
            <a:picLocks noChangeAspect="1"/>
          </p:cNvPicPr>
          <p:nvPr/>
        </p:nvPicPr>
        <p:blipFill>
          <a:blip r:embed="rId3" cstate="print">
            <a:extLst>
              <a:ext uri="{28A0092B-C50C-407E-A947-70E740481C1C}">
                <a14:useLocalDpi xmlns:a14="http://schemas.microsoft.com/office/drawing/2010/main"/>
              </a:ext>
            </a:extLst>
          </a:blip>
          <a:srcRect l="-256"/>
          <a:stretch>
            <a:fillRect/>
          </a:stretch>
        </p:blipFill>
        <p:spPr>
          <a:xfrm>
            <a:off x="-28575" y="0"/>
            <a:ext cx="9239255" cy="5143500"/>
          </a:xfrm>
          <a:prstGeom prst="rect">
            <a:avLst/>
          </a:prstGeom>
        </p:spPr>
      </p:pic>
      <p:sp>
        <p:nvSpPr>
          <p:cNvPr id="8" name="Title 2"/>
          <p:cNvSpPr>
            <a:spLocks noGrp="1"/>
          </p:cNvSpPr>
          <p:nvPr>
            <p:ph type="title"/>
          </p:nvPr>
        </p:nvSpPr>
        <p:spPr>
          <a:xfrm>
            <a:off x="0" y="1983388"/>
            <a:ext cx="9144000" cy="1015663"/>
          </a:xfrm>
        </p:spPr>
        <p:txBody>
          <a:bodyPr rtlCol="0"/>
          <a:lstStyle/>
          <a:p>
            <a:pPr rtl="0"/>
            <a:br>
              <a:rPr lang="ru-RU" sz="2200" dirty="0">
                <a:solidFill>
                  <a:schemeClr val="tx1"/>
                </a:solidFill>
              </a:rPr>
            </a:br>
            <a:r>
              <a:rPr lang="ru-RU" sz="2200" dirty="0"/>
              <a:t>Управление сетевой периферией: EcoStruxure™ Building Operation</a:t>
            </a:r>
            <a:br>
              <a:rPr lang="ru-RU" sz="2200" dirty="0">
                <a:solidFill>
                  <a:schemeClr val="tx1"/>
                </a:solidFill>
              </a:rPr>
            </a:br>
            <a:endParaRPr lang="ru-RU" sz="2200" dirty="0">
              <a:solidFill>
                <a:schemeClr val="tx1"/>
              </a:solidFill>
            </a:endParaRPr>
          </a:p>
        </p:txBody>
      </p:sp>
      <p:sp>
        <p:nvSpPr>
          <p:cNvPr id="9" name="Text Placeholder 3"/>
          <p:cNvSpPr>
            <a:spLocks noGrp="1"/>
          </p:cNvSpPr>
          <p:nvPr>
            <p:ph type="body" sz="quarter" idx="11"/>
          </p:nvPr>
        </p:nvSpPr>
        <p:spPr>
          <a:xfrm>
            <a:off x="0" y="2856535"/>
            <a:ext cx="9144000" cy="184666"/>
          </a:xfrm>
        </p:spPr>
        <p:txBody>
          <a:bodyPr rtlCol="0"/>
          <a:lstStyle/>
          <a:p>
            <a:pPr rtl="0"/>
            <a:r>
              <a:rPr lang="ru-RU" dirty="0"/>
              <a:t>Основные функции и преимущества ПО</a:t>
            </a:r>
          </a:p>
        </p:txBody>
      </p:sp>
      <p:sp>
        <p:nvSpPr>
          <p:cNvPr id="5" name="Slide Number Placeholder 4"/>
          <p:cNvSpPr>
            <a:spLocks noGrp="1"/>
          </p:cNvSpPr>
          <p:nvPr>
            <p:ph type="sldNum" sz="quarter" idx="4"/>
          </p:nvPr>
        </p:nvSpPr>
        <p:spPr>
          <a:xfrm>
            <a:off x="2233666" y="4895255"/>
            <a:ext cx="525690" cy="92333"/>
          </a:xfrm>
        </p:spPr>
        <p:txBody>
          <a:bodyPr rtlCol="0"/>
          <a:lstStyle/>
          <a:p>
            <a:pPr rtl="0"/>
            <a:r>
              <a:rPr lang="ru-RU" dirty="0"/>
              <a:t>Страница </a:t>
            </a:r>
            <a:fld id="{5A9C12DC-491F-9444-86A2-13AC5C62A2FC}" type="slidenum">
              <a:rPr lang="ru-RU" smtClean="0"/>
              <a:pPr/>
              <a:t>14</a:t>
            </a:fld>
            <a:endParaRPr lang="ru-RU" dirty="0"/>
          </a:p>
        </p:txBody>
      </p:sp>
      <p:sp>
        <p:nvSpPr>
          <p:cNvPr id="6" name="Footer Placeholder 5"/>
          <p:cNvSpPr>
            <a:spLocks noGrp="1"/>
          </p:cNvSpPr>
          <p:nvPr>
            <p:ph type="ftr" sz="quarter" idx="3"/>
          </p:nvPr>
        </p:nvSpPr>
        <p:spPr>
          <a:xfrm>
            <a:off x="252413" y="4896435"/>
            <a:ext cx="2005012" cy="92333"/>
          </a:xfrm>
        </p:spPr>
        <p:txBody>
          <a:bodyPr rtlCol="0"/>
          <a:lstStyle/>
          <a:p>
            <a:pPr rtl="0"/>
            <a:r>
              <a:rPr lang="ru-RU" dirty="0"/>
              <a:t>Интеллектуальная собственность Шнейдер Электрик |</a:t>
            </a:r>
          </a:p>
        </p:txBody>
      </p:sp>
      <p:pic>
        <p:nvPicPr>
          <p:cNvPr id="10" name="Picture 9" descr="schneider_LIO_White_RGB.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05947" y="4521136"/>
            <a:ext cx="1907005" cy="506914"/>
          </a:xfrm>
          <a:prstGeom prst="rect">
            <a:avLst/>
          </a:prstGeom>
        </p:spPr>
      </p:pic>
    </p:spTree>
    <p:extLst>
      <p:ext uri="{BB962C8B-B14F-4D97-AF65-F5344CB8AC3E}">
        <p14:creationId xmlns:p14="http://schemas.microsoft.com/office/powerpoint/2010/main" val="4211976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2233666" y="4857155"/>
            <a:ext cx="525690" cy="92333"/>
          </a:xfrm>
        </p:spPr>
        <p:txBody>
          <a:bodyPr rtlCol="0"/>
          <a:lstStyle/>
          <a:p>
            <a:pPr rtl="0"/>
            <a:r>
              <a:rPr lang="ru-RU" dirty="0"/>
              <a:t>Страница </a:t>
            </a:r>
            <a:fld id="{5A9C12DC-491F-9444-86A2-13AC5C62A2FC}" type="slidenum">
              <a:rPr lang="ru-RU" smtClean="0"/>
              <a:pPr/>
              <a:t>15</a:t>
            </a:fld>
            <a:endParaRPr lang="ru-RU" dirty="0"/>
          </a:p>
        </p:txBody>
      </p:sp>
      <p:sp>
        <p:nvSpPr>
          <p:cNvPr id="9" name="Footer Placeholder 8"/>
          <p:cNvSpPr>
            <a:spLocks noGrp="1"/>
          </p:cNvSpPr>
          <p:nvPr>
            <p:ph type="ftr" sz="quarter" idx="3"/>
          </p:nvPr>
        </p:nvSpPr>
        <p:spPr>
          <a:xfrm>
            <a:off x="252413" y="4844623"/>
            <a:ext cx="2043112" cy="92333"/>
          </a:xfrm>
        </p:spPr>
        <p:txBody>
          <a:bodyPr rtlCol="0"/>
          <a:lstStyle/>
          <a:p>
            <a:pPr rtl="0"/>
            <a:r>
              <a:rPr lang="ru-RU" dirty="0"/>
              <a:t>Интеллектуальная собственность Шнейдер Электрик |</a:t>
            </a:r>
          </a:p>
        </p:txBody>
      </p:sp>
      <p:sp>
        <p:nvSpPr>
          <p:cNvPr id="11" name="Title 2"/>
          <p:cNvSpPr>
            <a:spLocks noGrp="1"/>
          </p:cNvSpPr>
          <p:nvPr>
            <p:ph type="title"/>
          </p:nvPr>
        </p:nvSpPr>
        <p:spPr>
          <a:xfrm>
            <a:off x="258056" y="230188"/>
            <a:ext cx="8633531" cy="307777"/>
          </a:xfrm>
        </p:spPr>
        <p:txBody>
          <a:bodyPr rtlCol="0">
            <a:spAutoFit/>
          </a:bodyPr>
          <a:lstStyle/>
          <a:p>
            <a:pPr rtl="0"/>
            <a:r>
              <a:rPr lang="ru-RU" dirty="0"/>
              <a:t> </a:t>
            </a:r>
          </a:p>
        </p:txBody>
      </p:sp>
      <p:sp>
        <p:nvSpPr>
          <p:cNvPr id="12" name="Content Placeholder 3"/>
          <p:cNvSpPr>
            <a:spLocks noGrp="1"/>
          </p:cNvSpPr>
          <p:nvPr>
            <p:ph idx="4294967295"/>
          </p:nvPr>
        </p:nvSpPr>
        <p:spPr>
          <a:xfrm>
            <a:off x="370729" y="1000960"/>
            <a:ext cx="5193873" cy="3636893"/>
          </a:xfrm>
          <a:prstGeom prst="rect">
            <a:avLst/>
          </a:prstGeom>
        </p:spPr>
        <p:txBody>
          <a:bodyPr rtlCol="0">
            <a:spAutoFit/>
          </a:bodyPr>
          <a:lstStyle/>
          <a:p>
            <a:pPr marL="0" indent="15875" rtl="0">
              <a:buNone/>
            </a:pPr>
            <a:r>
              <a:rPr lang="ru-RU" sz="1800" b="1" dirty="0">
                <a:solidFill>
                  <a:schemeClr val="bg2"/>
                </a:solidFill>
              </a:rPr>
              <a:t>EcoStruxure</a:t>
            </a:r>
            <a:r>
              <a:rPr lang="ru-RU" sz="1800" b="1" baseline="30000" dirty="0">
                <a:solidFill>
                  <a:schemeClr val="bg2"/>
                </a:solidFill>
              </a:rPr>
              <a:t>™</a:t>
            </a:r>
            <a:r>
              <a:rPr lang="ru-RU" sz="1800" b="1" dirty="0">
                <a:solidFill>
                  <a:schemeClr val="bg2"/>
                </a:solidFill>
              </a:rPr>
              <a:t> Building Operation </a:t>
            </a:r>
            <a:r>
              <a:rPr lang="ru-RU" sz="1800" dirty="0"/>
              <a:t>–</a:t>
            </a:r>
            <a:r>
              <a:rPr lang="ru-RU" sz="1800" b="1" dirty="0">
                <a:solidFill>
                  <a:schemeClr val="bg2"/>
                </a:solidFill>
              </a:rPr>
              <a:t> </a:t>
            </a:r>
            <a:r>
              <a:rPr lang="ru-RU" sz="1800" dirty="0"/>
              <a:t>это центр управления сетевой периферией системы для создания перспективных умных зданий</a:t>
            </a:r>
          </a:p>
          <a:p>
            <a:pPr indent="-173038" rtl="0"/>
            <a:r>
              <a:rPr lang="ru-RU" sz="1500" b="1" dirty="0">
                <a:solidFill>
                  <a:srgbClr val="36C746"/>
                </a:solidFill>
              </a:rPr>
              <a:t>Открытая интеграционная платформа</a:t>
            </a:r>
            <a:r>
              <a:rPr lang="ru-RU" sz="1500" dirty="0"/>
              <a:t> объединяет множество систем и устройств с целью сбора, анализа и управления данными по всему предприятию</a:t>
            </a:r>
          </a:p>
          <a:p>
            <a:pPr indent="-173038" rtl="0"/>
            <a:r>
              <a:rPr lang="ru-RU" sz="1500" b="1" dirty="0">
                <a:solidFill>
                  <a:srgbClr val="36C746"/>
                </a:solidFill>
              </a:rPr>
              <a:t>Мониторинг, управление и контроль</a:t>
            </a:r>
            <a:r>
              <a:rPr lang="ru-RU" sz="1500" dirty="0"/>
              <a:t> эксплуатацией здания в одной сети для повышения эффективности</a:t>
            </a:r>
          </a:p>
          <a:p>
            <a:pPr marL="176213" indent="-176213" rtl="0"/>
            <a:r>
              <a:rPr lang="ru-RU" sz="1500" dirty="0"/>
              <a:t>Преобразование данных системы в практически реализуемую оперативную информацию для </a:t>
            </a:r>
            <a:r>
              <a:rPr lang="ru-RU" sz="1500" b="1" dirty="0">
                <a:solidFill>
                  <a:srgbClr val="36C746"/>
                </a:solidFill>
              </a:rPr>
              <a:t>оптимизации показателей эксплуатации здания</a:t>
            </a:r>
            <a:br>
              <a:rPr lang="ru-RU" sz="1500" dirty="0"/>
            </a:br>
            <a:r>
              <a:rPr lang="ru-RU" sz="1500" dirty="0"/>
              <a:t>и </a:t>
            </a:r>
            <a:r>
              <a:rPr lang="ru-RU" sz="1500" b="1" dirty="0">
                <a:solidFill>
                  <a:srgbClr val="36C746"/>
                </a:solidFill>
              </a:rPr>
              <a:t>создания продуктивной среды</a:t>
            </a:r>
            <a:endParaRPr lang="ru-RU" sz="1500" b="1" i="1" dirty="0">
              <a:solidFill>
                <a:srgbClr val="36C746"/>
              </a:solidFill>
            </a:endParaRPr>
          </a:p>
          <a:p>
            <a:pPr rtl="0"/>
            <a:endParaRPr lang="ru-RU" dirty="0"/>
          </a:p>
        </p:txBody>
      </p:sp>
      <p:sp>
        <p:nvSpPr>
          <p:cNvPr id="14" name="Text Placeholder 5"/>
          <p:cNvSpPr>
            <a:spLocks noGrp="1"/>
          </p:cNvSpPr>
          <p:nvPr>
            <p:ph type="body" idx="15"/>
          </p:nvPr>
        </p:nvSpPr>
        <p:spPr>
          <a:xfrm>
            <a:off x="258055" y="604935"/>
            <a:ext cx="8633531" cy="169277"/>
          </a:xfrm>
        </p:spPr>
        <p:txBody>
          <a:bodyPr rtlCol="0">
            <a:spAutoFit/>
          </a:bodyPr>
          <a:lstStyle/>
          <a:p>
            <a:pPr rtl="0"/>
            <a:r>
              <a:rPr lang="ru-RU" dirty="0">
                <a:solidFill>
                  <a:srgbClr val="37A4E0"/>
                </a:solidFill>
              </a:rPr>
              <a:t> </a:t>
            </a:r>
            <a:endParaRPr lang="ru-RU" dirty="0"/>
          </a:p>
        </p:txBody>
      </p:sp>
      <p:pic>
        <p:nvPicPr>
          <p:cNvPr id="16" name="Picture 15">
            <a:extLst>
              <a:ext uri="{FF2B5EF4-FFF2-40B4-BE49-F238E27FC236}">
                <a16:creationId xmlns:a16="http://schemas.microsoft.com/office/drawing/2014/main" id="{2FD47A2D-6C8C-46BB-8E40-ADFC8D62F5E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3104" y="357809"/>
            <a:ext cx="2581708" cy="357015"/>
          </a:xfrm>
          <a:prstGeom prst="rect">
            <a:avLst/>
          </a:prstGeom>
        </p:spPr>
      </p:pic>
      <p:pic>
        <p:nvPicPr>
          <p:cNvPr id="18" name="Picture 2" descr="C:\Users\SESA344392\Desktop\PowerPoint\site plans\honda_site_03.png">
            <a:extLst>
              <a:ext uri="{FF2B5EF4-FFF2-40B4-BE49-F238E27FC236}">
                <a16:creationId xmlns:a16="http://schemas.microsoft.com/office/drawing/2014/main" id="{F698253B-5A9A-4A4C-93FE-E939EA5CA14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6251794" y="800629"/>
            <a:ext cx="2524700" cy="1173425"/>
          </a:xfrm>
          <a:prstGeom prst="rect">
            <a:avLst/>
          </a:prstGeom>
          <a:ln>
            <a:noFill/>
          </a:ln>
          <a:effectLst>
            <a:outerShdw blurRad="292100" dist="139700" dir="2700000" algn="tl" rotWithShape="0">
              <a:srgbClr val="333333">
                <a:alpha val="65000"/>
              </a:srgbClr>
            </a:outerShdw>
          </a:effectLst>
        </p:spPr>
      </p:pic>
      <p:pic>
        <p:nvPicPr>
          <p:cNvPr id="19" name="Picture 2" descr="C:\Users\SESA344392\Desktop\PowerPoint\GUI\nhs_03.JPG">
            <a:extLst>
              <a:ext uri="{FF2B5EF4-FFF2-40B4-BE49-F238E27FC236}">
                <a16:creationId xmlns:a16="http://schemas.microsoft.com/office/drawing/2014/main" id="{0586CD63-656D-4B06-A3B1-D9775A9B620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6265646" y="2075234"/>
            <a:ext cx="2493124" cy="1156525"/>
          </a:xfrm>
          <a:prstGeom prst="rect">
            <a:avLst/>
          </a:prstGeom>
          <a:ln>
            <a:noFill/>
          </a:ln>
          <a:effectLst>
            <a:outerShdw blurRad="292100" dist="139700" dir="2700000" algn="tl" rotWithShape="0">
              <a:srgbClr val="333333">
                <a:alpha val="65000"/>
              </a:srgbClr>
            </a:outerShdw>
          </a:effectLst>
        </p:spPr>
      </p:pic>
      <p:pic>
        <p:nvPicPr>
          <p:cNvPr id="20" name="Picture 3" descr="C:\Users\SESA344392\Desktop\PowerPoint\GUI\nhs_02.JPG">
            <a:extLst>
              <a:ext uri="{FF2B5EF4-FFF2-40B4-BE49-F238E27FC236}">
                <a16:creationId xmlns:a16="http://schemas.microsoft.com/office/drawing/2014/main" id="{20656C41-032E-4C77-993B-061F6092E17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6262304" y="3354359"/>
            <a:ext cx="2500739" cy="11611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7270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872BA-30AE-471A-A8A9-CCFAF572C433}"/>
              </a:ext>
            </a:extLst>
          </p:cNvPr>
          <p:cNvSpPr>
            <a:spLocks noGrp="1"/>
          </p:cNvSpPr>
          <p:nvPr>
            <p:ph type="title"/>
          </p:nvPr>
        </p:nvSpPr>
        <p:spPr/>
        <p:txBody>
          <a:bodyPr rtlCol="0"/>
          <a:lstStyle/>
          <a:p>
            <a:pPr rtl="0"/>
            <a:r>
              <a:rPr lang="ru-RU" dirty="0"/>
              <a:t>По-настоящему открытое комплексное IP-решение</a:t>
            </a:r>
          </a:p>
        </p:txBody>
      </p:sp>
      <p:sp>
        <p:nvSpPr>
          <p:cNvPr id="4" name="Text Placeholder 3">
            <a:extLst>
              <a:ext uri="{FF2B5EF4-FFF2-40B4-BE49-F238E27FC236}">
                <a16:creationId xmlns:a16="http://schemas.microsoft.com/office/drawing/2014/main" id="{52C99FB4-69EE-4B49-BBF0-8D74CFCF027B}"/>
              </a:ext>
            </a:extLst>
          </p:cNvPr>
          <p:cNvSpPr>
            <a:spLocks noGrp="1"/>
          </p:cNvSpPr>
          <p:nvPr>
            <p:ph type="body" idx="15"/>
          </p:nvPr>
        </p:nvSpPr>
        <p:spPr>
          <a:xfrm>
            <a:off x="258055" y="604935"/>
            <a:ext cx="8633531" cy="338554"/>
          </a:xfrm>
        </p:spPr>
        <p:txBody>
          <a:bodyPr rtlCol="0"/>
          <a:lstStyle/>
          <a:p>
            <a:pPr rtl="0"/>
            <a:r>
              <a:rPr lang="ru-RU" dirty="0"/>
              <a:t>Максимальное использование возможностей в современных зданиях, требующих переработки </a:t>
            </a:r>
            <a:br>
              <a:rPr lang="ru-RU" dirty="0"/>
            </a:br>
            <a:r>
              <a:rPr lang="ru-RU" dirty="0"/>
              <a:t>большого количества данных </a:t>
            </a:r>
          </a:p>
        </p:txBody>
      </p:sp>
      <p:sp>
        <p:nvSpPr>
          <p:cNvPr id="6" name="Slide Number Placeholder 5">
            <a:extLst>
              <a:ext uri="{FF2B5EF4-FFF2-40B4-BE49-F238E27FC236}">
                <a16:creationId xmlns:a16="http://schemas.microsoft.com/office/drawing/2014/main" id="{BA4E3524-8B4D-45B7-A677-A19B1728E376}"/>
              </a:ext>
            </a:extLst>
          </p:cNvPr>
          <p:cNvSpPr>
            <a:spLocks noGrp="1"/>
          </p:cNvSpPr>
          <p:nvPr>
            <p:ph type="sldNum" sz="quarter" idx="4"/>
          </p:nvPr>
        </p:nvSpPr>
        <p:spPr>
          <a:xfrm>
            <a:off x="2243559" y="4865701"/>
            <a:ext cx="525690" cy="92333"/>
          </a:xfrm>
        </p:spPr>
        <p:txBody>
          <a:bodyPr rtlCol="0"/>
          <a:lstStyle/>
          <a:p>
            <a:pPr rtl="0"/>
            <a:r>
              <a:rPr lang="ru-RU" dirty="0"/>
              <a:t>Страница </a:t>
            </a:r>
            <a:fld id="{5A9C12DC-491F-9444-86A2-13AC5C62A2FC}" type="slidenum">
              <a:rPr lang="ru-RU" smtClean="0"/>
              <a:pPr/>
              <a:t>16</a:t>
            </a:fld>
            <a:endParaRPr lang="ru-RU" dirty="0"/>
          </a:p>
        </p:txBody>
      </p:sp>
      <p:sp>
        <p:nvSpPr>
          <p:cNvPr id="7" name="Footer Placeholder 6">
            <a:extLst>
              <a:ext uri="{FF2B5EF4-FFF2-40B4-BE49-F238E27FC236}">
                <a16:creationId xmlns:a16="http://schemas.microsoft.com/office/drawing/2014/main" id="{3E2059AF-8C94-45F7-B756-8D33F337148C}"/>
              </a:ext>
            </a:extLst>
          </p:cNvPr>
          <p:cNvSpPr>
            <a:spLocks noGrp="1"/>
          </p:cNvSpPr>
          <p:nvPr>
            <p:ph type="ftr" sz="quarter" idx="3"/>
          </p:nvPr>
        </p:nvSpPr>
        <p:spPr>
          <a:xfrm>
            <a:off x="252413" y="4856418"/>
            <a:ext cx="2268596" cy="92333"/>
          </a:xfrm>
        </p:spPr>
        <p:txBody>
          <a:bodyPr rtlCol="0"/>
          <a:lstStyle/>
          <a:p>
            <a:pPr rtl="0"/>
            <a:r>
              <a:rPr lang="ru-RU" dirty="0"/>
              <a:t>Интеллектуальная собственность Шнейдер Электрик |</a:t>
            </a:r>
          </a:p>
        </p:txBody>
      </p:sp>
      <p:sp>
        <p:nvSpPr>
          <p:cNvPr id="8" name="Content Placeholder 11">
            <a:extLst>
              <a:ext uri="{FF2B5EF4-FFF2-40B4-BE49-F238E27FC236}">
                <a16:creationId xmlns:a16="http://schemas.microsoft.com/office/drawing/2014/main" id="{91DA6172-56D0-4DCE-8531-57EAF5856CD7}"/>
              </a:ext>
            </a:extLst>
          </p:cNvPr>
          <p:cNvSpPr txBox="1">
            <a:spLocks/>
          </p:cNvSpPr>
          <p:nvPr/>
        </p:nvSpPr>
        <p:spPr>
          <a:xfrm>
            <a:off x="287098" y="1051986"/>
            <a:ext cx="4172656" cy="2173143"/>
          </a:xfrm>
          <a:prstGeom prst="rect">
            <a:avLst/>
          </a:prstGeom>
        </p:spPr>
        <p:txBody>
          <a:bodyPr rtlCol="0"/>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5875" rtl="0">
              <a:buFont typeface="Arial" panose="020B0604020202020204" pitchFamily="34" charset="0"/>
              <a:buNone/>
              <a:defRPr/>
            </a:pPr>
            <a:r>
              <a:rPr lang="ru-RU" sz="1200" b="1" dirty="0"/>
              <a:t>Открытость</a:t>
            </a:r>
          </a:p>
          <a:p>
            <a:pPr lvl="1" rtl="0">
              <a:buFont typeface="Arial" pitchFamily="34" charset="0"/>
              <a:buChar char="•"/>
            </a:pPr>
            <a:r>
              <a:rPr lang="ru-RU" sz="1100" dirty="0"/>
              <a:t>Работа с ОВиК и легкая интеграция сложных сторонних систем</a:t>
            </a:r>
          </a:p>
          <a:p>
            <a:pPr lvl="1" rtl="0">
              <a:buFont typeface="Arial" pitchFamily="34" charset="0"/>
              <a:buChar char="•"/>
            </a:pPr>
            <a:r>
              <a:rPr lang="ru-RU" sz="1100" dirty="0"/>
              <a:t>Создание неограниченного числа решений в соответствии с требованиями клиентов путем использования интерфейсов прикладного программирования (APIs) с инфраструктурой Smart Connector</a:t>
            </a:r>
          </a:p>
          <a:p>
            <a:pPr marL="0" indent="0" rtl="0">
              <a:buFont typeface="Arial" panose="020B0604020202020204" pitchFamily="34" charset="0"/>
              <a:buNone/>
            </a:pPr>
            <a:endParaRPr lang="ru-RU" sz="100" b="1" dirty="0"/>
          </a:p>
          <a:p>
            <a:pPr marL="0" indent="0" rtl="0">
              <a:buFont typeface="Arial" panose="020B0604020202020204" pitchFamily="34" charset="0"/>
              <a:buNone/>
            </a:pPr>
            <a:r>
              <a:rPr lang="ru-RU" sz="1200" b="1" dirty="0"/>
              <a:t>Перспективность</a:t>
            </a:r>
          </a:p>
          <a:p>
            <a:pPr marL="333376" lvl="2" indent="-157163" rtl="0">
              <a:buFont typeface="Arial" panose="020B0604020202020204" pitchFamily="34" charset="0"/>
              <a:buChar char="•"/>
            </a:pPr>
            <a:r>
              <a:rPr lang="ru-RU" dirty="0"/>
              <a:t>Использование протокола IP для легкого внедрения будущих программных разработок</a:t>
            </a:r>
          </a:p>
          <a:p>
            <a:pPr marL="0" indent="0" rtl="0">
              <a:buFont typeface="Arial" panose="020B0604020202020204" pitchFamily="34" charset="0"/>
              <a:buNone/>
            </a:pPr>
            <a:endParaRPr lang="ru-RU" sz="100" b="1" dirty="0">
              <a:ea typeface="ＭＳ Ｐゴシック" pitchFamily="34" charset="-128"/>
            </a:endParaRPr>
          </a:p>
          <a:p>
            <a:pPr marL="0" indent="0" rtl="0">
              <a:buFont typeface="Arial" panose="020B0604020202020204" pitchFamily="34" charset="0"/>
              <a:buNone/>
            </a:pPr>
            <a:r>
              <a:rPr lang="ru-RU" sz="1200" b="1" dirty="0">
                <a:ea typeface="ＭＳ Ｐゴシック" pitchFamily="34" charset="-128"/>
              </a:rPr>
              <a:t>Информативность</a:t>
            </a:r>
            <a:endParaRPr lang="ru-RU" sz="1200" b="1" dirty="0"/>
          </a:p>
          <a:p>
            <a:pPr lvl="1" rtl="0">
              <a:buFont typeface="Arial" pitchFamily="34" charset="0"/>
              <a:buChar char="•"/>
              <a:defRPr/>
            </a:pPr>
            <a:r>
              <a:rPr lang="ru-RU" sz="1100" dirty="0">
                <a:sym typeface="Arial" charset="0"/>
              </a:rPr>
              <a:t>Использование преимуществ аналитики на основе облачных технологий и предиктивных сервисов для улучшения показателей эксплуатации здания </a:t>
            </a:r>
          </a:p>
          <a:p>
            <a:pPr marL="15875" indent="0" rtl="0">
              <a:buFont typeface="Arial" panose="020B0604020202020204" pitchFamily="34" charset="0"/>
              <a:buNone/>
            </a:pPr>
            <a:endParaRPr lang="ru-RU" sz="1200" dirty="0"/>
          </a:p>
        </p:txBody>
      </p:sp>
      <p:sp>
        <p:nvSpPr>
          <p:cNvPr id="9" name="Content Placeholder 11">
            <a:extLst>
              <a:ext uri="{FF2B5EF4-FFF2-40B4-BE49-F238E27FC236}">
                <a16:creationId xmlns:a16="http://schemas.microsoft.com/office/drawing/2014/main" id="{EB3E3F8D-3652-48E8-92EF-1DAAB1C7C983}"/>
              </a:ext>
            </a:extLst>
          </p:cNvPr>
          <p:cNvSpPr txBox="1">
            <a:spLocks/>
          </p:cNvSpPr>
          <p:nvPr/>
        </p:nvSpPr>
        <p:spPr>
          <a:xfrm>
            <a:off x="4510512" y="1051986"/>
            <a:ext cx="4172656" cy="3595856"/>
          </a:xfrm>
          <a:prstGeom prst="rect">
            <a:avLst/>
          </a:prstGeom>
        </p:spPr>
        <p:txBody>
          <a:bodyPr rtlCol="0"/>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5875" rtl="0">
              <a:buFont typeface="Arial" panose="020B0604020202020204" pitchFamily="34" charset="0"/>
              <a:buNone/>
              <a:defRPr/>
            </a:pPr>
            <a:r>
              <a:rPr lang="ru-RU" sz="1200" b="1" dirty="0"/>
              <a:t>Возможность подключения</a:t>
            </a:r>
          </a:p>
          <a:p>
            <a:pPr lvl="1" rtl="0">
              <a:buFont typeface="Arial" pitchFamily="34" charset="0"/>
              <a:buChar char="•"/>
            </a:pPr>
            <a:r>
              <a:rPr lang="ru-RU" sz="1100" dirty="0"/>
              <a:t>Возможность передачи данных от подключенного оборудования для более быстрой диагностики и устранения проблем </a:t>
            </a:r>
          </a:p>
          <a:p>
            <a:pPr lvl="1" rtl="0">
              <a:buFont typeface="Arial" pitchFamily="34" charset="0"/>
              <a:buChar char="•"/>
            </a:pPr>
            <a:r>
              <a:rPr lang="ru-RU" sz="1100" dirty="0"/>
              <a:t>Удобный мониторинг, управление и даже ввод в эксплуатацию зданий с мобильных устройств</a:t>
            </a:r>
          </a:p>
          <a:p>
            <a:pPr marL="0" indent="0" rtl="0">
              <a:buFont typeface="Arial" panose="020B0604020202020204" pitchFamily="34" charset="0"/>
              <a:buNone/>
            </a:pPr>
            <a:endParaRPr lang="ru-RU" sz="100" b="1" dirty="0"/>
          </a:p>
          <a:p>
            <a:pPr marL="15875" indent="0" rtl="0">
              <a:buFont typeface="Arial" panose="020B0604020202020204" pitchFamily="34" charset="0"/>
              <a:buNone/>
            </a:pPr>
            <a:endParaRPr lang="ru-RU" sz="1200" dirty="0"/>
          </a:p>
        </p:txBody>
      </p:sp>
      <p:pic>
        <p:nvPicPr>
          <p:cNvPr id="12" name="Picture 11">
            <a:extLst>
              <a:ext uri="{FF2B5EF4-FFF2-40B4-BE49-F238E27FC236}">
                <a16:creationId xmlns:a16="http://schemas.microsoft.com/office/drawing/2014/main" id="{A0DCD691-3CE4-4BCB-B834-483DDD3DF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665" y="2411790"/>
            <a:ext cx="3554253" cy="2115481"/>
          </a:xfrm>
          <a:prstGeom prst="rect">
            <a:avLst/>
          </a:prstGeom>
        </p:spPr>
      </p:pic>
      <p:sp>
        <p:nvSpPr>
          <p:cNvPr id="13" name="Rounded Rectangle 9">
            <a:extLst>
              <a:ext uri="{FF2B5EF4-FFF2-40B4-BE49-F238E27FC236}">
                <a16:creationId xmlns:a16="http://schemas.microsoft.com/office/drawing/2014/main" id="{255A87DA-7D01-4416-B28E-082541C2CF2D}"/>
              </a:ext>
            </a:extLst>
          </p:cNvPr>
          <p:cNvSpPr/>
          <p:nvPr/>
        </p:nvSpPr>
        <p:spPr>
          <a:xfrm>
            <a:off x="6934200" y="223463"/>
            <a:ext cx="1960336" cy="5634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ПО для управления сетевой периферией</a:t>
            </a:r>
          </a:p>
        </p:txBody>
      </p:sp>
      <p:sp>
        <p:nvSpPr>
          <p:cNvPr id="10" name="Прямоугольник 9"/>
          <p:cNvSpPr/>
          <p:nvPr/>
        </p:nvSpPr>
        <p:spPr>
          <a:xfrm>
            <a:off x="6347187" y="3445210"/>
            <a:ext cx="241903" cy="51296"/>
          </a:xfrm>
          <a:prstGeom prst="rect">
            <a:avLst/>
          </a:prstGeom>
          <a:solidFill>
            <a:srgbClr val="A7C466"/>
          </a:solidFill>
        </p:spPr>
        <p:txBody>
          <a:bodyPr wrap="square" lIns="0" tIns="0" rIns="0" bIns="0" rtlCol="0" anchor="ctr" anchorCtr="0">
            <a:spAutoFit/>
          </a:bodyPr>
          <a:lstStyle/>
          <a:p>
            <a:pPr indent="0" algn="ctr" rtl="0">
              <a:lnSpc>
                <a:spcPts val="430"/>
              </a:lnSpc>
            </a:pPr>
            <a:r>
              <a:rPr lang="ru-RU" sz="300" dirty="0">
                <a:solidFill>
                  <a:schemeClr val="bg1"/>
                </a:solidFill>
                <a:latin typeface="+mj-lt"/>
              </a:rPr>
              <a:t>Датчики</a:t>
            </a:r>
          </a:p>
        </p:txBody>
      </p:sp>
      <p:sp>
        <p:nvSpPr>
          <p:cNvPr id="11" name="Прямоугольник 10"/>
          <p:cNvSpPr/>
          <p:nvPr/>
        </p:nvSpPr>
        <p:spPr>
          <a:xfrm>
            <a:off x="6736556" y="3445461"/>
            <a:ext cx="261302" cy="51296"/>
          </a:xfrm>
          <a:prstGeom prst="rect">
            <a:avLst/>
          </a:prstGeom>
          <a:solidFill>
            <a:srgbClr val="A7C466"/>
          </a:solidFill>
        </p:spPr>
        <p:txBody>
          <a:bodyPr wrap="square" lIns="0" tIns="0" rIns="0" bIns="0" rtlCol="0" anchor="ctr" anchorCtr="0">
            <a:spAutoFit/>
          </a:bodyPr>
          <a:lstStyle/>
          <a:p>
            <a:pPr indent="0" algn="ctr" rtl="0">
              <a:lnSpc>
                <a:spcPts val="430"/>
              </a:lnSpc>
            </a:pPr>
            <a:r>
              <a:rPr lang="ru-RU" sz="300" dirty="0">
                <a:solidFill>
                  <a:schemeClr val="bg1"/>
                </a:solidFill>
                <a:latin typeface="+mj-lt"/>
              </a:rPr>
              <a:t>Приводы</a:t>
            </a:r>
          </a:p>
        </p:txBody>
      </p:sp>
      <p:sp>
        <p:nvSpPr>
          <p:cNvPr id="14" name="Прямоугольник 13"/>
          <p:cNvSpPr/>
          <p:nvPr/>
        </p:nvSpPr>
        <p:spPr>
          <a:xfrm>
            <a:off x="6773496" y="3198088"/>
            <a:ext cx="212982" cy="102592"/>
          </a:xfrm>
          <a:prstGeom prst="rect">
            <a:avLst/>
          </a:prstGeom>
          <a:solidFill>
            <a:srgbClr val="A7C466"/>
          </a:solidFill>
        </p:spPr>
        <p:txBody>
          <a:bodyPr wrap="square" lIns="0" tIns="0" rIns="0" bIns="0" rtlCol="0" anchor="ctr" anchorCtr="0">
            <a:spAutoFit/>
          </a:bodyPr>
          <a:lstStyle/>
          <a:p>
            <a:pPr indent="0" algn="ctr" rtl="0">
              <a:lnSpc>
                <a:spcPts val="430"/>
              </a:lnSpc>
            </a:pPr>
            <a:r>
              <a:rPr lang="ru-RU" sz="300" dirty="0">
                <a:solidFill>
                  <a:schemeClr val="bg1"/>
                </a:solidFill>
                <a:latin typeface="+mj-lt"/>
              </a:rPr>
              <a:t>Умные </a:t>
            </a:r>
          </a:p>
          <a:p>
            <a:pPr indent="0" algn="ctr" rtl="0">
              <a:lnSpc>
                <a:spcPts val="430"/>
              </a:lnSpc>
            </a:pPr>
            <a:r>
              <a:rPr lang="ru-RU" sz="300" dirty="0">
                <a:solidFill>
                  <a:schemeClr val="bg1"/>
                </a:solidFill>
                <a:latin typeface="+mj-lt"/>
              </a:rPr>
              <a:t>панели</a:t>
            </a:r>
          </a:p>
        </p:txBody>
      </p:sp>
      <p:sp>
        <p:nvSpPr>
          <p:cNvPr id="15" name="Прямоугольник 14"/>
          <p:cNvSpPr/>
          <p:nvPr/>
        </p:nvSpPr>
        <p:spPr>
          <a:xfrm>
            <a:off x="6354898" y="3200960"/>
            <a:ext cx="207423" cy="102592"/>
          </a:xfrm>
          <a:prstGeom prst="rect">
            <a:avLst/>
          </a:prstGeom>
          <a:solidFill>
            <a:srgbClr val="A7C466"/>
          </a:solidFill>
        </p:spPr>
        <p:txBody>
          <a:bodyPr wrap="square" lIns="0" tIns="0" rIns="0" bIns="0" rtlCol="0" anchor="ctr" anchorCtr="0">
            <a:spAutoFit/>
          </a:bodyPr>
          <a:lstStyle/>
          <a:p>
            <a:pPr indent="0" algn="ctr" rtl="0">
              <a:lnSpc>
                <a:spcPts val="430"/>
              </a:lnSpc>
            </a:pPr>
            <a:r>
              <a:rPr lang="ru-RU" sz="300" dirty="0">
                <a:solidFill>
                  <a:schemeClr val="bg1"/>
                </a:solidFill>
                <a:latin typeface="+mj-lt"/>
              </a:rPr>
              <a:t>Мусорные</a:t>
            </a:r>
          </a:p>
          <a:p>
            <a:pPr indent="0" algn="ctr" rtl="0">
              <a:lnSpc>
                <a:spcPts val="430"/>
              </a:lnSpc>
            </a:pPr>
            <a:r>
              <a:rPr lang="ru-RU" sz="300" dirty="0">
                <a:solidFill>
                  <a:schemeClr val="bg1"/>
                </a:solidFill>
                <a:latin typeface="+mj-lt"/>
              </a:rPr>
              <a:t>баки</a:t>
            </a:r>
          </a:p>
        </p:txBody>
      </p:sp>
      <p:sp>
        <p:nvSpPr>
          <p:cNvPr id="16" name="Прямоугольник 15"/>
          <p:cNvSpPr/>
          <p:nvPr/>
        </p:nvSpPr>
        <p:spPr>
          <a:xfrm>
            <a:off x="5896031" y="3320436"/>
            <a:ext cx="277490" cy="76944"/>
          </a:xfrm>
          <a:prstGeom prst="rect">
            <a:avLst/>
          </a:prstGeom>
          <a:solidFill>
            <a:srgbClr val="DE9E51"/>
          </a:solidFill>
        </p:spPr>
        <p:txBody>
          <a:bodyPr wrap="square" lIns="0" tIns="0" rIns="0" bIns="0" rtlCol="0" anchor="ctr" anchorCtr="0">
            <a:spAutoFit/>
          </a:bodyPr>
          <a:lstStyle/>
          <a:p>
            <a:pPr indent="0" algn="ctr" rtl="0"/>
            <a:r>
              <a:rPr lang="ru-RU" sz="250" dirty="0">
                <a:solidFill>
                  <a:schemeClr val="bg1"/>
                </a:solidFill>
                <a:latin typeface="+mj-lt"/>
              </a:rPr>
              <a:t>Противопожарная</a:t>
            </a:r>
            <a:br>
              <a:rPr lang="ru-RU" sz="250" dirty="0">
                <a:solidFill>
                  <a:schemeClr val="bg1"/>
                </a:solidFill>
                <a:latin typeface="+mj-lt"/>
              </a:rPr>
            </a:br>
            <a:r>
              <a:rPr lang="ru-RU" sz="250" dirty="0">
                <a:solidFill>
                  <a:schemeClr val="bg1"/>
                </a:solidFill>
                <a:latin typeface="+mj-lt"/>
              </a:rPr>
              <a:t>защита</a:t>
            </a:r>
          </a:p>
        </p:txBody>
      </p:sp>
      <p:sp>
        <p:nvSpPr>
          <p:cNvPr id="17" name="Прямоугольник 16"/>
          <p:cNvSpPr/>
          <p:nvPr/>
        </p:nvSpPr>
        <p:spPr>
          <a:xfrm>
            <a:off x="6631776" y="2870236"/>
            <a:ext cx="99386" cy="51296"/>
          </a:xfrm>
          <a:prstGeom prst="rect">
            <a:avLst/>
          </a:prstGeom>
          <a:solidFill>
            <a:srgbClr val="DE9E51"/>
          </a:solidFill>
        </p:spPr>
        <p:txBody>
          <a:bodyPr wrap="none" lIns="0" tIns="0" rIns="0" bIns="0" rtlCol="0" anchor="ctr" anchorCtr="0">
            <a:spAutoFit/>
          </a:bodyPr>
          <a:lstStyle/>
          <a:p>
            <a:pPr indent="0" algn="ctr" rtl="0">
              <a:lnSpc>
                <a:spcPts val="400"/>
              </a:lnSpc>
            </a:pPr>
            <a:r>
              <a:rPr lang="ru-RU" sz="300" dirty="0">
                <a:solidFill>
                  <a:schemeClr val="bg1"/>
                </a:solidFill>
                <a:latin typeface="+mj-lt"/>
              </a:rPr>
              <a:t>ОВиК</a:t>
            </a:r>
          </a:p>
        </p:txBody>
      </p:sp>
      <p:sp>
        <p:nvSpPr>
          <p:cNvPr id="18" name="Прямоугольник 17"/>
          <p:cNvSpPr/>
          <p:nvPr/>
        </p:nvSpPr>
        <p:spPr>
          <a:xfrm>
            <a:off x="6626397" y="2499304"/>
            <a:ext cx="414170" cy="153888"/>
          </a:xfrm>
          <a:prstGeom prst="rect">
            <a:avLst/>
          </a:prstGeom>
        </p:spPr>
        <p:txBody>
          <a:bodyPr lIns="0" tIns="0" rIns="0" bIns="0" rtlCol="0" anchor="ctr" anchorCtr="0">
            <a:spAutoFit/>
          </a:bodyPr>
          <a:lstStyle/>
          <a:p>
            <a:pPr indent="0" algn="ctr" rtl="0">
              <a:lnSpc>
                <a:spcPts val="400"/>
              </a:lnSpc>
            </a:pPr>
            <a:r>
              <a:rPr lang="ru-RU" sz="300" dirty="0">
                <a:solidFill>
                  <a:schemeClr val="bg1"/>
                </a:solidFill>
                <a:latin typeface="+mj-lt"/>
              </a:rPr>
              <a:t>Определить расположение</a:t>
            </a:r>
          </a:p>
          <a:p>
            <a:pPr indent="0" algn="ctr" rtl="0">
              <a:lnSpc>
                <a:spcPts val="400"/>
              </a:lnSpc>
            </a:pPr>
            <a:r>
              <a:rPr lang="ru-RU" sz="300" dirty="0">
                <a:solidFill>
                  <a:schemeClr val="bg1"/>
                </a:solidFill>
                <a:latin typeface="+mj-lt"/>
              </a:rPr>
              <a:t>оборудования</a:t>
            </a:r>
          </a:p>
        </p:txBody>
      </p:sp>
      <p:sp>
        <p:nvSpPr>
          <p:cNvPr id="19" name="Прямоугольник 18"/>
          <p:cNvSpPr/>
          <p:nvPr/>
        </p:nvSpPr>
        <p:spPr>
          <a:xfrm>
            <a:off x="7188347" y="3328204"/>
            <a:ext cx="251463" cy="51296"/>
          </a:xfrm>
          <a:prstGeom prst="rect">
            <a:avLst/>
          </a:prstGeom>
          <a:solidFill>
            <a:srgbClr val="DE9E51"/>
          </a:solidFill>
        </p:spPr>
        <p:txBody>
          <a:bodyPr wrap="square" lIns="0" tIns="0" rIns="0" bIns="0" rtlCol="0" anchor="ctr" anchorCtr="0">
            <a:spAutoFit/>
          </a:bodyPr>
          <a:lstStyle/>
          <a:p>
            <a:pPr indent="0" algn="ctr" rtl="0">
              <a:lnSpc>
                <a:spcPts val="400"/>
              </a:lnSpc>
            </a:pPr>
            <a:r>
              <a:rPr lang="ru-RU" sz="300" dirty="0">
                <a:solidFill>
                  <a:schemeClr val="bg1"/>
                </a:solidFill>
                <a:latin typeface="+mj-lt"/>
              </a:rPr>
              <a:t>Безопасность</a:t>
            </a:r>
          </a:p>
        </p:txBody>
      </p:sp>
      <p:sp>
        <p:nvSpPr>
          <p:cNvPr id="20" name="Прямоугольник 19"/>
          <p:cNvSpPr/>
          <p:nvPr/>
        </p:nvSpPr>
        <p:spPr>
          <a:xfrm>
            <a:off x="5306364" y="3132458"/>
            <a:ext cx="613185" cy="153888"/>
          </a:xfrm>
          <a:prstGeom prst="rect">
            <a:avLst/>
          </a:prstGeom>
        </p:spPr>
        <p:txBody>
          <a:bodyPr lIns="0" tIns="0" rIns="0" bIns="0" rtlCol="0" anchor="ctr" anchorCtr="0">
            <a:spAutoFit/>
          </a:bodyPr>
          <a:lstStyle/>
          <a:p>
            <a:pPr indent="0" algn="ctr" rtl="0">
              <a:lnSpc>
                <a:spcPts val="400"/>
              </a:lnSpc>
            </a:pPr>
            <a:r>
              <a:rPr lang="ru-RU" sz="300" dirty="0">
                <a:solidFill>
                  <a:schemeClr val="bg1"/>
                </a:solidFill>
                <a:latin typeface="+mj-lt"/>
              </a:rPr>
              <a:t>Спланировать </a:t>
            </a:r>
          </a:p>
          <a:p>
            <a:pPr indent="0" algn="ctr" rtl="0">
              <a:lnSpc>
                <a:spcPts val="400"/>
              </a:lnSpc>
            </a:pPr>
            <a:r>
              <a:rPr lang="ru-RU" sz="300" dirty="0">
                <a:solidFill>
                  <a:schemeClr val="bg1"/>
                </a:solidFill>
                <a:latin typeface="+mj-lt"/>
              </a:rPr>
              <a:t>циклы</a:t>
            </a:r>
          </a:p>
          <a:p>
            <a:pPr indent="0" algn="ctr" rtl="0">
              <a:lnSpc>
                <a:spcPts val="400"/>
              </a:lnSpc>
            </a:pPr>
            <a:r>
              <a:rPr lang="ru-RU" sz="300" dirty="0">
                <a:solidFill>
                  <a:schemeClr val="bg1"/>
                </a:solidFill>
                <a:latin typeface="+mj-lt"/>
              </a:rPr>
              <a:t>сбора мусора</a:t>
            </a:r>
          </a:p>
        </p:txBody>
      </p:sp>
      <p:sp>
        <p:nvSpPr>
          <p:cNvPr id="21" name="Прямоугольник 20"/>
          <p:cNvSpPr/>
          <p:nvPr/>
        </p:nvSpPr>
        <p:spPr>
          <a:xfrm>
            <a:off x="5797711" y="4294906"/>
            <a:ext cx="287809" cy="153888"/>
          </a:xfrm>
          <a:prstGeom prst="rect">
            <a:avLst/>
          </a:prstGeom>
        </p:spPr>
        <p:txBody>
          <a:bodyPr wrap="square" lIns="0" tIns="0" rIns="0" bIns="0" rtlCol="0" anchor="ctr" anchorCtr="0">
            <a:spAutoFit/>
          </a:bodyPr>
          <a:lstStyle/>
          <a:p>
            <a:pPr indent="0" algn="ctr" rtl="0">
              <a:lnSpc>
                <a:spcPts val="400"/>
              </a:lnSpc>
            </a:pPr>
            <a:r>
              <a:rPr lang="ru-RU" sz="300" dirty="0">
                <a:solidFill>
                  <a:schemeClr val="bg1"/>
                </a:solidFill>
                <a:latin typeface="+mj-lt"/>
              </a:rPr>
              <a:t>Эффективное использование освещения</a:t>
            </a:r>
          </a:p>
        </p:txBody>
      </p:sp>
      <p:sp>
        <p:nvSpPr>
          <p:cNvPr id="22" name="Прямоугольник 21"/>
          <p:cNvSpPr/>
          <p:nvPr/>
        </p:nvSpPr>
        <p:spPr>
          <a:xfrm>
            <a:off x="6224945" y="4040228"/>
            <a:ext cx="229922" cy="64120"/>
          </a:xfrm>
          <a:prstGeom prst="rect">
            <a:avLst/>
          </a:prstGeom>
          <a:solidFill>
            <a:srgbClr val="DE9E51"/>
          </a:solidFill>
        </p:spPr>
        <p:txBody>
          <a:bodyPr wrap="square" lIns="0" tIns="0" rIns="0" bIns="0" rtlCol="0" anchor="ctr" anchorCtr="0">
            <a:spAutoFit/>
          </a:bodyPr>
          <a:lstStyle/>
          <a:p>
            <a:pPr indent="0" algn="ctr" rtl="0">
              <a:lnSpc>
                <a:spcPts val="450"/>
              </a:lnSpc>
            </a:pPr>
            <a:r>
              <a:rPr lang="ru-RU" sz="300" dirty="0">
                <a:solidFill>
                  <a:schemeClr val="bg1"/>
                </a:solidFill>
                <a:latin typeface="+mj-lt"/>
              </a:rPr>
              <a:t>Освещение</a:t>
            </a:r>
          </a:p>
        </p:txBody>
      </p:sp>
      <p:sp>
        <p:nvSpPr>
          <p:cNvPr id="23" name="Прямоугольник 22"/>
          <p:cNvSpPr/>
          <p:nvPr/>
        </p:nvSpPr>
        <p:spPr>
          <a:xfrm>
            <a:off x="6594260" y="4095243"/>
            <a:ext cx="270884" cy="102592"/>
          </a:xfrm>
          <a:prstGeom prst="rect">
            <a:avLst/>
          </a:prstGeom>
          <a:solidFill>
            <a:srgbClr val="DE9E51"/>
          </a:solidFill>
        </p:spPr>
        <p:txBody>
          <a:bodyPr wrap="square" lIns="0" tIns="0" rIns="0" bIns="0" rtlCol="0" anchor="ctr" anchorCtr="0">
            <a:spAutoFit/>
          </a:bodyPr>
          <a:lstStyle/>
          <a:p>
            <a:pPr indent="0" algn="ctr" rtl="0">
              <a:lnSpc>
                <a:spcPts val="400"/>
              </a:lnSpc>
            </a:pPr>
            <a:r>
              <a:rPr lang="ru-RU" sz="300" dirty="0">
                <a:solidFill>
                  <a:schemeClr val="bg1"/>
                </a:solidFill>
                <a:latin typeface="+mj-lt"/>
              </a:rPr>
              <a:t>и многое другое</a:t>
            </a:r>
          </a:p>
        </p:txBody>
      </p:sp>
      <p:sp>
        <p:nvSpPr>
          <p:cNvPr id="24" name="Прямоугольник 23"/>
          <p:cNvSpPr/>
          <p:nvPr/>
        </p:nvSpPr>
        <p:spPr>
          <a:xfrm>
            <a:off x="6871390" y="4039397"/>
            <a:ext cx="285335" cy="51296"/>
          </a:xfrm>
          <a:prstGeom prst="rect">
            <a:avLst/>
          </a:prstGeom>
        </p:spPr>
        <p:txBody>
          <a:bodyPr wrap="none" lIns="0" tIns="0" rIns="0" bIns="0" rtlCol="0" anchor="ctr" anchorCtr="0">
            <a:spAutoFit/>
          </a:bodyPr>
          <a:lstStyle/>
          <a:p>
            <a:pPr indent="0" algn="ctr" rtl="0">
              <a:lnSpc>
                <a:spcPts val="400"/>
              </a:lnSpc>
            </a:pPr>
            <a:r>
              <a:rPr lang="ru-RU" sz="300" dirty="0">
                <a:solidFill>
                  <a:schemeClr val="bg1"/>
                </a:solidFill>
                <a:latin typeface="+mj-lt"/>
              </a:rPr>
              <a:t>Электроэнергия</a:t>
            </a:r>
          </a:p>
        </p:txBody>
      </p:sp>
      <p:sp>
        <p:nvSpPr>
          <p:cNvPr id="25" name="Прямоугольник 24"/>
          <p:cNvSpPr/>
          <p:nvPr/>
        </p:nvSpPr>
        <p:spPr>
          <a:xfrm>
            <a:off x="6937280" y="4293717"/>
            <a:ext cx="323835" cy="153888"/>
          </a:xfrm>
          <a:prstGeom prst="rect">
            <a:avLst/>
          </a:prstGeom>
        </p:spPr>
        <p:txBody>
          <a:bodyPr wrap="square" lIns="0" tIns="0" rIns="0" bIns="0" rtlCol="0" anchor="ctr" anchorCtr="0">
            <a:spAutoFit/>
          </a:bodyPr>
          <a:lstStyle/>
          <a:p>
            <a:pPr indent="0" algn="ctr" rtl="0">
              <a:lnSpc>
                <a:spcPts val="400"/>
              </a:lnSpc>
            </a:pPr>
            <a:r>
              <a:rPr lang="ru-RU" sz="300" dirty="0">
                <a:solidFill>
                  <a:schemeClr val="bg1"/>
                </a:solidFill>
                <a:latin typeface="+mj-lt"/>
              </a:rPr>
              <a:t>Оптимизация</a:t>
            </a:r>
            <a:r>
              <a:rPr lang="ru-RU" sz="300" b="1" i="1" dirty="0">
                <a:solidFill>
                  <a:schemeClr val="bg1"/>
                </a:solidFill>
                <a:latin typeface="+mj-lt"/>
              </a:rPr>
              <a:t> </a:t>
            </a:r>
            <a:r>
              <a:rPr lang="ru-RU" sz="300" dirty="0">
                <a:solidFill>
                  <a:schemeClr val="bg1"/>
                </a:solidFill>
                <a:latin typeface="+mj-lt"/>
              </a:rPr>
              <a:t>использования площади</a:t>
            </a:r>
          </a:p>
        </p:txBody>
      </p:sp>
      <p:sp>
        <p:nvSpPr>
          <p:cNvPr id="26" name="Прямоугольник 25"/>
          <p:cNvSpPr/>
          <p:nvPr/>
        </p:nvSpPr>
        <p:spPr>
          <a:xfrm>
            <a:off x="7720730" y="4289004"/>
            <a:ext cx="387276" cy="153888"/>
          </a:xfrm>
          <a:prstGeom prst="rect">
            <a:avLst/>
          </a:prstGeom>
        </p:spPr>
        <p:txBody>
          <a:bodyPr lIns="0" tIns="0" rIns="0" bIns="0" rtlCol="0" anchor="ctr" anchorCtr="0">
            <a:spAutoFit/>
          </a:bodyPr>
          <a:lstStyle/>
          <a:p>
            <a:pPr indent="0" algn="ctr" rtl="0">
              <a:lnSpc>
                <a:spcPts val="400"/>
              </a:lnSpc>
            </a:pPr>
            <a:r>
              <a:rPr lang="ru-RU" sz="300" dirty="0">
                <a:solidFill>
                  <a:schemeClr val="bg1"/>
                </a:solidFill>
                <a:latin typeface="+mj-lt"/>
              </a:rPr>
              <a:t>Легкое</a:t>
            </a:r>
          </a:p>
          <a:p>
            <a:pPr indent="0" algn="ctr" rtl="0">
              <a:lnSpc>
                <a:spcPts val="400"/>
              </a:lnSpc>
            </a:pPr>
            <a:r>
              <a:rPr lang="ru-RU" sz="300" dirty="0">
                <a:solidFill>
                  <a:schemeClr val="bg1"/>
                </a:solidFill>
                <a:latin typeface="+mj-lt"/>
              </a:rPr>
              <a:t>бронирование</a:t>
            </a:r>
          </a:p>
          <a:p>
            <a:pPr indent="0" algn="ctr" rtl="0">
              <a:lnSpc>
                <a:spcPts val="400"/>
              </a:lnSpc>
            </a:pPr>
            <a:r>
              <a:rPr lang="ru-RU" sz="300" dirty="0">
                <a:solidFill>
                  <a:schemeClr val="bg1"/>
                </a:solidFill>
                <a:latin typeface="+mj-lt"/>
              </a:rPr>
              <a:t>помещений</a:t>
            </a:r>
          </a:p>
        </p:txBody>
      </p:sp>
      <p:sp>
        <p:nvSpPr>
          <p:cNvPr id="27" name="Прямоугольник 26"/>
          <p:cNvSpPr/>
          <p:nvPr/>
        </p:nvSpPr>
        <p:spPr>
          <a:xfrm>
            <a:off x="6737138" y="3643062"/>
            <a:ext cx="268504" cy="102592"/>
          </a:xfrm>
          <a:prstGeom prst="rect">
            <a:avLst/>
          </a:prstGeom>
          <a:solidFill>
            <a:srgbClr val="A7C466"/>
          </a:solidFill>
        </p:spPr>
        <p:txBody>
          <a:bodyPr wrap="square" lIns="0" tIns="0" rIns="0" bIns="0" rtlCol="0" anchor="ctr" anchorCtr="0">
            <a:spAutoFit/>
          </a:bodyPr>
          <a:lstStyle/>
          <a:p>
            <a:pPr indent="0" algn="ctr" rtl="0">
              <a:lnSpc>
                <a:spcPts val="430"/>
              </a:lnSpc>
            </a:pPr>
            <a:r>
              <a:rPr lang="ru-RU" sz="300" dirty="0">
                <a:solidFill>
                  <a:schemeClr val="bg1"/>
                </a:solidFill>
                <a:latin typeface="+mj-lt"/>
              </a:rPr>
              <a:t>Датчики</a:t>
            </a:r>
          </a:p>
          <a:p>
            <a:pPr indent="0" algn="ctr" rtl="0">
              <a:lnSpc>
                <a:spcPts val="430"/>
              </a:lnSpc>
            </a:pPr>
            <a:r>
              <a:rPr lang="ru-RU" sz="300" dirty="0">
                <a:solidFill>
                  <a:schemeClr val="bg1"/>
                </a:solidFill>
                <a:latin typeface="+mj-lt"/>
              </a:rPr>
              <a:t>для окон</a:t>
            </a:r>
          </a:p>
        </p:txBody>
      </p:sp>
      <p:sp>
        <p:nvSpPr>
          <p:cNvPr id="28" name="Прямоугольник 27"/>
          <p:cNvSpPr/>
          <p:nvPr/>
        </p:nvSpPr>
        <p:spPr>
          <a:xfrm>
            <a:off x="6313588" y="3640462"/>
            <a:ext cx="312809" cy="102592"/>
          </a:xfrm>
          <a:prstGeom prst="rect">
            <a:avLst/>
          </a:prstGeom>
          <a:solidFill>
            <a:srgbClr val="A7C466"/>
          </a:solidFill>
        </p:spPr>
        <p:txBody>
          <a:bodyPr wrap="square" lIns="0" tIns="0" rIns="0" bIns="0" rtlCol="0" anchor="ctr" anchorCtr="0">
            <a:spAutoFit/>
          </a:bodyPr>
          <a:lstStyle/>
          <a:p>
            <a:pPr indent="0" algn="ctr" rtl="0">
              <a:lnSpc>
                <a:spcPts val="430"/>
              </a:lnSpc>
            </a:pPr>
            <a:r>
              <a:rPr lang="ru-RU" sz="300" dirty="0">
                <a:solidFill>
                  <a:schemeClr val="bg1"/>
                </a:solidFill>
                <a:latin typeface="+mj-lt"/>
              </a:rPr>
              <a:t>Счетчики электроэнергии</a:t>
            </a:r>
          </a:p>
        </p:txBody>
      </p:sp>
      <p:sp>
        <p:nvSpPr>
          <p:cNvPr id="29" name="Прямоугольник 28"/>
          <p:cNvSpPr/>
          <p:nvPr/>
        </p:nvSpPr>
        <p:spPr>
          <a:xfrm>
            <a:off x="7648087" y="3296577"/>
            <a:ext cx="532562" cy="102592"/>
          </a:xfrm>
          <a:prstGeom prst="rect">
            <a:avLst/>
          </a:prstGeom>
        </p:spPr>
        <p:txBody>
          <a:bodyPr wrap="square" lIns="0" tIns="0" rIns="0" bIns="0" rtlCol="0" anchor="ctr" anchorCtr="0">
            <a:spAutoFit/>
          </a:bodyPr>
          <a:lstStyle/>
          <a:p>
            <a:pPr indent="0" algn="ctr" rtl="0">
              <a:lnSpc>
                <a:spcPts val="400"/>
              </a:lnSpc>
            </a:pPr>
            <a:r>
              <a:rPr lang="ru-RU" sz="300" dirty="0">
                <a:solidFill>
                  <a:schemeClr val="bg1"/>
                </a:solidFill>
                <a:latin typeface="+mj-lt"/>
              </a:rPr>
              <a:t>Упреждающее</a:t>
            </a:r>
          </a:p>
          <a:p>
            <a:pPr indent="0" algn="ctr" rtl="0">
              <a:lnSpc>
                <a:spcPts val="400"/>
              </a:lnSpc>
            </a:pPr>
            <a:r>
              <a:rPr lang="ru-RU" sz="300" dirty="0">
                <a:solidFill>
                  <a:schemeClr val="bg1"/>
                </a:solidFill>
                <a:latin typeface="+mj-lt"/>
              </a:rPr>
              <a:t>техническое обслуживание</a:t>
            </a:r>
          </a:p>
        </p:txBody>
      </p:sp>
    </p:spTree>
    <p:extLst>
      <p:ext uri="{BB962C8B-B14F-4D97-AF65-F5344CB8AC3E}">
        <p14:creationId xmlns:p14="http://schemas.microsoft.com/office/powerpoint/2010/main" val="3658913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872BA-30AE-471A-A8A9-CCFAF572C433}"/>
              </a:ext>
            </a:extLst>
          </p:cNvPr>
          <p:cNvSpPr>
            <a:spLocks noGrp="1"/>
          </p:cNvSpPr>
          <p:nvPr>
            <p:ph type="title"/>
          </p:nvPr>
        </p:nvSpPr>
        <p:spPr/>
        <p:txBody>
          <a:bodyPr rtlCol="0"/>
          <a:lstStyle/>
          <a:p>
            <a:pPr rtl="0"/>
            <a:r>
              <a:rPr lang="ru-RU" dirty="0"/>
              <a:t>Партнерство компаний Шнейдер Электрик и Cisco</a:t>
            </a:r>
            <a:r>
              <a:rPr lang="ru-RU" baseline="30000" dirty="0"/>
              <a:t>®</a:t>
            </a:r>
          </a:p>
        </p:txBody>
      </p:sp>
      <p:sp>
        <p:nvSpPr>
          <p:cNvPr id="4" name="Text Placeholder 3">
            <a:extLst>
              <a:ext uri="{FF2B5EF4-FFF2-40B4-BE49-F238E27FC236}">
                <a16:creationId xmlns:a16="http://schemas.microsoft.com/office/drawing/2014/main" id="{52C99FB4-69EE-4B49-BBF0-8D74CFCF027B}"/>
              </a:ext>
            </a:extLst>
          </p:cNvPr>
          <p:cNvSpPr>
            <a:spLocks noGrp="1"/>
          </p:cNvSpPr>
          <p:nvPr>
            <p:ph type="body" idx="15"/>
          </p:nvPr>
        </p:nvSpPr>
        <p:spPr/>
        <p:txBody>
          <a:bodyPr rtlCol="0"/>
          <a:lstStyle/>
          <a:p>
            <a:pPr rtl="0"/>
            <a:r>
              <a:rPr lang="ru-RU" dirty="0"/>
              <a:t>Два лидера в области технологий, одно наилучшее решение</a:t>
            </a:r>
          </a:p>
        </p:txBody>
      </p:sp>
      <p:sp>
        <p:nvSpPr>
          <p:cNvPr id="6" name="Slide Number Placeholder 5">
            <a:extLst>
              <a:ext uri="{FF2B5EF4-FFF2-40B4-BE49-F238E27FC236}">
                <a16:creationId xmlns:a16="http://schemas.microsoft.com/office/drawing/2014/main" id="{BA4E3524-8B4D-45B7-A677-A19B1728E376}"/>
              </a:ext>
            </a:extLst>
          </p:cNvPr>
          <p:cNvSpPr>
            <a:spLocks noGrp="1"/>
          </p:cNvSpPr>
          <p:nvPr>
            <p:ph type="sldNum" sz="quarter" idx="4"/>
          </p:nvPr>
        </p:nvSpPr>
        <p:spPr>
          <a:xfrm>
            <a:off x="2226467" y="4899885"/>
            <a:ext cx="525690" cy="92333"/>
          </a:xfrm>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3DCD58"/>
                </a:solidFill>
                <a:effectLst/>
                <a:uLnTx/>
                <a:uFillTx/>
                <a:latin typeface="Arial"/>
                <a:ea typeface="+mn-ea"/>
                <a:cs typeface="Arial"/>
              </a:rPr>
              <a:t>Страница </a:t>
            </a:r>
            <a:fld id="{5A9C12DC-491F-9444-86A2-13AC5C62A2FC}" type="slidenum">
              <a:rPr kumimoji="0" lang="ru-RU" sz="600" b="0" i="0" u="none" strike="noStrike" kern="1200" cap="none" spc="0" normalizeH="0" baseline="0" smtClean="0">
                <a:ln>
                  <a:noFill/>
                </a:ln>
                <a:solidFill>
                  <a:srgbClr val="3DCD5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ru-RU" sz="600" b="0" i="0" u="none" strike="noStrike" kern="1200" cap="none" spc="0" normalizeH="0" baseline="0" dirty="0">
              <a:ln>
                <a:noFill/>
              </a:ln>
              <a:solidFill>
                <a:srgbClr val="3DCD58"/>
              </a:solidFill>
              <a:effectLst/>
              <a:uLnTx/>
              <a:uFillTx/>
              <a:latin typeface="Arial"/>
              <a:ea typeface="+mn-ea"/>
              <a:cs typeface="Arial"/>
            </a:endParaRPr>
          </a:p>
        </p:txBody>
      </p:sp>
      <p:sp>
        <p:nvSpPr>
          <p:cNvPr id="7" name="Footer Placeholder 6">
            <a:extLst>
              <a:ext uri="{FF2B5EF4-FFF2-40B4-BE49-F238E27FC236}">
                <a16:creationId xmlns:a16="http://schemas.microsoft.com/office/drawing/2014/main" id="{3E2059AF-8C94-45F7-B756-8D33F337148C}"/>
              </a:ext>
            </a:extLst>
          </p:cNvPr>
          <p:cNvSpPr>
            <a:spLocks noGrp="1"/>
          </p:cNvSpPr>
          <p:nvPr>
            <p:ph type="ftr" sz="quarter" idx="3"/>
          </p:nvPr>
        </p:nvSpPr>
        <p:spPr>
          <a:xfrm>
            <a:off x="252413" y="4886328"/>
            <a:ext cx="1952402" cy="92333"/>
          </a:xfrm>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626469"/>
                </a:solidFill>
                <a:effectLst/>
                <a:uLnTx/>
                <a:uFillTx/>
                <a:latin typeface="Arial"/>
                <a:ea typeface="+mn-ea"/>
                <a:cs typeface="Arial"/>
              </a:rPr>
              <a:t>Интеллектуальная собственность Шнейдер Электрик |</a:t>
            </a:r>
          </a:p>
        </p:txBody>
      </p:sp>
      <p:sp>
        <p:nvSpPr>
          <p:cNvPr id="9" name="Content Placeholder 11">
            <a:extLst>
              <a:ext uri="{FF2B5EF4-FFF2-40B4-BE49-F238E27FC236}">
                <a16:creationId xmlns:a16="http://schemas.microsoft.com/office/drawing/2014/main" id="{EB3E3F8D-3652-48E8-92EF-1DAAB1C7C983}"/>
              </a:ext>
            </a:extLst>
          </p:cNvPr>
          <p:cNvSpPr txBox="1">
            <a:spLocks/>
          </p:cNvSpPr>
          <p:nvPr/>
        </p:nvSpPr>
        <p:spPr>
          <a:xfrm>
            <a:off x="4510512" y="1051986"/>
            <a:ext cx="4172656" cy="3595856"/>
          </a:xfrm>
          <a:prstGeom prst="rect">
            <a:avLst/>
          </a:prstGeom>
        </p:spPr>
        <p:txBody>
          <a:bodyPr rtlCol="0"/>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endParaRPr kumimoji="0" lang="ru-RU" sz="100" b="1" i="0" u="none" strike="noStrike" kern="1200" cap="none" spc="0" normalizeH="0" baseline="0" dirty="0">
              <a:ln>
                <a:noFill/>
              </a:ln>
              <a:solidFill>
                <a:srgbClr val="626469"/>
              </a:solidFill>
              <a:effectLst/>
              <a:uLnTx/>
              <a:uFillTx/>
              <a:latin typeface="Arial"/>
              <a:ea typeface="+mn-ea"/>
              <a:cs typeface="Arial"/>
            </a:endParaRPr>
          </a:p>
          <a:p>
            <a:pPr marL="15875" marR="0" lvl="0" indent="0" algn="l" defTabSz="457200"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endParaRPr kumimoji="0" lang="ru-RU" sz="1400" b="0" i="0" u="none" strike="noStrike" kern="1200" cap="none" spc="0" normalizeH="0" baseline="0" dirty="0">
              <a:ln>
                <a:noFill/>
              </a:ln>
              <a:solidFill>
                <a:srgbClr val="626469"/>
              </a:solidFill>
              <a:effectLst/>
              <a:uLnTx/>
              <a:uFillTx/>
              <a:latin typeface="Arial"/>
              <a:ea typeface="+mn-ea"/>
              <a:cs typeface="Arial"/>
            </a:endParaRPr>
          </a:p>
        </p:txBody>
      </p:sp>
      <p:sp>
        <p:nvSpPr>
          <p:cNvPr id="13" name="Rounded Rectangle 9">
            <a:extLst>
              <a:ext uri="{FF2B5EF4-FFF2-40B4-BE49-F238E27FC236}">
                <a16:creationId xmlns:a16="http://schemas.microsoft.com/office/drawing/2014/main" id="{255A87DA-7D01-4416-B28E-082541C2CF2D}"/>
              </a:ext>
            </a:extLst>
          </p:cNvPr>
          <p:cNvSpPr/>
          <p:nvPr/>
        </p:nvSpPr>
        <p:spPr>
          <a:xfrm>
            <a:off x="6934200" y="223463"/>
            <a:ext cx="1960336" cy="5634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prstClr val="white"/>
                </a:solidFill>
                <a:effectLst/>
                <a:uLnTx/>
                <a:uFillTx/>
                <a:latin typeface="Arial"/>
                <a:ea typeface="+mn-ea"/>
                <a:cs typeface="+mn-cs"/>
              </a:rPr>
              <a:t>ПО для управления сетевой периферией</a:t>
            </a:r>
          </a:p>
        </p:txBody>
      </p:sp>
      <p:sp>
        <p:nvSpPr>
          <p:cNvPr id="10" name="Content Placeholder 53">
            <a:extLst>
              <a:ext uri="{FF2B5EF4-FFF2-40B4-BE49-F238E27FC236}">
                <a16:creationId xmlns:a16="http://schemas.microsoft.com/office/drawing/2014/main" id="{467130B7-18F5-4421-BF3B-DDB7BB16AA25}"/>
              </a:ext>
            </a:extLst>
          </p:cNvPr>
          <p:cNvSpPr txBox="1">
            <a:spLocks/>
          </p:cNvSpPr>
          <p:nvPr/>
        </p:nvSpPr>
        <p:spPr>
          <a:xfrm>
            <a:off x="5628760" y="1320803"/>
            <a:ext cx="3201971" cy="2940051"/>
          </a:xfrm>
          <a:prstGeom prst="rect">
            <a:avLst/>
          </a:prstGeom>
          <a:noFill/>
        </p:spPr>
        <p:txBody>
          <a:bodyPr rtlCol="0"/>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rtl="0">
              <a:buNone/>
            </a:pPr>
            <a:r>
              <a:rPr lang="ru-RU" sz="1050" b="1" dirty="0">
                <a:solidFill>
                  <a:schemeClr val="tx1">
                    <a:lumMod val="50000"/>
                    <a:lumOff val="50000"/>
                  </a:schemeClr>
                </a:solidFill>
              </a:rPr>
              <a:t>Зачем выбирать </a:t>
            </a:r>
            <a:br>
              <a:rPr lang="ru-RU" sz="1050" b="1" dirty="0">
                <a:solidFill>
                  <a:schemeClr val="tx1">
                    <a:lumMod val="50000"/>
                    <a:lumOff val="50000"/>
                  </a:schemeClr>
                </a:solidFill>
              </a:rPr>
            </a:br>
            <a:r>
              <a:rPr lang="ru-RU" sz="1050" b="1" dirty="0">
                <a:solidFill>
                  <a:schemeClr val="tx1">
                    <a:lumMod val="50000"/>
                    <a:lumOff val="50000"/>
                  </a:schemeClr>
                </a:solidFill>
              </a:rPr>
              <a:t>систему управления зданием </a:t>
            </a:r>
            <a:br>
              <a:rPr lang="ru-RU" sz="1050" b="1" dirty="0">
                <a:solidFill>
                  <a:schemeClr val="tx1">
                    <a:lumMod val="50000"/>
                    <a:lumOff val="50000"/>
                  </a:schemeClr>
                </a:solidFill>
              </a:rPr>
            </a:br>
            <a:r>
              <a:rPr lang="ru-RU" sz="1050" b="1" dirty="0">
                <a:solidFill>
                  <a:schemeClr val="tx1">
                    <a:lumMod val="50000"/>
                    <a:lumOff val="50000"/>
                  </a:schemeClr>
                </a:solidFill>
              </a:rPr>
              <a:t>на базе протокола IP?</a:t>
            </a:r>
          </a:p>
          <a:p>
            <a:pPr marL="285750" indent="-285750" rtl="0"/>
            <a:r>
              <a:rPr lang="ru-RU" sz="1000" b="1" dirty="0">
                <a:solidFill>
                  <a:schemeClr val="tx1">
                    <a:lumMod val="50000"/>
                    <a:lumOff val="50000"/>
                  </a:schemeClr>
                </a:solidFill>
              </a:rPr>
              <a:t>Более быстрая и надежная связь</a:t>
            </a:r>
          </a:p>
          <a:p>
            <a:pPr marL="285750" indent="-285750" rtl="0"/>
            <a:r>
              <a:rPr lang="ru-RU" sz="1000" b="1" dirty="0">
                <a:solidFill>
                  <a:schemeClr val="tx1">
                    <a:lumMod val="50000"/>
                    <a:lumOff val="50000"/>
                  </a:schemeClr>
                </a:solidFill>
              </a:rPr>
              <a:t>Более высокая пропускная способность для более быстрой передачи данных </a:t>
            </a:r>
          </a:p>
          <a:p>
            <a:pPr marL="285750" indent="-285750" rtl="0"/>
            <a:r>
              <a:rPr lang="ru-RU" sz="1000" b="1" dirty="0">
                <a:solidFill>
                  <a:schemeClr val="tx1">
                    <a:lumMod val="50000"/>
                    <a:lumOff val="50000"/>
                  </a:schemeClr>
                </a:solidFill>
              </a:rPr>
              <a:t>Более легкая поддержка, более низкие затраты на внедрение и эксплуатацию</a:t>
            </a:r>
          </a:p>
          <a:p>
            <a:pPr marL="285750" indent="-285750" rtl="0"/>
            <a:r>
              <a:rPr lang="ru-RU" sz="1000" b="1" dirty="0">
                <a:solidFill>
                  <a:schemeClr val="tx1">
                    <a:lumMod val="50000"/>
                    <a:lumOff val="50000"/>
                  </a:schemeClr>
                </a:solidFill>
              </a:rPr>
              <a:t>Использование облачных и подключаемых сервисов</a:t>
            </a:r>
          </a:p>
          <a:p>
            <a:pPr marL="285750" indent="-285750" rtl="0"/>
            <a:r>
              <a:rPr lang="ru-RU" sz="1000" b="1" dirty="0">
                <a:solidFill>
                  <a:schemeClr val="tx1">
                    <a:lumMod val="50000"/>
                    <a:lumOff val="50000"/>
                  </a:schemeClr>
                </a:solidFill>
              </a:rPr>
              <a:t>Более гибкое архитектурное проектирование</a:t>
            </a:r>
            <a:endParaRPr lang="ru-RU" sz="1000" dirty="0"/>
          </a:p>
          <a:p>
            <a:pPr marL="285750" indent="-285750" rtl="0"/>
            <a:r>
              <a:rPr lang="ru-RU" sz="1000" b="1" dirty="0">
                <a:solidFill>
                  <a:schemeClr val="tx1">
                    <a:lumMod val="50000"/>
                    <a:lumOff val="50000"/>
                  </a:schemeClr>
                </a:solidFill>
              </a:rPr>
              <a:t>Более устойчивые и надежные системы</a:t>
            </a:r>
            <a:br>
              <a:rPr lang="ru-RU" sz="1050" b="1" dirty="0">
                <a:solidFill>
                  <a:schemeClr val="tx1">
                    <a:lumMod val="50000"/>
                    <a:lumOff val="50000"/>
                  </a:schemeClr>
                </a:solidFill>
              </a:rPr>
            </a:br>
            <a:endParaRPr lang="ru-RU" sz="1050" b="1" dirty="0">
              <a:solidFill>
                <a:schemeClr val="tx1">
                  <a:lumMod val="50000"/>
                  <a:lumOff val="50000"/>
                </a:schemeClr>
              </a:solidFill>
            </a:endParaRPr>
          </a:p>
          <a:p>
            <a:pPr marL="0" indent="0" rtl="0">
              <a:buNone/>
            </a:pPr>
            <a:br>
              <a:rPr lang="ru-RU" sz="1050" dirty="0"/>
            </a:br>
            <a:endParaRPr lang="ru-RU" sz="500" dirty="0"/>
          </a:p>
        </p:txBody>
      </p:sp>
      <p:sp>
        <p:nvSpPr>
          <p:cNvPr id="5" name="Rectangle: Rounded Corners 4">
            <a:extLst>
              <a:ext uri="{FF2B5EF4-FFF2-40B4-BE49-F238E27FC236}">
                <a16:creationId xmlns:a16="http://schemas.microsoft.com/office/drawing/2014/main" id="{80505448-3F62-4E45-B88B-2A0DA2C2CD0D}"/>
              </a:ext>
            </a:extLst>
          </p:cNvPr>
          <p:cNvSpPr/>
          <p:nvPr/>
        </p:nvSpPr>
        <p:spPr>
          <a:xfrm>
            <a:off x="5410195" y="1221313"/>
            <a:ext cx="3467701" cy="3113619"/>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ru-RU" dirty="0"/>
          </a:p>
        </p:txBody>
      </p:sp>
      <p:sp>
        <p:nvSpPr>
          <p:cNvPr id="14" name="TextBox 13">
            <a:extLst>
              <a:ext uri="{FF2B5EF4-FFF2-40B4-BE49-F238E27FC236}">
                <a16:creationId xmlns:a16="http://schemas.microsoft.com/office/drawing/2014/main" id="{265061C8-8560-4F22-B592-1FDF5B11FDCC}"/>
              </a:ext>
            </a:extLst>
          </p:cNvPr>
          <p:cNvSpPr txBox="1"/>
          <p:nvPr/>
        </p:nvSpPr>
        <p:spPr>
          <a:xfrm>
            <a:off x="218544" y="1039285"/>
            <a:ext cx="4996923" cy="3308598"/>
          </a:xfrm>
          <a:prstGeom prst="rect">
            <a:avLst/>
          </a:prstGeom>
          <a:noFill/>
        </p:spPr>
        <p:txBody>
          <a:bodyPr wrap="square" rtlCol="0">
            <a:spAutoFit/>
          </a:bodyPr>
          <a:lstStyle/>
          <a:p>
            <a:pPr rtl="0"/>
            <a:r>
              <a:rPr lang="ru-RU" sz="1100" dirty="0">
                <a:solidFill>
                  <a:schemeClr val="accent1"/>
                </a:solidFill>
              </a:rPr>
              <a:t>Решение, заложенное в EcoStruxure Building, по современному управлению зданиями объединяет информационные и операционные технологические системы в единую, простую в управлении </a:t>
            </a:r>
            <a:br>
              <a:rPr lang="ru-RU" sz="1100" dirty="0">
                <a:solidFill>
                  <a:schemeClr val="accent1"/>
                </a:solidFill>
              </a:rPr>
            </a:br>
            <a:r>
              <a:rPr lang="ru-RU" sz="1100" dirty="0">
                <a:solidFill>
                  <a:schemeClr val="accent1"/>
                </a:solidFill>
              </a:rPr>
              <a:t>сеть Ethernet IP.</a:t>
            </a:r>
          </a:p>
          <a:p>
            <a:pPr rtl="0"/>
            <a:endParaRPr lang="ru-RU" sz="1100" dirty="0">
              <a:solidFill>
                <a:schemeClr val="accent1"/>
              </a:solidFill>
            </a:endParaRPr>
          </a:p>
          <a:p>
            <a:pPr rtl="0"/>
            <a:r>
              <a:rPr lang="ru-RU" sz="1100" dirty="0">
                <a:solidFill>
                  <a:schemeClr val="accent1"/>
                </a:solidFill>
              </a:rPr>
              <a:t>Каковы преимущества? Например, теперь данные, собранные</a:t>
            </a:r>
            <a:br>
              <a:rPr lang="ru-RU" sz="1100" dirty="0">
                <a:solidFill>
                  <a:schemeClr val="accent1"/>
                </a:solidFill>
              </a:rPr>
            </a:br>
            <a:r>
              <a:rPr lang="ru-RU" sz="1100" dirty="0">
                <a:solidFill>
                  <a:schemeClr val="accent1"/>
                </a:solidFill>
              </a:rPr>
              <a:t>с датчиков на основе технологии Интернета вещей в занятых помещениях, могут быть интегрированы в системы здания, подключенные к магистральной шине Ethernet. Это позволяет управляющим объектами принимать решения в режиме реального времени для повышения комфорта и безопасности жильцов. </a:t>
            </a:r>
          </a:p>
          <a:p>
            <a:pPr rtl="0"/>
            <a:endParaRPr lang="ru-RU" sz="1100" dirty="0">
              <a:solidFill>
                <a:schemeClr val="accent1"/>
              </a:solidFill>
            </a:endParaRPr>
          </a:p>
          <a:p>
            <a:pPr rtl="0"/>
            <a:r>
              <a:rPr lang="ru-RU" sz="1100" dirty="0">
                <a:solidFill>
                  <a:schemeClr val="accent1"/>
                </a:solidFill>
              </a:rPr>
              <a:t>Наше партнерство с Cisco, признанным лидером в области сетевых технологий и кибербезопасности, позволяет клиентам спокойно масштабировать и защищать системы зданий в сети IP. Будьте уверены в том, что контроллеры SmartX IP могут подключаться к комплексной</a:t>
            </a:r>
            <a:br>
              <a:rPr lang="ru-RU" sz="1100" dirty="0">
                <a:solidFill>
                  <a:schemeClr val="accent1"/>
                </a:solidFill>
              </a:rPr>
            </a:br>
            <a:r>
              <a:rPr lang="ru-RU" sz="1100" dirty="0">
                <a:solidFill>
                  <a:schemeClr val="accent1"/>
                </a:solidFill>
              </a:rPr>
              <a:t>IP-сети с устойчивой архитектурой, которой легко управлять. Дополнительные коммутаторы и маршрутизаторы Cisco IE могут дополнительно оптимизировать производительность системы.</a:t>
            </a:r>
          </a:p>
        </p:txBody>
      </p:sp>
    </p:spTree>
    <p:extLst>
      <p:ext uri="{BB962C8B-B14F-4D97-AF65-F5344CB8AC3E}">
        <p14:creationId xmlns:p14="http://schemas.microsoft.com/office/powerpoint/2010/main" val="1101836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rtlCol="0"/>
          <a:lstStyle/>
          <a:p>
            <a:pPr rtl="0"/>
            <a:r>
              <a:rPr lang="en-US" dirty="0"/>
              <a:t>Enterprise Server</a:t>
            </a:r>
            <a:endParaRPr lang="ru-RU" dirty="0"/>
          </a:p>
        </p:txBody>
      </p:sp>
      <p:sp>
        <p:nvSpPr>
          <p:cNvPr id="11" name="Text Placeholder 10"/>
          <p:cNvSpPr>
            <a:spLocks noGrp="1"/>
          </p:cNvSpPr>
          <p:nvPr>
            <p:ph type="body" idx="16"/>
          </p:nvPr>
        </p:nvSpPr>
        <p:spPr/>
        <p:txBody>
          <a:bodyPr rtlCol="0"/>
          <a:lstStyle/>
          <a:p>
            <a:pPr rtl="0"/>
            <a:r>
              <a:rPr lang="ru-RU" dirty="0"/>
              <a:t>Ядро системы предприятия</a:t>
            </a:r>
          </a:p>
        </p:txBody>
      </p:sp>
      <p:sp>
        <p:nvSpPr>
          <p:cNvPr id="12" name="Content Placeholder 11"/>
          <p:cNvSpPr>
            <a:spLocks noGrp="1"/>
          </p:cNvSpPr>
          <p:nvPr>
            <p:ph sz="quarter" idx="22"/>
          </p:nvPr>
        </p:nvSpPr>
        <p:spPr>
          <a:xfrm>
            <a:off x="258057" y="1209296"/>
            <a:ext cx="4172656" cy="3780522"/>
          </a:xfrm>
        </p:spPr>
        <p:txBody>
          <a:bodyPr rtlCol="0"/>
          <a:lstStyle/>
          <a:p>
            <a:pPr marL="0" indent="15875" rtl="0">
              <a:buNone/>
              <a:defRPr/>
            </a:pPr>
            <a:r>
              <a:rPr lang="ru-RU" b="1" dirty="0"/>
              <a:t>Мощный</a:t>
            </a:r>
          </a:p>
          <a:p>
            <a:pPr lvl="1" rtl="0">
              <a:buFont typeface="Arial" pitchFamily="34" charset="0"/>
              <a:buChar char="•"/>
            </a:pPr>
            <a:r>
              <a:rPr lang="ru-RU" dirty="0"/>
              <a:t>Сбор данных со всего объекта</a:t>
            </a:r>
          </a:p>
          <a:p>
            <a:pPr lvl="1" rtl="0">
              <a:buFont typeface="Arial" pitchFamily="34" charset="0"/>
              <a:buChar char="•"/>
            </a:pPr>
            <a:r>
              <a:rPr lang="ru-RU" dirty="0"/>
              <a:t>Масштабируемость для управления несколькими серверами SmartX Edge</a:t>
            </a:r>
          </a:p>
          <a:p>
            <a:pPr marL="0" indent="0" rtl="0">
              <a:buNone/>
            </a:pPr>
            <a:endParaRPr lang="ru-RU" sz="100" b="1" dirty="0"/>
          </a:p>
          <a:p>
            <a:pPr marL="0" indent="0" rtl="0">
              <a:buNone/>
            </a:pPr>
            <a:r>
              <a:rPr lang="ru-RU" b="1" dirty="0"/>
              <a:t>Безопасный</a:t>
            </a:r>
          </a:p>
          <a:p>
            <a:pPr marL="333376" lvl="2" indent="-157163" rtl="0">
              <a:buFont typeface="Arial" pitchFamily="34" charset="0"/>
              <a:buChar char="•"/>
            </a:pPr>
            <a:r>
              <a:rPr lang="ru-RU" sz="1200" dirty="0"/>
              <a:t>Полностью безопасная интеграция в учетные записи пользователей домена Windows</a:t>
            </a:r>
            <a:r>
              <a:rPr lang="ru-RU" sz="1200" baseline="30000" dirty="0"/>
              <a:t>®</a:t>
            </a:r>
          </a:p>
          <a:p>
            <a:pPr marL="333376" lvl="2" indent="-157163" rtl="0">
              <a:buFont typeface="Arial" pitchFamily="34" charset="0"/>
              <a:buChar char="•"/>
            </a:pPr>
            <a:r>
              <a:rPr lang="ru-RU" sz="1200" dirty="0"/>
              <a:t>Еще один инструмент для ИТ-администратора</a:t>
            </a:r>
          </a:p>
          <a:p>
            <a:pPr marL="333376" lvl="2" indent="-157163" rtl="0">
              <a:buFont typeface="Arial" pitchFamily="34" charset="0"/>
              <a:buChar char="•"/>
            </a:pPr>
            <a:r>
              <a:rPr lang="ru-RU" sz="1200" dirty="0"/>
              <a:t>Обеспечивает соблюдение политик безопасности</a:t>
            </a:r>
          </a:p>
          <a:p>
            <a:pPr marL="0" indent="0" rtl="0">
              <a:buNone/>
            </a:pPr>
            <a:endParaRPr lang="ru-RU" sz="100" b="1" dirty="0">
              <a:ea typeface="ＭＳ Ｐゴシック" pitchFamily="34" charset="-128"/>
            </a:endParaRPr>
          </a:p>
          <a:p>
            <a:pPr marL="0" indent="0" rtl="0">
              <a:buNone/>
            </a:pPr>
            <a:r>
              <a:rPr lang="ru-RU" b="1" dirty="0">
                <a:ea typeface="ＭＳ Ｐゴシック" pitchFamily="34" charset="-128"/>
              </a:rPr>
              <a:t>Контролируемый</a:t>
            </a:r>
            <a:endParaRPr lang="ru-RU" b="1" dirty="0"/>
          </a:p>
          <a:p>
            <a:pPr lvl="1" rtl="0">
              <a:buFont typeface="Arial" pitchFamily="34" charset="0"/>
              <a:buChar char="•"/>
              <a:defRPr/>
            </a:pPr>
            <a:r>
              <a:rPr lang="ru-RU" dirty="0">
                <a:sym typeface="Arial" charset="0"/>
              </a:rPr>
              <a:t>Полная регистрация сетевых событий</a:t>
            </a:r>
          </a:p>
          <a:p>
            <a:pPr marL="15875" indent="0" rtl="0">
              <a:buNone/>
            </a:pPr>
            <a:endParaRPr lang="ru-RU" dirty="0"/>
          </a:p>
        </p:txBody>
      </p:sp>
      <p:sp>
        <p:nvSpPr>
          <p:cNvPr id="13" name="Content Placeholder 12"/>
          <p:cNvSpPr>
            <a:spLocks noGrp="1"/>
          </p:cNvSpPr>
          <p:nvPr>
            <p:ph sz="quarter" idx="23"/>
          </p:nvPr>
        </p:nvSpPr>
        <p:spPr>
          <a:xfrm>
            <a:off x="4791075" y="1209296"/>
            <a:ext cx="4100514" cy="2257028"/>
          </a:xfrm>
        </p:spPr>
        <p:txBody>
          <a:bodyPr rtlCol="0"/>
          <a:lstStyle/>
          <a:p>
            <a:pPr rtl="0">
              <a:buNone/>
              <a:defRPr/>
            </a:pPr>
            <a:r>
              <a:rPr lang="ru-RU" b="1" dirty="0">
                <a:sym typeface="Arial" charset="0"/>
              </a:rPr>
              <a:t>Поддержка открытых протоколов</a:t>
            </a:r>
          </a:p>
          <a:p>
            <a:pPr lvl="1" rtl="0">
              <a:defRPr/>
            </a:pPr>
            <a:r>
              <a:rPr lang="ru-RU" dirty="0">
                <a:sym typeface="Arial" charset="0"/>
              </a:rPr>
              <a:t>Обеспечивает надежное взаимодействие </a:t>
            </a:r>
            <a:r>
              <a:rPr lang="ru-RU" dirty="0"/>
              <a:t>широкого спектра устройств Шнейдер Электрик и многих сторонних компаний</a:t>
            </a:r>
          </a:p>
          <a:p>
            <a:pPr marL="0" indent="15875" rtl="0">
              <a:buNone/>
              <a:defRPr/>
            </a:pPr>
            <a:endParaRPr lang="ru-RU" sz="100" b="1" dirty="0">
              <a:sym typeface="Arial" charset="0"/>
            </a:endParaRPr>
          </a:p>
          <a:p>
            <a:pPr marL="0" indent="15875" rtl="0">
              <a:buNone/>
              <a:defRPr/>
            </a:pPr>
            <a:r>
              <a:rPr lang="ru-RU" b="1" dirty="0">
                <a:sym typeface="Arial" charset="0"/>
              </a:rPr>
              <a:t>Сохранение и </a:t>
            </a:r>
            <a:r>
              <a:rPr lang="ru-RU" b="1" dirty="0"/>
              <a:t>архивирование данных </a:t>
            </a:r>
            <a:br>
              <a:rPr lang="ru-RU" b="1" dirty="0"/>
            </a:br>
            <a:r>
              <a:rPr lang="ru-RU" b="1" dirty="0"/>
              <a:t>об авариях, тенденциях и событиях</a:t>
            </a:r>
          </a:p>
          <a:p>
            <a:pPr lvl="1" rtl="0">
              <a:defRPr/>
            </a:pPr>
            <a:r>
              <a:rPr lang="ru-RU" dirty="0">
                <a:sym typeface="Arial" charset="0"/>
              </a:rPr>
              <a:t>Практически неограниченное хранилище данных</a:t>
            </a:r>
          </a:p>
          <a:p>
            <a:pPr marL="15875" indent="0" rtl="0">
              <a:buNone/>
            </a:pPr>
            <a:endParaRPr lang="ru-RU" dirty="0"/>
          </a:p>
        </p:txBody>
      </p:sp>
      <p:sp>
        <p:nvSpPr>
          <p:cNvPr id="6" name="Slide Number Placeholder 5"/>
          <p:cNvSpPr>
            <a:spLocks noGrp="1"/>
          </p:cNvSpPr>
          <p:nvPr>
            <p:ph type="sldNum" sz="quarter" idx="4"/>
          </p:nvPr>
        </p:nvSpPr>
        <p:spPr>
          <a:xfrm>
            <a:off x="2235013" y="4848609"/>
            <a:ext cx="525690" cy="92333"/>
          </a:xfrm>
        </p:spPr>
        <p:txBody>
          <a:bodyPr rtlCol="0"/>
          <a:lstStyle/>
          <a:p>
            <a:pPr rtl="0"/>
            <a:r>
              <a:rPr lang="ru-RU" dirty="0"/>
              <a:t>Страница </a:t>
            </a:r>
            <a:fld id="{5A9C12DC-491F-9444-86A2-13AC5C62A2FC}" type="slidenum">
              <a:rPr lang="ru-RU" smtClean="0"/>
              <a:pPr/>
              <a:t>18</a:t>
            </a:fld>
            <a:endParaRPr lang="ru-RU" dirty="0"/>
          </a:p>
        </p:txBody>
      </p:sp>
      <p:sp>
        <p:nvSpPr>
          <p:cNvPr id="7" name="Footer Placeholder 6"/>
          <p:cNvSpPr>
            <a:spLocks noGrp="1"/>
          </p:cNvSpPr>
          <p:nvPr>
            <p:ph type="ftr" sz="quarter" idx="3"/>
          </p:nvPr>
        </p:nvSpPr>
        <p:spPr>
          <a:xfrm>
            <a:off x="252413" y="4835055"/>
            <a:ext cx="2131864" cy="92333"/>
          </a:xfrm>
        </p:spPr>
        <p:txBody>
          <a:bodyPr rtlCol="0"/>
          <a:lstStyle/>
          <a:p>
            <a:pPr rtl="0"/>
            <a:r>
              <a:rPr lang="ru-RU" dirty="0"/>
              <a:t>Интеллектуальная собственность Шнейдер Электрик |</a:t>
            </a:r>
          </a:p>
        </p:txBody>
      </p:sp>
      <p:sp>
        <p:nvSpPr>
          <p:cNvPr id="10" name="Rounded Rectangle 9"/>
          <p:cNvSpPr/>
          <p:nvPr/>
        </p:nvSpPr>
        <p:spPr>
          <a:xfrm>
            <a:off x="6934200" y="223463"/>
            <a:ext cx="1960336" cy="5634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ПО для управления сетевой периферией</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Arrow Connector 64"/>
          <p:cNvCxnSpPr/>
          <p:nvPr/>
        </p:nvCxnSpPr>
        <p:spPr>
          <a:xfrm flipH="1" flipV="1">
            <a:off x="4474863" y="3140851"/>
            <a:ext cx="334549" cy="790865"/>
          </a:xfrm>
          <a:prstGeom prst="straightConnector1">
            <a:avLst/>
          </a:prstGeom>
          <a:ln w="12700" cap="rnd">
            <a:solidFill>
              <a:srgbClr val="36C746"/>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872054" y="3934389"/>
            <a:ext cx="1409360" cy="545603"/>
            <a:chOff x="590903" y="3977131"/>
            <a:chExt cx="1576147" cy="610170"/>
          </a:xfrm>
        </p:grpSpPr>
        <p:grpSp>
          <p:nvGrpSpPr>
            <p:cNvPr id="12" name="Group 43"/>
            <p:cNvGrpSpPr>
              <a:grpSpLocks noChangeAspect="1"/>
            </p:cNvGrpSpPr>
            <p:nvPr/>
          </p:nvGrpSpPr>
          <p:grpSpPr>
            <a:xfrm>
              <a:off x="1062938" y="4030036"/>
              <a:ext cx="416559" cy="297667"/>
              <a:chOff x="2087563" y="3702050"/>
              <a:chExt cx="690440" cy="414338"/>
            </a:xfrm>
          </p:grpSpPr>
          <p:pic>
            <p:nvPicPr>
              <p:cNvPr id="13" name="Picture 12" descr="AS-P.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87563" y="3702050"/>
                <a:ext cx="2984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SB.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7465" y="3792538"/>
                <a:ext cx="4905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 name="Straight Connector 3"/>
            <p:cNvCxnSpPr/>
            <p:nvPr/>
          </p:nvCxnSpPr>
          <p:spPr>
            <a:xfrm>
              <a:off x="802961" y="3977131"/>
              <a:ext cx="959219" cy="0"/>
            </a:xfrm>
            <a:prstGeom prst="line">
              <a:avLst/>
            </a:prstGeom>
            <a:ln w="12700" cap="rnd">
              <a:solidFill>
                <a:srgbClr val="36C74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90903" y="4277522"/>
              <a:ext cx="1576147" cy="309779"/>
            </a:xfrm>
            <a:prstGeom prst="rect">
              <a:avLst/>
            </a:prstGeom>
            <a:noFill/>
          </p:spPr>
          <p:txBody>
            <a:bodyPr wrap="none"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626469"/>
                  </a:solidFill>
                  <a:effectLst/>
                  <a:uLnTx/>
                  <a:uFillTx/>
                  <a:latin typeface="Arial"/>
                  <a:ea typeface="+mn-ea"/>
                  <a:cs typeface="+mn-cs"/>
                </a:rPr>
                <a:t>До 250 серверов для управления </a:t>
              </a:r>
              <a:br>
                <a:rPr lang="ru-RU" sz="600" b="0" i="0" u="none" strike="noStrike" kern="1200" cap="none" spc="0" normalizeH="0" dirty="0">
                  <a:ln>
                    <a:noFill/>
                  </a:ln>
                  <a:solidFill>
                    <a:srgbClr val="626469"/>
                  </a:solidFill>
                  <a:effectLst/>
                  <a:uLnTx/>
                  <a:uFillTx/>
                  <a:latin typeface="Arial"/>
                  <a:ea typeface="+mn-ea"/>
                  <a:cs typeface="+mn-cs"/>
                </a:rPr>
              </a:br>
              <a:r>
                <a:rPr lang="ru-RU" sz="600" b="0" i="0" u="none" strike="noStrike" kern="1200" cap="none" spc="0" normalizeH="0" dirty="0">
                  <a:ln>
                    <a:noFill/>
                  </a:ln>
                  <a:solidFill>
                    <a:srgbClr val="626469"/>
                  </a:solidFill>
                  <a:effectLst/>
                  <a:uLnTx/>
                  <a:uFillTx/>
                  <a:latin typeface="Arial"/>
                  <a:ea typeface="+mn-ea"/>
                  <a:cs typeface="+mn-cs"/>
                </a:rPr>
                <a:t>сетевой периферией</a:t>
              </a:r>
            </a:p>
          </p:txBody>
        </p:sp>
      </p:grpSp>
      <p:sp>
        <p:nvSpPr>
          <p:cNvPr id="19" name="Rectangle 18"/>
          <p:cNvSpPr/>
          <p:nvPr/>
        </p:nvSpPr>
        <p:spPr>
          <a:xfrm>
            <a:off x="827322" y="3325221"/>
            <a:ext cx="1599684" cy="1153236"/>
          </a:xfrm>
          <a:prstGeom prst="rect">
            <a:avLst/>
          </a:prstGeom>
          <a:noFill/>
          <a:ln>
            <a:solidFill>
              <a:srgbClr val="36C746"/>
            </a:solidFill>
            <a:prstDash val="sysDot"/>
          </a:ln>
        </p:spPr>
        <p:style>
          <a:lnRef idx="2">
            <a:schemeClr val="accent5"/>
          </a:lnRef>
          <a:fillRef idx="1">
            <a:schemeClr val="lt1"/>
          </a:fillRef>
          <a:effectRef idx="0">
            <a:schemeClr val="accent5"/>
          </a:effectRef>
          <a:fontRef idx="minor">
            <a:schemeClr val="dk1"/>
          </a:fontRef>
        </p:style>
        <p:txBody>
          <a:bodyPr rtlCol="0" anchor="t"/>
          <a:lstStyle/>
          <a:p>
            <a:pPr marL="0" marR="0" lvl="0" indent="0" algn="ctr" defTabSz="457184" rtl="0" eaLnBrk="1" fontAlgn="auto" latinLnBrk="0" hangingPunct="1">
              <a:lnSpc>
                <a:spcPct val="100000"/>
              </a:lnSpc>
              <a:spcBef>
                <a:spcPts val="0"/>
              </a:spcBef>
              <a:spcAft>
                <a:spcPts val="0"/>
              </a:spcAft>
              <a:buClrTx/>
              <a:buSzTx/>
              <a:buFontTx/>
              <a:buNone/>
              <a:tabLst/>
              <a:defRPr/>
            </a:pPr>
            <a:r>
              <a:rPr lang="ru-RU" sz="700" b="1" i="0" u="none" strike="noStrike" kern="1200" cap="none" spc="0" normalizeH="0" dirty="0">
                <a:ln>
                  <a:noFill/>
                </a:ln>
                <a:solidFill>
                  <a:srgbClr val="36C746"/>
                </a:solidFill>
                <a:effectLst/>
                <a:uLnTx/>
                <a:uFillTx/>
                <a:latin typeface="Arial"/>
                <a:ea typeface="+mn-ea"/>
                <a:cs typeface="+mn-cs"/>
              </a:rPr>
              <a:t>Архитектура сегодняшнего дня</a:t>
            </a:r>
          </a:p>
        </p:txBody>
      </p:sp>
      <p:grpSp>
        <p:nvGrpSpPr>
          <p:cNvPr id="23" name="Group 22"/>
          <p:cNvGrpSpPr/>
          <p:nvPr/>
        </p:nvGrpSpPr>
        <p:grpSpPr>
          <a:xfrm>
            <a:off x="2583434" y="3934367"/>
            <a:ext cx="857715" cy="313473"/>
            <a:chOff x="802961" y="3977131"/>
            <a:chExt cx="959219" cy="350572"/>
          </a:xfrm>
        </p:grpSpPr>
        <p:grpSp>
          <p:nvGrpSpPr>
            <p:cNvPr id="25" name="Group 43"/>
            <p:cNvGrpSpPr>
              <a:grpSpLocks noChangeAspect="1"/>
            </p:cNvGrpSpPr>
            <p:nvPr/>
          </p:nvGrpSpPr>
          <p:grpSpPr>
            <a:xfrm>
              <a:off x="1062938" y="4030036"/>
              <a:ext cx="416559" cy="297667"/>
              <a:chOff x="2087563" y="3702050"/>
              <a:chExt cx="690440" cy="414338"/>
            </a:xfrm>
          </p:grpSpPr>
          <p:pic>
            <p:nvPicPr>
              <p:cNvPr id="28" name="Picture 27" descr="AS-P.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87563" y="3702050"/>
                <a:ext cx="2984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ASB.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7465" y="3792538"/>
                <a:ext cx="4905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6" name="Straight Connector 25"/>
            <p:cNvCxnSpPr/>
            <p:nvPr/>
          </p:nvCxnSpPr>
          <p:spPr>
            <a:xfrm>
              <a:off x="802961" y="3977131"/>
              <a:ext cx="959219" cy="0"/>
            </a:xfrm>
            <a:prstGeom prst="line">
              <a:avLst/>
            </a:prstGeom>
            <a:ln w="12700" cap="rnd">
              <a:solidFill>
                <a:srgbClr val="36C746"/>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3951999" y="3934367"/>
            <a:ext cx="857715" cy="313473"/>
            <a:chOff x="802961" y="3977131"/>
            <a:chExt cx="959219" cy="350572"/>
          </a:xfrm>
        </p:grpSpPr>
        <p:grpSp>
          <p:nvGrpSpPr>
            <p:cNvPr id="32" name="Group 43"/>
            <p:cNvGrpSpPr>
              <a:grpSpLocks noChangeAspect="1"/>
            </p:cNvGrpSpPr>
            <p:nvPr/>
          </p:nvGrpSpPr>
          <p:grpSpPr>
            <a:xfrm>
              <a:off x="1062938" y="4030036"/>
              <a:ext cx="416559" cy="297667"/>
              <a:chOff x="2087563" y="3702050"/>
              <a:chExt cx="690440" cy="414338"/>
            </a:xfrm>
          </p:grpSpPr>
          <p:pic>
            <p:nvPicPr>
              <p:cNvPr id="36" name="Picture 35" descr="AS-P.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87563" y="3702050"/>
                <a:ext cx="2984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ASB.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7465" y="3792538"/>
                <a:ext cx="4905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3" name="Straight Connector 32"/>
            <p:cNvCxnSpPr/>
            <p:nvPr/>
          </p:nvCxnSpPr>
          <p:spPr>
            <a:xfrm>
              <a:off x="802961" y="3977131"/>
              <a:ext cx="959219" cy="0"/>
            </a:xfrm>
            <a:prstGeom prst="line">
              <a:avLst/>
            </a:prstGeom>
            <a:ln w="12700" cap="rnd">
              <a:solidFill>
                <a:srgbClr val="36C746"/>
              </a:solidFill>
            </a:ln>
            <a:effectLst/>
          </p:spPr>
          <p:style>
            <a:lnRef idx="2">
              <a:schemeClr val="accent1"/>
            </a:lnRef>
            <a:fillRef idx="0">
              <a:schemeClr val="accent1"/>
            </a:fillRef>
            <a:effectRef idx="1">
              <a:schemeClr val="accent1"/>
            </a:effectRef>
            <a:fontRef idx="minor">
              <a:schemeClr val="tx1"/>
            </a:fontRef>
          </p:style>
        </p:cxnSp>
      </p:grpSp>
      <p:grpSp>
        <p:nvGrpSpPr>
          <p:cNvPr id="39" name="Group 38"/>
          <p:cNvGrpSpPr/>
          <p:nvPr/>
        </p:nvGrpSpPr>
        <p:grpSpPr>
          <a:xfrm>
            <a:off x="5291446" y="3934367"/>
            <a:ext cx="857715" cy="313473"/>
            <a:chOff x="802961" y="3977131"/>
            <a:chExt cx="959219" cy="350572"/>
          </a:xfrm>
        </p:grpSpPr>
        <p:grpSp>
          <p:nvGrpSpPr>
            <p:cNvPr id="41" name="Group 43"/>
            <p:cNvGrpSpPr>
              <a:grpSpLocks noChangeAspect="1"/>
            </p:cNvGrpSpPr>
            <p:nvPr/>
          </p:nvGrpSpPr>
          <p:grpSpPr>
            <a:xfrm>
              <a:off x="1062938" y="4030036"/>
              <a:ext cx="416559" cy="297667"/>
              <a:chOff x="2087563" y="3702050"/>
              <a:chExt cx="690440" cy="414338"/>
            </a:xfrm>
          </p:grpSpPr>
          <p:pic>
            <p:nvPicPr>
              <p:cNvPr id="44" name="Picture 43" descr="AS-P.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87563" y="3702050"/>
                <a:ext cx="2984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descr="ASB.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7465" y="3792538"/>
                <a:ext cx="4905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2" name="Straight Connector 41"/>
            <p:cNvCxnSpPr/>
            <p:nvPr/>
          </p:nvCxnSpPr>
          <p:spPr>
            <a:xfrm>
              <a:off x="802961" y="3977131"/>
              <a:ext cx="959219" cy="0"/>
            </a:xfrm>
            <a:prstGeom prst="line">
              <a:avLst/>
            </a:prstGeom>
            <a:ln w="12700" cap="rnd">
              <a:solidFill>
                <a:srgbClr val="36C746"/>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7327599" y="3934367"/>
            <a:ext cx="857715" cy="313473"/>
            <a:chOff x="802961" y="3977131"/>
            <a:chExt cx="959219" cy="350572"/>
          </a:xfrm>
        </p:grpSpPr>
        <p:grpSp>
          <p:nvGrpSpPr>
            <p:cNvPr id="48" name="Group 43"/>
            <p:cNvGrpSpPr>
              <a:grpSpLocks noChangeAspect="1"/>
            </p:cNvGrpSpPr>
            <p:nvPr/>
          </p:nvGrpSpPr>
          <p:grpSpPr>
            <a:xfrm>
              <a:off x="1062938" y="4030036"/>
              <a:ext cx="416559" cy="297667"/>
              <a:chOff x="2087563" y="3702050"/>
              <a:chExt cx="690440" cy="414338"/>
            </a:xfrm>
          </p:grpSpPr>
          <p:pic>
            <p:nvPicPr>
              <p:cNvPr id="51" name="Picture 50" descr="AS-P.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87563" y="3702050"/>
                <a:ext cx="2984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descr="ASB.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7465" y="3792538"/>
                <a:ext cx="4905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9" name="Straight Connector 48"/>
            <p:cNvCxnSpPr/>
            <p:nvPr/>
          </p:nvCxnSpPr>
          <p:spPr>
            <a:xfrm>
              <a:off x="802961" y="3977131"/>
              <a:ext cx="959219" cy="0"/>
            </a:xfrm>
            <a:prstGeom prst="line">
              <a:avLst/>
            </a:prstGeom>
            <a:ln w="12700" cap="rnd">
              <a:solidFill>
                <a:srgbClr val="36C746"/>
              </a:solidFill>
            </a:ln>
            <a:effectLst/>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6437092" y="3507570"/>
            <a:ext cx="606358" cy="523220"/>
          </a:xfrm>
          <a:prstGeom prst="rect">
            <a:avLst/>
          </a:prstGeom>
          <a:noFill/>
        </p:spPr>
        <p:txBody>
          <a:bodyPr wrap="square" rtlCol="0" anchor="ctr">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lang="ru-RU" sz="2800" b="0" i="0" u="none" strike="noStrike" kern="1200" cap="none" spc="0" normalizeH="0" dirty="0">
                <a:ln>
                  <a:noFill/>
                </a:ln>
                <a:solidFill>
                  <a:prstClr val="black"/>
                </a:solidFill>
                <a:effectLst/>
                <a:uLnTx/>
                <a:uFillTx/>
                <a:latin typeface="Arial"/>
                <a:ea typeface="+mn-ea"/>
                <a:cs typeface="+mn-cs"/>
              </a:rPr>
              <a:t>…</a:t>
            </a:r>
          </a:p>
        </p:txBody>
      </p:sp>
      <p:sp>
        <p:nvSpPr>
          <p:cNvPr id="56" name="Rectangle 55"/>
          <p:cNvSpPr/>
          <p:nvPr/>
        </p:nvSpPr>
        <p:spPr>
          <a:xfrm>
            <a:off x="776878" y="2163200"/>
            <a:ext cx="7600349" cy="2363538"/>
          </a:xfrm>
          <a:prstGeom prst="rect">
            <a:avLst/>
          </a:prstGeom>
          <a:noFill/>
          <a:ln w="6350">
            <a:solidFill>
              <a:schemeClr val="bg1">
                <a:lumMod val="85000"/>
              </a:schemeClr>
            </a:solidFill>
            <a:prstDash val="solid"/>
          </a:ln>
        </p:spPr>
        <p:style>
          <a:lnRef idx="2">
            <a:schemeClr val="accent5"/>
          </a:lnRef>
          <a:fillRef idx="1">
            <a:schemeClr val="lt1"/>
          </a:fillRef>
          <a:effectRef idx="0">
            <a:schemeClr val="accent5"/>
          </a:effectRef>
          <a:fontRef idx="minor">
            <a:schemeClr val="dk1"/>
          </a:fontRef>
        </p:style>
        <p:txBody>
          <a:bodyPr rtlCol="0" anchor="t"/>
          <a:lstStyle/>
          <a:p>
            <a:pPr marL="0" marR="0" lvl="0" indent="0" algn="ctr" defTabSz="457184" rtl="0" eaLnBrk="1" fontAlgn="auto" latinLnBrk="0" hangingPunct="1">
              <a:lnSpc>
                <a:spcPct val="100000"/>
              </a:lnSpc>
              <a:spcBef>
                <a:spcPts val="0"/>
              </a:spcBef>
              <a:spcAft>
                <a:spcPts val="0"/>
              </a:spcAft>
              <a:buClrTx/>
              <a:buSzTx/>
              <a:buFontTx/>
              <a:buNone/>
              <a:tabLst/>
              <a:defRPr/>
            </a:pPr>
            <a:r>
              <a:rPr lang="ru-RU" sz="900" b="1" i="0" u="none" strike="noStrike" kern="1200" cap="none" spc="0" normalizeH="0" dirty="0">
                <a:ln>
                  <a:noFill/>
                </a:ln>
                <a:solidFill>
                  <a:srgbClr val="3DCD58"/>
                </a:solidFill>
                <a:effectLst/>
                <a:uLnTx/>
                <a:uFillTx/>
                <a:latin typeface="Arial"/>
                <a:ea typeface="+mn-ea"/>
                <a:cs typeface="+mn-cs"/>
              </a:rPr>
              <a:t>Центральная архитектура предприятия Enterprise Central</a:t>
            </a:r>
          </a:p>
        </p:txBody>
      </p:sp>
      <p:cxnSp>
        <p:nvCxnSpPr>
          <p:cNvPr id="20" name="Straight Arrow Connector 19"/>
          <p:cNvCxnSpPr/>
          <p:nvPr/>
        </p:nvCxnSpPr>
        <p:spPr>
          <a:xfrm flipV="1">
            <a:off x="1929530" y="2896622"/>
            <a:ext cx="2022468" cy="1035094"/>
          </a:xfrm>
          <a:prstGeom prst="straightConnector1">
            <a:avLst/>
          </a:prstGeom>
          <a:ln w="12700" cap="rnd">
            <a:solidFill>
              <a:srgbClr val="36C74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3441147" y="3097678"/>
            <a:ext cx="798784" cy="834038"/>
          </a:xfrm>
          <a:prstGeom prst="straightConnector1">
            <a:avLst/>
          </a:prstGeom>
          <a:ln w="12700" cap="rnd">
            <a:solidFill>
              <a:srgbClr val="36C74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flipV="1">
            <a:off x="4762795" y="3097677"/>
            <a:ext cx="526651" cy="834039"/>
          </a:xfrm>
          <a:prstGeom prst="straightConnector1">
            <a:avLst/>
          </a:prstGeom>
          <a:ln w="12700" cap="rnd">
            <a:solidFill>
              <a:srgbClr val="36C74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H="1" flipV="1">
            <a:off x="5130438" y="2989799"/>
            <a:ext cx="2197160" cy="947024"/>
          </a:xfrm>
          <a:prstGeom prst="straightConnector1">
            <a:avLst/>
          </a:prstGeom>
          <a:ln w="12700" cap="rnd">
            <a:solidFill>
              <a:srgbClr val="36C746"/>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4068584" y="2404578"/>
            <a:ext cx="1020777" cy="742383"/>
            <a:chOff x="2236548" y="2520431"/>
            <a:chExt cx="1020777" cy="742383"/>
          </a:xfrm>
        </p:grpSpPr>
        <p:pic>
          <p:nvPicPr>
            <p:cNvPr id="63" name="Picture 6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36548" y="2520431"/>
              <a:ext cx="1020777" cy="742383"/>
            </a:xfrm>
            <a:prstGeom prst="rect">
              <a:avLst/>
            </a:prstGeom>
          </p:spPr>
        </p:pic>
        <p:grpSp>
          <p:nvGrpSpPr>
            <p:cNvPr id="11" name="Group 10"/>
            <p:cNvGrpSpPr/>
            <p:nvPr/>
          </p:nvGrpSpPr>
          <p:grpSpPr>
            <a:xfrm>
              <a:off x="2455817" y="2734695"/>
              <a:ext cx="585216" cy="215444"/>
              <a:chOff x="2455817" y="2734695"/>
              <a:chExt cx="585216" cy="215444"/>
            </a:xfrm>
          </p:grpSpPr>
          <p:sp>
            <p:nvSpPr>
              <p:cNvPr id="10" name="Rectangle 9"/>
              <p:cNvSpPr/>
              <p:nvPr/>
            </p:nvSpPr>
            <p:spPr>
              <a:xfrm>
                <a:off x="2455817" y="2759808"/>
                <a:ext cx="585216" cy="165219"/>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200" b="0" i="1" u="none" strike="noStrike" kern="1200" cap="none" spc="0" normalizeH="0" baseline="0" dirty="0">
                  <a:ln>
                    <a:noFill/>
                  </a:ln>
                  <a:solidFill>
                    <a:prstClr val="white"/>
                  </a:solidFill>
                  <a:effectLst/>
                  <a:uLnTx/>
                  <a:uFillTx/>
                  <a:latin typeface="Arial"/>
                  <a:ea typeface="+mn-ea"/>
                  <a:cs typeface="+mn-cs"/>
                </a:endParaRPr>
              </a:p>
            </p:txBody>
          </p:sp>
          <p:sp>
            <p:nvSpPr>
              <p:cNvPr id="2" name="TextBox 1"/>
              <p:cNvSpPr txBox="1"/>
              <p:nvPr/>
            </p:nvSpPr>
            <p:spPr>
              <a:xfrm>
                <a:off x="2531057" y="2734695"/>
                <a:ext cx="434735" cy="215444"/>
              </a:xfrm>
              <a:prstGeom prst="rect">
                <a:avLst/>
              </a:prstGeom>
              <a:noFill/>
            </p:spPr>
            <p:txBody>
              <a:bodyPr wrap="none"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lang="ru-RU" sz="400" b="0" i="1" u="none" strike="noStrike" kern="1200" cap="none" spc="0" normalizeH="0" dirty="0">
                    <a:ln>
                      <a:noFill/>
                    </a:ln>
                    <a:solidFill>
                      <a:prstClr val="white"/>
                    </a:solidFill>
                    <a:effectLst/>
                    <a:uLnTx/>
                    <a:uFillTx/>
                    <a:latin typeface="Arial"/>
                    <a:ea typeface="+mn-ea"/>
                    <a:cs typeface="+mn-cs"/>
                  </a:rPr>
                  <a:t>Enterprise </a:t>
                </a:r>
                <a:br>
                  <a:rPr kumimoji="0" lang="ru-RU" sz="400" b="0" i="1" u="none" strike="noStrike" kern="1200" cap="none" spc="0" normalizeH="0" baseline="0" dirty="0">
                    <a:ln>
                      <a:noFill/>
                    </a:ln>
                    <a:solidFill>
                      <a:prstClr val="white"/>
                    </a:solidFill>
                    <a:effectLst/>
                    <a:uLnTx/>
                    <a:uFillTx/>
                    <a:latin typeface="Arial"/>
                    <a:ea typeface="+mn-ea"/>
                    <a:cs typeface="+mn-cs"/>
                  </a:rPr>
                </a:br>
                <a:r>
                  <a:rPr lang="ru-RU" sz="400" b="0" i="1" u="none" strike="noStrike" kern="1200" cap="none" spc="0" normalizeH="0" dirty="0">
                    <a:ln>
                      <a:noFill/>
                    </a:ln>
                    <a:solidFill>
                      <a:prstClr val="white"/>
                    </a:solidFill>
                    <a:effectLst/>
                    <a:uLnTx/>
                    <a:uFillTx/>
                    <a:latin typeface="Arial"/>
                    <a:ea typeface="+mn-ea"/>
                    <a:cs typeface="+mn-cs"/>
                  </a:rPr>
                  <a:t>Central</a:t>
                </a:r>
              </a:p>
            </p:txBody>
          </p:sp>
        </p:grpSp>
      </p:grpSp>
      <p:pic>
        <p:nvPicPr>
          <p:cNvPr id="17" name="Picture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61673" y="3548840"/>
            <a:ext cx="518725" cy="375495"/>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53927" y="3548840"/>
            <a:ext cx="518725" cy="375495"/>
          </a:xfrm>
          <a:prstGeom prst="rect">
            <a:avLst/>
          </a:prstGeom>
        </p:spPr>
      </p:pic>
      <p:pic>
        <p:nvPicPr>
          <p:cNvPr id="71" name="Picture 7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60248" y="3548840"/>
            <a:ext cx="518725" cy="375495"/>
          </a:xfrm>
          <a:prstGeom prst="rect">
            <a:avLst/>
          </a:prstGeom>
        </p:spPr>
      </p:pic>
      <p:pic>
        <p:nvPicPr>
          <p:cNvPr id="72" name="Picture 7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99330" y="3548840"/>
            <a:ext cx="518725" cy="375495"/>
          </a:xfrm>
          <a:prstGeom prst="rect">
            <a:avLst/>
          </a:prstGeom>
        </p:spPr>
      </p:pic>
      <p:pic>
        <p:nvPicPr>
          <p:cNvPr id="73" name="Picture 7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61709" y="3548840"/>
            <a:ext cx="518725" cy="375495"/>
          </a:xfrm>
          <a:prstGeom prst="rect">
            <a:avLst/>
          </a:prstGeom>
        </p:spPr>
      </p:pic>
      <p:sp>
        <p:nvSpPr>
          <p:cNvPr id="24" name="TextBox 23"/>
          <p:cNvSpPr txBox="1"/>
          <p:nvPr/>
        </p:nvSpPr>
        <p:spPr>
          <a:xfrm>
            <a:off x="1561682" y="3557710"/>
            <a:ext cx="655738" cy="276999"/>
          </a:xfrm>
          <a:prstGeom prst="rect">
            <a:avLst/>
          </a:prstGeom>
          <a:noFill/>
        </p:spPr>
        <p:txBody>
          <a:bodyPr wrap="square"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626469"/>
                </a:solidFill>
                <a:effectLst/>
                <a:uLnTx/>
                <a:uFillTx/>
                <a:latin typeface="Arial"/>
                <a:ea typeface="+mn-ea"/>
                <a:cs typeface="+mn-cs"/>
              </a:rPr>
              <a:t>Сервер предприятия</a:t>
            </a:r>
          </a:p>
        </p:txBody>
      </p:sp>
      <p:grpSp>
        <p:nvGrpSpPr>
          <p:cNvPr id="3" name="Group 2"/>
          <p:cNvGrpSpPr/>
          <p:nvPr/>
        </p:nvGrpSpPr>
        <p:grpSpPr>
          <a:xfrm>
            <a:off x="5869138" y="2230254"/>
            <a:ext cx="1679105" cy="850543"/>
            <a:chOff x="5846850" y="2325038"/>
            <a:chExt cx="1679105" cy="850543"/>
          </a:xfrm>
        </p:grpSpPr>
        <p:sp>
          <p:nvSpPr>
            <p:cNvPr id="57" name="TextBox 56"/>
            <p:cNvSpPr txBox="1"/>
            <p:nvPr/>
          </p:nvSpPr>
          <p:spPr>
            <a:xfrm>
              <a:off x="6141312" y="2325038"/>
              <a:ext cx="1384643" cy="400110"/>
            </a:xfrm>
            <a:prstGeom prst="rect">
              <a:avLst/>
            </a:prstGeom>
            <a:noFill/>
            <a:ln>
              <a:noFill/>
            </a:ln>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1000" b="1" i="1" u="none" strike="noStrike" kern="1200" cap="none" spc="0" normalizeH="0" dirty="0">
                  <a:ln>
                    <a:noFill/>
                  </a:ln>
                  <a:solidFill>
                    <a:srgbClr val="9FA0A4"/>
                  </a:solidFill>
                  <a:effectLst/>
                  <a:uLnTx/>
                  <a:uFillTx/>
                  <a:latin typeface="Arial"/>
                  <a:ea typeface="+mn-ea"/>
                  <a:cs typeface="+mn-cs"/>
                </a:rPr>
                <a:t>Легкая </a:t>
              </a:r>
              <a:br>
                <a:rPr kumimoji="0" lang="ru-RU" sz="1000" b="1" i="1" u="none" strike="noStrike" kern="1200" cap="none" spc="0" normalizeH="0" baseline="0" dirty="0">
                  <a:ln>
                    <a:noFill/>
                  </a:ln>
                  <a:solidFill>
                    <a:srgbClr val="9FA0A4"/>
                  </a:solidFill>
                  <a:effectLst/>
                  <a:uLnTx/>
                  <a:uFillTx/>
                  <a:latin typeface="Arial"/>
                  <a:ea typeface="+mn-ea"/>
                  <a:cs typeface="+mn-cs"/>
                </a:rPr>
              </a:br>
              <a:r>
                <a:rPr lang="ru-RU" sz="1000" b="1" i="1" u="none" strike="noStrike" kern="1200" cap="none" spc="0" normalizeH="0" dirty="0">
                  <a:ln>
                    <a:noFill/>
                  </a:ln>
                  <a:solidFill>
                    <a:srgbClr val="9FA0A4"/>
                  </a:solidFill>
                  <a:effectLst/>
                  <a:uLnTx/>
                  <a:uFillTx/>
                  <a:latin typeface="Arial"/>
                  <a:ea typeface="+mn-ea"/>
                  <a:cs typeface="+mn-cs"/>
                </a:rPr>
                <a:t> интеграция</a:t>
              </a:r>
              <a:r>
                <a:rPr lang="ru-RU" sz="700" b="1" i="1" u="none" strike="noStrike" kern="1200" cap="none" spc="0" normalizeH="0" dirty="0">
                  <a:ln>
                    <a:noFill/>
                  </a:ln>
                  <a:solidFill>
                    <a:srgbClr val="9FA0A4"/>
                  </a:solidFill>
                  <a:effectLst/>
                  <a:uLnTx/>
                  <a:uFillTx/>
                  <a:latin typeface="Arial"/>
                  <a:ea typeface="+mn-ea"/>
                  <a:cs typeface="+mn-cs"/>
                </a:rPr>
                <a:t> </a:t>
              </a:r>
            </a:p>
          </p:txBody>
        </p:sp>
        <p:sp>
          <p:nvSpPr>
            <p:cNvPr id="58" name="TextBox 57"/>
            <p:cNvSpPr txBox="1"/>
            <p:nvPr/>
          </p:nvSpPr>
          <p:spPr>
            <a:xfrm>
              <a:off x="5846850" y="2698527"/>
              <a:ext cx="1439818" cy="477054"/>
            </a:xfrm>
            <a:prstGeom prst="rect">
              <a:avLst/>
            </a:prstGeom>
            <a:noFill/>
            <a:ln>
              <a:noFill/>
            </a:ln>
          </p:spPr>
          <p:txBody>
            <a:bodyPr wrap="none" rtlCol="0">
              <a:spAutoFit/>
            </a:bodyPr>
            <a:lstStyle/>
            <a:p>
              <a:pPr marL="0" marR="0" lvl="0" indent="0" algn="ctr" defTabSz="457184" rtl="0" eaLnBrk="1" fontAlgn="auto" latinLnBrk="0" hangingPunct="1">
                <a:lnSpc>
                  <a:spcPts val="1500"/>
                </a:lnSpc>
                <a:spcBef>
                  <a:spcPts val="0"/>
                </a:spcBef>
                <a:spcAft>
                  <a:spcPts val="0"/>
                </a:spcAft>
                <a:buClrTx/>
                <a:buSzTx/>
                <a:buFontTx/>
                <a:buNone/>
                <a:tabLst/>
                <a:defRPr/>
              </a:pPr>
              <a:r>
                <a:rPr lang="ru-RU" sz="1100" b="1" i="0" u="none" strike="noStrike" kern="1200" cap="none" spc="0" normalizeH="0" dirty="0">
                  <a:ln>
                    <a:noFill/>
                  </a:ln>
                  <a:solidFill>
                    <a:srgbClr val="E47F00"/>
                  </a:solidFill>
                  <a:effectLst/>
                  <a:uLnTx/>
                  <a:uFillTx/>
                  <a:latin typeface="Arial"/>
                  <a:ea typeface="+mn-ea"/>
                  <a:cs typeface="+mn-cs"/>
                </a:rPr>
                <a:t> до </a:t>
              </a:r>
              <a:r>
                <a:rPr lang="ru-RU" b="1" i="0" u="none" strike="noStrike" kern="1200" cap="none" spc="0" normalizeH="0" dirty="0">
                  <a:ln>
                    <a:noFill/>
                  </a:ln>
                  <a:solidFill>
                    <a:srgbClr val="E47F00"/>
                  </a:solidFill>
                  <a:effectLst/>
                  <a:uLnTx/>
                  <a:uFillTx/>
                  <a:latin typeface="Arial"/>
                  <a:ea typeface="+mn-ea"/>
                  <a:cs typeface="+mn-cs"/>
                </a:rPr>
                <a:t>10</a:t>
              </a:r>
              <a:r>
                <a:rPr lang="ru-RU" sz="1100" b="1" i="0" u="none" strike="noStrike" kern="1200" cap="none" spc="0" normalizeH="0" dirty="0">
                  <a:ln>
                    <a:noFill/>
                  </a:ln>
                  <a:solidFill>
                    <a:srgbClr val="E47F00"/>
                  </a:solidFill>
                  <a:effectLst/>
                  <a:uLnTx/>
                  <a:uFillTx/>
                  <a:latin typeface="Arial"/>
                  <a:ea typeface="+mn-ea"/>
                  <a:cs typeface="+mn-cs"/>
                </a:rPr>
                <a:t> серверов </a:t>
              </a:r>
              <a:br>
                <a:rPr kumimoji="0" lang="ru-RU" sz="700" b="1" i="0" u="none" strike="noStrike" kern="1200" cap="none" spc="0" normalizeH="0" baseline="0" dirty="0">
                  <a:ln>
                    <a:noFill/>
                  </a:ln>
                  <a:solidFill>
                    <a:prstClr val="black"/>
                  </a:solidFill>
                  <a:effectLst/>
                  <a:uLnTx/>
                  <a:uFillTx/>
                  <a:latin typeface="Arial"/>
                  <a:ea typeface="+mn-ea"/>
                  <a:cs typeface="+mn-cs"/>
                </a:rPr>
              </a:br>
              <a:r>
                <a:rPr lang="ru-RU" sz="900" b="1" i="1" u="none" strike="noStrike" kern="1200" cap="none" spc="0" normalizeH="0" dirty="0">
                  <a:ln>
                    <a:noFill/>
                  </a:ln>
                  <a:solidFill>
                    <a:srgbClr val="9FA0A4"/>
                  </a:solidFill>
                  <a:effectLst/>
                  <a:uLnTx/>
                  <a:uFillTx/>
                  <a:latin typeface="Arial"/>
                  <a:ea typeface="+mn-ea"/>
                  <a:cs typeface="+mn-cs"/>
                </a:rPr>
                <a:t>предприятия</a:t>
              </a:r>
              <a:endParaRPr kumimoji="0" lang="ru-RU" sz="1000" b="1" i="1" u="none" strike="noStrike" kern="1200" cap="none" spc="0" normalizeH="0" baseline="0" dirty="0">
                <a:ln>
                  <a:noFill/>
                </a:ln>
                <a:solidFill>
                  <a:srgbClr val="9FA0A4"/>
                </a:solidFill>
                <a:effectLst/>
                <a:uLnTx/>
                <a:uFillTx/>
                <a:latin typeface="Arial"/>
                <a:ea typeface="+mn-ea"/>
                <a:cs typeface="+mn-cs"/>
              </a:endParaRPr>
            </a:p>
          </p:txBody>
        </p:sp>
      </p:grpSp>
      <p:sp>
        <p:nvSpPr>
          <p:cNvPr id="67" name="Title 7">
            <a:extLst>
              <a:ext uri="{FF2B5EF4-FFF2-40B4-BE49-F238E27FC236}">
                <a16:creationId xmlns:a16="http://schemas.microsoft.com/office/drawing/2014/main" id="{20AC48B7-D0A2-42A2-913C-3E2E53C357BB}"/>
              </a:ext>
            </a:extLst>
          </p:cNvPr>
          <p:cNvSpPr>
            <a:spLocks noGrp="1"/>
          </p:cNvSpPr>
          <p:nvPr>
            <p:ph type="title"/>
          </p:nvPr>
        </p:nvSpPr>
        <p:spPr>
          <a:xfrm>
            <a:off x="258056" y="230188"/>
            <a:ext cx="8633531" cy="615553"/>
          </a:xfrm>
        </p:spPr>
        <p:txBody>
          <a:bodyPr rtlCol="0"/>
          <a:lstStyle/>
          <a:p>
            <a:pPr rtl="0"/>
            <a:r>
              <a:rPr lang="ru-RU" sz="2000" b="1" i="1" dirty="0"/>
              <a:t>Новинка!</a:t>
            </a:r>
            <a:r>
              <a:rPr lang="ru-RU" sz="2000" dirty="0"/>
              <a:t> Центральный управляющий сервер </a:t>
            </a:r>
            <a:br>
              <a:rPr lang="ru-RU" sz="2000" dirty="0"/>
            </a:br>
            <a:r>
              <a:rPr lang="ru-RU" sz="2000" dirty="0"/>
              <a:t>предприятия Enterprise Central</a:t>
            </a:r>
          </a:p>
        </p:txBody>
      </p:sp>
      <p:sp>
        <p:nvSpPr>
          <p:cNvPr id="68" name="Text Placeholder 10">
            <a:extLst>
              <a:ext uri="{FF2B5EF4-FFF2-40B4-BE49-F238E27FC236}">
                <a16:creationId xmlns:a16="http://schemas.microsoft.com/office/drawing/2014/main" id="{36272F0E-2983-4984-AD5D-723AC60F0AD3}"/>
              </a:ext>
            </a:extLst>
          </p:cNvPr>
          <p:cNvSpPr txBox="1">
            <a:spLocks/>
          </p:cNvSpPr>
          <p:nvPr/>
        </p:nvSpPr>
        <p:spPr>
          <a:xfrm>
            <a:off x="160620" y="784401"/>
            <a:ext cx="8633531" cy="169277"/>
          </a:xfrm>
          <a:prstGeom prst="rect">
            <a:avLst/>
          </a:prstGeom>
        </p:spPr>
        <p:txBody>
          <a:bodyPr rtlCol="0"/>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rtl="0">
              <a:buNone/>
            </a:pPr>
            <a:r>
              <a:rPr lang="ru-RU" sz="1100" dirty="0">
                <a:solidFill>
                  <a:srgbClr val="00B0F0"/>
                </a:solidFill>
              </a:rPr>
              <a:t>Теперь количество зданий или объектов на вашем предприятии, которые можно подключить к единой сети, выросло до 10 раз</a:t>
            </a:r>
          </a:p>
        </p:txBody>
      </p:sp>
      <p:sp>
        <p:nvSpPr>
          <p:cNvPr id="69" name="Rounded Rectangle 9">
            <a:extLst>
              <a:ext uri="{FF2B5EF4-FFF2-40B4-BE49-F238E27FC236}">
                <a16:creationId xmlns:a16="http://schemas.microsoft.com/office/drawing/2014/main" id="{68200916-B8F5-45D7-96D0-A32A7A867BF1}"/>
              </a:ext>
            </a:extLst>
          </p:cNvPr>
          <p:cNvSpPr/>
          <p:nvPr/>
        </p:nvSpPr>
        <p:spPr>
          <a:xfrm>
            <a:off x="6934200" y="223463"/>
            <a:ext cx="1960336" cy="5634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prstClr val="white"/>
                </a:solidFill>
                <a:effectLst/>
                <a:uLnTx/>
                <a:uFillTx/>
                <a:latin typeface="Arial"/>
                <a:ea typeface="+mn-ea"/>
                <a:cs typeface="+mn-cs"/>
              </a:rPr>
              <a:t>ПО для управления сетевой периферией</a:t>
            </a:r>
          </a:p>
        </p:txBody>
      </p:sp>
      <p:sp>
        <p:nvSpPr>
          <p:cNvPr id="74" name="Content Placeholder 11">
            <a:extLst>
              <a:ext uri="{FF2B5EF4-FFF2-40B4-BE49-F238E27FC236}">
                <a16:creationId xmlns:a16="http://schemas.microsoft.com/office/drawing/2014/main" id="{1EB8C38E-D151-45BA-9AA0-7BF12A47A221}"/>
              </a:ext>
            </a:extLst>
          </p:cNvPr>
          <p:cNvSpPr txBox="1">
            <a:spLocks/>
          </p:cNvSpPr>
          <p:nvPr/>
        </p:nvSpPr>
        <p:spPr>
          <a:xfrm>
            <a:off x="33468" y="1120803"/>
            <a:ext cx="6900732" cy="1015663"/>
          </a:xfrm>
          <a:prstGeom prst="rect">
            <a:avLst/>
          </a:prstGeom>
        </p:spPr>
        <p:txBody>
          <a:bodyPr rtlCol="0"/>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rtl="0">
              <a:buFont typeface="Arial" pitchFamily="34" charset="0"/>
              <a:buChar char="•"/>
            </a:pPr>
            <a:r>
              <a:rPr lang="ru-RU" dirty="0"/>
              <a:t>Интеграция до 10 серверов предприятия</a:t>
            </a:r>
          </a:p>
          <a:p>
            <a:pPr lvl="1" rtl="0">
              <a:buFont typeface="Arial" pitchFamily="34" charset="0"/>
              <a:buChar char="•"/>
            </a:pPr>
            <a:r>
              <a:rPr lang="ru-RU" dirty="0"/>
              <a:t>Легкое выполнение масштабирования сети на вашем объекте</a:t>
            </a:r>
          </a:p>
          <a:p>
            <a:pPr lvl="1" rtl="0">
              <a:buFont typeface="Arial" pitchFamily="34" charset="0"/>
              <a:buChar char="•"/>
            </a:pPr>
            <a:r>
              <a:rPr lang="ru-RU" dirty="0"/>
              <a:t>Легкость полной миграции существующих больших и многообъектных предприятий </a:t>
            </a:r>
          </a:p>
          <a:p>
            <a:pPr marL="0" indent="0" rtl="0">
              <a:buFont typeface="Arial" panose="020B0604020202020204" pitchFamily="34" charset="0"/>
              <a:buNone/>
            </a:pPr>
            <a:endParaRPr lang="ru-RU" sz="100" b="1" dirty="0"/>
          </a:p>
          <a:p>
            <a:pPr marL="15875" indent="0" rtl="0">
              <a:buFont typeface="Arial" panose="020B0604020202020204" pitchFamily="34" charset="0"/>
              <a:buNone/>
            </a:pPr>
            <a:endParaRPr lang="ru-RU" dirty="0"/>
          </a:p>
        </p:txBody>
      </p:sp>
    </p:spTree>
    <p:extLst>
      <p:ext uri="{BB962C8B-B14F-4D97-AF65-F5344CB8AC3E}">
        <p14:creationId xmlns:p14="http://schemas.microsoft.com/office/powerpoint/2010/main" val="787724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pPr rtl="0"/>
            <a:r>
              <a:rPr lang="ru-RU" dirty="0"/>
              <a:t>Содержание</a:t>
            </a:r>
          </a:p>
        </p:txBody>
      </p:sp>
      <p:sp>
        <p:nvSpPr>
          <p:cNvPr id="10" name="Text Placeholder 9"/>
          <p:cNvSpPr>
            <a:spLocks noGrp="1"/>
          </p:cNvSpPr>
          <p:nvPr>
            <p:ph type="body" idx="15"/>
          </p:nvPr>
        </p:nvSpPr>
        <p:spPr>
          <a:xfrm>
            <a:off x="258061" y="529366"/>
            <a:ext cx="8633531" cy="173124"/>
          </a:xfrm>
        </p:spPr>
        <p:txBody>
          <a:bodyPr rtlCol="0"/>
          <a:lstStyle/>
          <a:p>
            <a:pPr rtl="0"/>
            <a:endParaRPr lang="ru-RU" dirty="0"/>
          </a:p>
        </p:txBody>
      </p:sp>
      <p:sp>
        <p:nvSpPr>
          <p:cNvPr id="9" name="Content Placeholder 8"/>
          <p:cNvSpPr>
            <a:spLocks noGrp="1"/>
          </p:cNvSpPr>
          <p:nvPr>
            <p:ph sz="quarter" idx="17"/>
          </p:nvPr>
        </p:nvSpPr>
        <p:spPr>
          <a:xfrm>
            <a:off x="252413" y="1171650"/>
            <a:ext cx="5580062" cy="3770263"/>
          </a:xfrm>
        </p:spPr>
        <p:txBody>
          <a:bodyPr rtlCol="0"/>
          <a:lstStyle/>
          <a:p>
            <a:pPr marL="15870" indent="0" rtl="0">
              <a:buNone/>
            </a:pPr>
            <a:r>
              <a:rPr lang="ru-RU" b="1" dirty="0"/>
              <a:t>Глобальные тенденции, расширяющие возможности</a:t>
            </a:r>
            <a:br>
              <a:rPr lang="ru-RU" b="1" dirty="0"/>
            </a:br>
            <a:endParaRPr lang="ru-RU" sz="800" b="1" dirty="0"/>
          </a:p>
          <a:p>
            <a:pPr marL="15870" indent="0" rtl="0">
              <a:buNone/>
            </a:pPr>
            <a:r>
              <a:rPr lang="ru-RU" b="1" dirty="0"/>
              <a:t>EcoStruxure</a:t>
            </a:r>
            <a:r>
              <a:rPr lang="ru-RU" b="1" baseline="30000" dirty="0"/>
              <a:t>TM</a:t>
            </a:r>
            <a:r>
              <a:rPr lang="ru-RU" b="1" dirty="0"/>
              <a:t> Building </a:t>
            </a:r>
          </a:p>
          <a:p>
            <a:pPr lvl="1" rtl="0"/>
            <a:r>
              <a:rPr lang="ru-RU" b="1" dirty="0">
                <a:solidFill>
                  <a:schemeClr val="bg2"/>
                </a:solidFill>
              </a:rPr>
              <a:t>Открытая инновационная платформа для зданий</a:t>
            </a:r>
            <a:br>
              <a:rPr lang="ru-RU" dirty="0"/>
            </a:br>
            <a:endParaRPr lang="ru-RU" sz="300" dirty="0"/>
          </a:p>
          <a:p>
            <a:pPr marL="15870" indent="0" rtl="0">
              <a:buNone/>
            </a:pPr>
            <a:br>
              <a:rPr lang="ru-RU" sz="300" b="1" dirty="0"/>
            </a:br>
            <a:r>
              <a:rPr lang="ru-RU" b="1" dirty="0"/>
              <a:t>Инновации на всех уровнях</a:t>
            </a:r>
          </a:p>
          <a:p>
            <a:pPr lvl="1" rtl="0"/>
            <a:r>
              <a:rPr lang="ru-RU" b="1" dirty="0">
                <a:solidFill>
                  <a:schemeClr val="bg2"/>
                </a:solidFill>
              </a:rPr>
              <a:t>ПО для управления сетевой периферией: </a:t>
            </a:r>
            <a:r>
              <a:rPr lang="ru-RU" dirty="0"/>
              <a:t>EcoStruxure</a:t>
            </a:r>
            <a:r>
              <a:rPr lang="ru-RU" baseline="30000" dirty="0"/>
              <a:t>TM</a:t>
            </a:r>
            <a:r>
              <a:rPr lang="ru-RU" dirty="0"/>
              <a:t> Building Operation и Серверы SmartX Edge (AS-P и AS-B)</a:t>
            </a:r>
          </a:p>
          <a:p>
            <a:pPr lvl="1" rtl="0"/>
            <a:r>
              <a:rPr lang="ru-RU" b="1" dirty="0">
                <a:solidFill>
                  <a:schemeClr val="bg2"/>
                </a:solidFill>
              </a:rPr>
              <a:t>Подключаемые продукты: </a:t>
            </a:r>
            <a:r>
              <a:rPr lang="ru-RU" dirty="0"/>
              <a:t>контроллеры SmartX IP </a:t>
            </a:r>
            <a:br>
              <a:rPr lang="ru-RU" dirty="0"/>
            </a:br>
            <a:r>
              <a:rPr lang="ru-RU" dirty="0"/>
              <a:t>и вспомогательные принадлежности</a:t>
            </a:r>
          </a:p>
          <a:p>
            <a:pPr lvl="1" rtl="0"/>
            <a:r>
              <a:rPr lang="ru-RU" b="1" dirty="0">
                <a:solidFill>
                  <a:schemeClr val="bg2"/>
                </a:solidFill>
              </a:rPr>
              <a:t>Приложения, аналитика и сервисы:</a:t>
            </a:r>
            <a:r>
              <a:rPr lang="ru-RU" dirty="0"/>
              <a:t> EcoStruxure</a:t>
            </a:r>
            <a:r>
              <a:rPr lang="ru-RU" baseline="30000" dirty="0"/>
              <a:t>TM</a:t>
            </a:r>
            <a:r>
              <a:rPr lang="ru-RU" dirty="0"/>
              <a:t> Building Advisor</a:t>
            </a:r>
            <a:br>
              <a:rPr lang="ru-RU" dirty="0"/>
            </a:br>
            <a:endParaRPr lang="ru-RU" sz="200" dirty="0"/>
          </a:p>
          <a:p>
            <a:pPr marL="15870" indent="0" rtl="0">
              <a:buNone/>
            </a:pPr>
            <a:r>
              <a:rPr lang="ru-RU" b="1" dirty="0"/>
              <a:t>Архитектура</a:t>
            </a:r>
          </a:p>
          <a:p>
            <a:pPr marL="171450" indent="-1588" rtl="0"/>
            <a:r>
              <a:rPr lang="ru-RU" sz="1100" dirty="0"/>
              <a:t> </a:t>
            </a:r>
            <a:r>
              <a:rPr lang="ru-RU" sz="1200" b="1" dirty="0">
                <a:solidFill>
                  <a:schemeClr val="bg2"/>
                </a:solidFill>
              </a:rPr>
              <a:t>Партнерство Шнейдер-Cisco</a:t>
            </a:r>
            <a:r>
              <a:rPr lang="ru-RU" sz="1200" b="1" baseline="30000" dirty="0">
                <a:solidFill>
                  <a:schemeClr val="bg2"/>
                </a:solidFill>
              </a:rPr>
              <a:t>®</a:t>
            </a:r>
          </a:p>
          <a:p>
            <a:pPr marL="15870" indent="0" rtl="0">
              <a:buNone/>
            </a:pPr>
            <a:endParaRPr lang="ru-RU" b="1" dirty="0"/>
          </a:p>
        </p:txBody>
      </p:sp>
      <p:sp>
        <p:nvSpPr>
          <p:cNvPr id="4" name="Slide Number Placeholder 3"/>
          <p:cNvSpPr>
            <a:spLocks noGrp="1"/>
          </p:cNvSpPr>
          <p:nvPr>
            <p:ph type="sldNum" sz="quarter" idx="4"/>
          </p:nvPr>
        </p:nvSpPr>
        <p:spPr>
          <a:xfrm>
            <a:off x="2229037" y="4867665"/>
            <a:ext cx="525690" cy="92333"/>
          </a:xfrm>
        </p:spPr>
        <p:txBody>
          <a:bodyPr rtlCol="0"/>
          <a:lstStyle/>
          <a:p>
            <a:pPr rtl="0"/>
            <a:r>
              <a:rPr lang="ru-RU" dirty="0"/>
              <a:t>Страница </a:t>
            </a:r>
            <a:fld id="{5A9C12DC-491F-9444-86A2-13AC5C62A2FC}" type="slidenum">
              <a:rPr lang="ru-RU" smtClean="0"/>
              <a:pPr/>
              <a:t>2</a:t>
            </a:fld>
            <a:endParaRPr lang="ru-RU" dirty="0"/>
          </a:p>
        </p:txBody>
      </p:sp>
      <p:sp>
        <p:nvSpPr>
          <p:cNvPr id="5" name="Footer Placeholder 4"/>
          <p:cNvSpPr>
            <a:spLocks noGrp="1"/>
          </p:cNvSpPr>
          <p:nvPr>
            <p:ph type="ftr" sz="quarter" idx="3"/>
          </p:nvPr>
        </p:nvSpPr>
        <p:spPr>
          <a:xfrm>
            <a:off x="252414" y="4873201"/>
            <a:ext cx="2538411" cy="92333"/>
          </a:xfrm>
        </p:spPr>
        <p:txBody>
          <a:bodyPr rtlCol="0"/>
          <a:lstStyle/>
          <a:p>
            <a:pPr rtl="0"/>
            <a:r>
              <a:rPr lang="ru-RU" dirty="0"/>
              <a:t>Интеллектуальная собственность Шнейдер Электрик |</a:t>
            </a:r>
          </a:p>
        </p:txBody>
      </p:sp>
      <p:pic>
        <p:nvPicPr>
          <p:cNvPr id="20" name="Picture 1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41455" y="1161765"/>
            <a:ext cx="3146782" cy="435157"/>
          </a:xfrm>
          <a:prstGeom prst="rect">
            <a:avLst/>
          </a:prstGeom>
        </p:spPr>
      </p:pic>
      <p:pic>
        <p:nvPicPr>
          <p:cNvPr id="3" name="Picture 2">
            <a:extLst>
              <a:ext uri="{FF2B5EF4-FFF2-40B4-BE49-F238E27FC236}">
                <a16:creationId xmlns:a16="http://schemas.microsoft.com/office/drawing/2014/main" id="{BC080784-7130-472E-8779-D790AB94B1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44736" y="1795493"/>
            <a:ext cx="2940220" cy="231024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2243559" y="4916977"/>
            <a:ext cx="525690" cy="92333"/>
          </a:xfrm>
        </p:spPr>
        <p:txBody>
          <a:bodyPr rtlCol="0"/>
          <a:lstStyle/>
          <a:p>
            <a:pPr rtl="0"/>
            <a:r>
              <a:rPr lang="ru-RU" dirty="0"/>
              <a:t>Страница </a:t>
            </a:r>
            <a:fld id="{5A9C12DC-491F-9444-86A2-13AC5C62A2FC}" type="slidenum">
              <a:rPr lang="ru-RU" smtClean="0"/>
              <a:pPr/>
              <a:t>20</a:t>
            </a:fld>
            <a:endParaRPr lang="ru-RU" dirty="0"/>
          </a:p>
        </p:txBody>
      </p:sp>
      <p:sp>
        <p:nvSpPr>
          <p:cNvPr id="9" name="Footer Placeholder 8"/>
          <p:cNvSpPr>
            <a:spLocks noGrp="1"/>
          </p:cNvSpPr>
          <p:nvPr>
            <p:ph type="ftr" sz="quarter" idx="3"/>
          </p:nvPr>
        </p:nvSpPr>
        <p:spPr>
          <a:xfrm>
            <a:off x="252413" y="4907692"/>
            <a:ext cx="2183138" cy="92333"/>
          </a:xfrm>
        </p:spPr>
        <p:txBody>
          <a:bodyPr rtlCol="0"/>
          <a:lstStyle/>
          <a:p>
            <a:pPr rtl="0"/>
            <a:r>
              <a:rPr lang="ru-RU" dirty="0"/>
              <a:t>Интеллектуальная собственность Шнейдер Электрик |</a:t>
            </a:r>
          </a:p>
        </p:txBody>
      </p:sp>
      <p:sp>
        <p:nvSpPr>
          <p:cNvPr id="10" name="Title 9"/>
          <p:cNvSpPr>
            <a:spLocks noGrp="1"/>
          </p:cNvSpPr>
          <p:nvPr>
            <p:ph type="title"/>
          </p:nvPr>
        </p:nvSpPr>
        <p:spPr>
          <a:xfrm>
            <a:off x="258056" y="230188"/>
            <a:ext cx="8633531" cy="307777"/>
          </a:xfrm>
        </p:spPr>
        <p:txBody>
          <a:bodyPr rtlCol="0">
            <a:spAutoFit/>
          </a:bodyPr>
          <a:lstStyle/>
          <a:p>
            <a:pPr rtl="0"/>
            <a:r>
              <a:rPr lang="ru-RU" dirty="0"/>
              <a:t>Рабочая станция</a:t>
            </a:r>
          </a:p>
        </p:txBody>
      </p:sp>
      <p:sp>
        <p:nvSpPr>
          <p:cNvPr id="13" name="Text Placeholder 12"/>
          <p:cNvSpPr>
            <a:spLocks noGrp="1"/>
          </p:cNvSpPr>
          <p:nvPr>
            <p:ph type="body" idx="16"/>
          </p:nvPr>
        </p:nvSpPr>
        <p:spPr>
          <a:xfrm>
            <a:off x="258055" y="604935"/>
            <a:ext cx="8633531" cy="169277"/>
          </a:xfrm>
        </p:spPr>
        <p:txBody>
          <a:bodyPr rtlCol="0">
            <a:spAutoFit/>
          </a:bodyPr>
          <a:lstStyle/>
          <a:p>
            <a:pPr rtl="0"/>
            <a:r>
              <a:rPr lang="ru-RU" dirty="0">
                <a:solidFill>
                  <a:srgbClr val="37A4E0"/>
                </a:solidFill>
              </a:rPr>
              <a:t>Специальное</a:t>
            </a:r>
            <a:r>
              <a:rPr lang="ru-RU" dirty="0">
                <a:solidFill>
                  <a:srgbClr val="00B0F0"/>
                </a:solidFill>
              </a:rPr>
              <a:t> программное обеспечение для программирования, проектирования и эксплуатации</a:t>
            </a:r>
          </a:p>
        </p:txBody>
      </p:sp>
      <p:sp>
        <p:nvSpPr>
          <p:cNvPr id="14" name="Content Placeholder 13"/>
          <p:cNvSpPr>
            <a:spLocks noGrp="1"/>
          </p:cNvSpPr>
          <p:nvPr>
            <p:ph sz="quarter" idx="4294967295"/>
          </p:nvPr>
        </p:nvSpPr>
        <p:spPr>
          <a:xfrm>
            <a:off x="252413" y="1030871"/>
            <a:ext cx="4178299" cy="3847207"/>
          </a:xfrm>
        </p:spPr>
        <p:txBody>
          <a:bodyPr rtlCol="0">
            <a:spAutoFit/>
          </a:bodyPr>
          <a:lstStyle/>
          <a:p>
            <a:pPr rtl="0">
              <a:lnSpc>
                <a:spcPts val="1000"/>
              </a:lnSpc>
              <a:buNone/>
            </a:pPr>
            <a:r>
              <a:rPr lang="ru-RU" sz="1100" b="1" i="1" dirty="0">
                <a:solidFill>
                  <a:srgbClr val="36C746"/>
                </a:solidFill>
              </a:rPr>
              <a:t>Новинка! Еще большая экономия времени</a:t>
            </a:r>
          </a:p>
          <a:p>
            <a:pPr lvl="1" rtl="0">
              <a:lnSpc>
                <a:spcPts val="1000"/>
              </a:lnSpc>
            </a:pPr>
            <a:r>
              <a:rPr lang="ru-RU" sz="1000" dirty="0"/>
              <a:t>Включает в себя инструменты для стандартных приложений, массовые изменения/массовые обновления, типы пользователей, библиотеки, автономное проектирование и многое другое</a:t>
            </a:r>
          </a:p>
          <a:p>
            <a:pPr marL="15875" indent="0" rtl="0">
              <a:lnSpc>
                <a:spcPts val="1000"/>
              </a:lnSpc>
              <a:buNone/>
            </a:pPr>
            <a:r>
              <a:rPr lang="ru-RU" sz="1050" b="1" dirty="0"/>
              <a:t>Удобство использования</a:t>
            </a:r>
          </a:p>
          <a:p>
            <a:pPr lvl="1" rtl="0">
              <a:lnSpc>
                <a:spcPts val="1000"/>
              </a:lnSpc>
            </a:pPr>
            <a:r>
              <a:rPr lang="ru-RU" sz="1000" dirty="0"/>
              <a:t>Индивидуальные персонализированные рабочие места</a:t>
            </a:r>
          </a:p>
          <a:p>
            <a:pPr lvl="1" rtl="0">
              <a:lnSpc>
                <a:spcPts val="1000"/>
              </a:lnSpc>
            </a:pPr>
            <a:r>
              <a:rPr lang="ru-RU" sz="1000" dirty="0"/>
              <a:t>Простая настройка аварийной сигнализации, событий и графиков</a:t>
            </a:r>
          </a:p>
          <a:p>
            <a:pPr lvl="1" rtl="0">
              <a:lnSpc>
                <a:spcPts val="1000"/>
              </a:lnSpc>
            </a:pPr>
            <a:r>
              <a:rPr lang="ru-RU" sz="1000" dirty="0"/>
              <a:t>Интуитивная адресная строка содержит простые команды навигации по экрану</a:t>
            </a:r>
          </a:p>
          <a:p>
            <a:pPr rtl="0">
              <a:lnSpc>
                <a:spcPts val="1000"/>
              </a:lnSpc>
              <a:buNone/>
            </a:pPr>
            <a:endParaRPr lang="ru-RU" sz="100" b="1" dirty="0"/>
          </a:p>
          <a:p>
            <a:pPr rtl="0">
              <a:lnSpc>
                <a:spcPts val="1000"/>
              </a:lnSpc>
              <a:buNone/>
            </a:pPr>
            <a:r>
              <a:rPr lang="ru-RU" sz="1050" b="1" dirty="0"/>
              <a:t>Эффективность</a:t>
            </a:r>
          </a:p>
          <a:p>
            <a:pPr lvl="1" rtl="0">
              <a:lnSpc>
                <a:spcPts val="1000"/>
              </a:lnSpc>
            </a:pPr>
            <a:r>
              <a:rPr lang="ru-RU" sz="1000" dirty="0"/>
              <a:t>Функция массового внесения изменений/множественного выбора</a:t>
            </a:r>
          </a:p>
          <a:p>
            <a:pPr lvl="2" rtl="0">
              <a:lnSpc>
                <a:spcPts val="1000"/>
              </a:lnSpc>
            </a:pPr>
            <a:r>
              <a:rPr lang="ru-RU" sz="900" dirty="0"/>
              <a:t>Внедрение изменений на многих технологических участках</a:t>
            </a:r>
            <a:br>
              <a:rPr lang="ru-RU" sz="900" dirty="0"/>
            </a:br>
            <a:r>
              <a:rPr lang="ru-RU" sz="900" dirty="0"/>
              <a:t>одним щелчком мыши</a:t>
            </a:r>
          </a:p>
          <a:p>
            <a:pPr lvl="2" rtl="0">
              <a:lnSpc>
                <a:spcPts val="1000"/>
              </a:lnSpc>
            </a:pPr>
            <a:r>
              <a:rPr lang="ru-RU" sz="900" dirty="0"/>
              <a:t>Внедрение политик на всем объекте одним щелчком мыши</a:t>
            </a:r>
            <a:endParaRPr lang="ru-RU" sz="900" b="1" dirty="0"/>
          </a:p>
          <a:p>
            <a:pPr marL="358775" lvl="2" indent="0" rtl="0">
              <a:lnSpc>
                <a:spcPts val="1000"/>
              </a:lnSpc>
              <a:buNone/>
            </a:pPr>
            <a:endParaRPr lang="ru-RU" sz="900" dirty="0"/>
          </a:p>
        </p:txBody>
      </p:sp>
      <p:sp>
        <p:nvSpPr>
          <p:cNvPr id="15" name="Content Placeholder 14"/>
          <p:cNvSpPr>
            <a:spLocks noGrp="1"/>
          </p:cNvSpPr>
          <p:nvPr>
            <p:ph sz="quarter" idx="4294967295"/>
          </p:nvPr>
        </p:nvSpPr>
        <p:spPr>
          <a:xfrm>
            <a:off x="4779290" y="1107074"/>
            <a:ext cx="4100514" cy="1923604"/>
          </a:xfrm>
        </p:spPr>
        <p:txBody>
          <a:bodyPr rtlCol="0">
            <a:spAutoFit/>
          </a:bodyPr>
          <a:lstStyle/>
          <a:p>
            <a:pPr marL="0" indent="0" rtl="0">
              <a:lnSpc>
                <a:spcPts val="1000"/>
              </a:lnSpc>
              <a:buNone/>
            </a:pPr>
            <a:r>
              <a:rPr lang="ru-RU" sz="1050" b="1" dirty="0"/>
              <a:t>Лицензирование с учетом количества параллельно</a:t>
            </a:r>
            <a:br>
              <a:rPr lang="ru-RU" sz="1050" b="1" dirty="0"/>
            </a:br>
            <a:r>
              <a:rPr lang="ru-RU" sz="1050" b="1" dirty="0"/>
              <a:t>работающих пользователей</a:t>
            </a:r>
            <a:br>
              <a:rPr lang="ru-RU" sz="1050" b="1" dirty="0"/>
            </a:br>
            <a:endParaRPr lang="ru-RU" sz="1050" b="1" dirty="0"/>
          </a:p>
          <a:p>
            <a:pPr rtl="0">
              <a:lnSpc>
                <a:spcPts val="1000"/>
              </a:lnSpc>
              <a:buNone/>
            </a:pPr>
            <a:r>
              <a:rPr lang="ru-RU" sz="1050" b="1" dirty="0"/>
              <a:t>Эффективное управление аварийной сигнализацией</a:t>
            </a:r>
          </a:p>
          <a:p>
            <a:pPr lvl="1" rtl="0">
              <a:lnSpc>
                <a:spcPts val="1000"/>
              </a:lnSpc>
            </a:pPr>
            <a:r>
              <a:rPr lang="ru-RU" sz="1000" dirty="0"/>
              <a:t>Определение приоритетов, фильтрация и группировка данных</a:t>
            </a:r>
          </a:p>
          <a:p>
            <a:pPr marL="179387" lvl="1" indent="0" rtl="0">
              <a:lnSpc>
                <a:spcPts val="1000"/>
              </a:lnSpc>
              <a:buNone/>
            </a:pPr>
            <a:endParaRPr lang="ru-RU" sz="1000" dirty="0"/>
          </a:p>
          <a:p>
            <a:pPr rtl="0">
              <a:lnSpc>
                <a:spcPts val="1000"/>
              </a:lnSpc>
              <a:buNone/>
            </a:pPr>
            <a:endParaRPr lang="ru-RU" sz="100" b="1" dirty="0"/>
          </a:p>
          <a:p>
            <a:pPr lvl="1" rtl="0">
              <a:lnSpc>
                <a:spcPts val="1000"/>
              </a:lnSpc>
            </a:pPr>
            <a:endParaRPr lang="ru-RU" sz="1000" dirty="0"/>
          </a:p>
          <a:p>
            <a:pPr rtl="0">
              <a:lnSpc>
                <a:spcPts val="1000"/>
              </a:lnSpc>
              <a:buNone/>
            </a:pPr>
            <a:endParaRPr lang="ru-RU" sz="1050" dirty="0"/>
          </a:p>
        </p:txBody>
      </p:sp>
      <p:sp>
        <p:nvSpPr>
          <p:cNvPr id="11" name="Rounded Rectangle 10"/>
          <p:cNvSpPr/>
          <p:nvPr/>
        </p:nvSpPr>
        <p:spPr>
          <a:xfrm>
            <a:off x="6934200" y="223463"/>
            <a:ext cx="1960336" cy="5634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ПО для управления сетевой периферией</a:t>
            </a:r>
          </a:p>
        </p:txBody>
      </p:sp>
    </p:spTree>
    <p:extLst>
      <p:ext uri="{BB962C8B-B14F-4D97-AF65-F5344CB8AC3E}">
        <p14:creationId xmlns:p14="http://schemas.microsoft.com/office/powerpoint/2010/main" val="43500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2243559" y="4882793"/>
            <a:ext cx="525690" cy="92333"/>
          </a:xfrm>
        </p:spPr>
        <p:txBody>
          <a:bodyPr rtlCol="0"/>
          <a:lstStyle/>
          <a:p>
            <a:pPr rtl="0"/>
            <a:r>
              <a:rPr lang="ru-RU" dirty="0"/>
              <a:t>Страница </a:t>
            </a:r>
            <a:fld id="{5A9C12DC-491F-9444-86A2-13AC5C62A2FC}" type="slidenum">
              <a:rPr lang="ru-RU" smtClean="0"/>
              <a:pPr/>
              <a:t>21</a:t>
            </a:fld>
            <a:endParaRPr lang="ru-RU" dirty="0"/>
          </a:p>
        </p:txBody>
      </p:sp>
      <p:sp>
        <p:nvSpPr>
          <p:cNvPr id="9" name="Footer Placeholder 8"/>
          <p:cNvSpPr>
            <a:spLocks noGrp="1"/>
          </p:cNvSpPr>
          <p:nvPr>
            <p:ph type="ftr" sz="quarter" idx="3"/>
          </p:nvPr>
        </p:nvSpPr>
        <p:spPr>
          <a:xfrm>
            <a:off x="252413" y="4882055"/>
            <a:ext cx="2217322" cy="92333"/>
          </a:xfrm>
        </p:spPr>
        <p:txBody>
          <a:bodyPr rtlCol="0"/>
          <a:lstStyle/>
          <a:p>
            <a:pPr rtl="0"/>
            <a:r>
              <a:rPr lang="ru-RU" dirty="0"/>
              <a:t>Интеллектуальная собственность Шнейдер Электрик |</a:t>
            </a:r>
          </a:p>
        </p:txBody>
      </p:sp>
      <p:sp>
        <p:nvSpPr>
          <p:cNvPr id="10" name="Title 9"/>
          <p:cNvSpPr>
            <a:spLocks noGrp="1"/>
          </p:cNvSpPr>
          <p:nvPr>
            <p:ph type="title"/>
          </p:nvPr>
        </p:nvSpPr>
        <p:spPr>
          <a:xfrm>
            <a:off x="258056" y="230188"/>
            <a:ext cx="8633531" cy="307777"/>
          </a:xfrm>
        </p:spPr>
        <p:txBody>
          <a:bodyPr rtlCol="0">
            <a:spAutoFit/>
          </a:bodyPr>
          <a:lstStyle/>
          <a:p>
            <a:pPr rtl="0"/>
            <a:r>
              <a:rPr lang="ru-RU" dirty="0"/>
              <a:t>Веб-станция</a:t>
            </a:r>
          </a:p>
        </p:txBody>
      </p:sp>
      <p:sp>
        <p:nvSpPr>
          <p:cNvPr id="13" name="Text Placeholder 12"/>
          <p:cNvSpPr>
            <a:spLocks noGrp="1"/>
          </p:cNvSpPr>
          <p:nvPr>
            <p:ph type="body" idx="16"/>
          </p:nvPr>
        </p:nvSpPr>
        <p:spPr>
          <a:xfrm>
            <a:off x="258055" y="604935"/>
            <a:ext cx="8633531" cy="338554"/>
          </a:xfrm>
        </p:spPr>
        <p:txBody>
          <a:bodyPr rtlCol="0">
            <a:spAutoFit/>
          </a:bodyPr>
          <a:lstStyle/>
          <a:p>
            <a:pPr rtl="0"/>
            <a:r>
              <a:rPr lang="ru-RU" dirty="0">
                <a:solidFill>
                  <a:srgbClr val="00B0F0"/>
                </a:solidFill>
              </a:rPr>
              <a:t>Интерфейс оператора веб-браузера для получения доступа к системе </a:t>
            </a:r>
            <a:br>
              <a:rPr lang="ru-RU" dirty="0">
                <a:solidFill>
                  <a:srgbClr val="00B0F0"/>
                </a:solidFill>
              </a:rPr>
            </a:br>
            <a:r>
              <a:rPr lang="ru-RU" dirty="0">
                <a:solidFill>
                  <a:srgbClr val="00B0F0"/>
                </a:solidFill>
              </a:rPr>
              <a:t>в любом месте, в любое время</a:t>
            </a:r>
          </a:p>
        </p:txBody>
      </p:sp>
      <p:sp>
        <p:nvSpPr>
          <p:cNvPr id="14" name="Content Placeholder 13"/>
          <p:cNvSpPr>
            <a:spLocks noGrp="1"/>
          </p:cNvSpPr>
          <p:nvPr>
            <p:ph sz="quarter" idx="4294967295"/>
          </p:nvPr>
        </p:nvSpPr>
        <p:spPr>
          <a:xfrm>
            <a:off x="252413" y="1059392"/>
            <a:ext cx="4409234" cy="3629199"/>
          </a:xfrm>
        </p:spPr>
        <p:txBody>
          <a:bodyPr wrap="square" rtlCol="0">
            <a:spAutoFit/>
          </a:bodyPr>
          <a:lstStyle/>
          <a:p>
            <a:pPr marL="0" indent="15875" rtl="0">
              <a:buNone/>
            </a:pPr>
            <a:r>
              <a:rPr lang="ru-RU" sz="1200" b="1" i="1" dirty="0">
                <a:solidFill>
                  <a:srgbClr val="36C746"/>
                </a:solidFill>
              </a:rPr>
              <a:t>Новинка! Теперь по-настоящему мобильный</a:t>
            </a:r>
            <a:br>
              <a:rPr lang="ru-RU" sz="1200" b="1" i="1" dirty="0">
                <a:solidFill>
                  <a:srgbClr val="36C746"/>
                </a:solidFill>
              </a:rPr>
            </a:br>
            <a:r>
              <a:rPr lang="ru-RU" sz="1200" b="1" i="1" dirty="0">
                <a:solidFill>
                  <a:srgbClr val="36C746"/>
                </a:solidFill>
              </a:rPr>
              <a:t>пользовательский интерфейс</a:t>
            </a:r>
          </a:p>
          <a:p>
            <a:pPr rtl="0"/>
            <a:r>
              <a:rPr lang="ru-RU" sz="1050" dirty="0"/>
              <a:t>Получение доступа к данным о здании на ходу при использовании единого высококачественного пользовательского интерфейса для настольных, планшетных и мобильных устройств</a:t>
            </a:r>
            <a:endParaRPr lang="ru-RU" sz="1100" b="1" i="1" dirty="0">
              <a:solidFill>
                <a:srgbClr val="36C746"/>
              </a:solidFill>
            </a:endParaRPr>
          </a:p>
          <a:p>
            <a:pPr rtl="0">
              <a:buNone/>
            </a:pPr>
            <a:r>
              <a:rPr lang="ru-RU" sz="1100" b="1" dirty="0"/>
              <a:t>Прямой доступ с использованием стандартного веб-браузера</a:t>
            </a:r>
          </a:p>
          <a:p>
            <a:pPr lvl="1" rtl="0"/>
            <a:r>
              <a:rPr lang="ru-RU" sz="1050" dirty="0"/>
              <a:t>Никакого дополнительного программного обеспечения </a:t>
            </a:r>
            <a:br>
              <a:rPr lang="ru-RU" sz="1050" dirty="0"/>
            </a:br>
            <a:r>
              <a:rPr lang="ru-RU" sz="1050" dirty="0"/>
              <a:t>не требуется</a:t>
            </a:r>
          </a:p>
          <a:p>
            <a:pPr marL="0" indent="15875" rtl="0">
              <a:buNone/>
            </a:pPr>
            <a:endParaRPr lang="ru-RU" sz="100" b="1" dirty="0"/>
          </a:p>
          <a:p>
            <a:pPr marL="0" indent="0" rtl="0">
              <a:buNone/>
            </a:pPr>
            <a:r>
              <a:rPr lang="ru-RU" sz="1100" b="1" dirty="0"/>
              <a:t>Делегирование обязанностей и выполнение </a:t>
            </a:r>
            <a:br>
              <a:rPr lang="ru-RU" sz="1100" b="1" dirty="0"/>
            </a:br>
            <a:r>
              <a:rPr lang="ru-RU" sz="1100" b="1" dirty="0"/>
              <a:t>повседневных операций</a:t>
            </a:r>
          </a:p>
          <a:p>
            <a:pPr lvl="1" rtl="0"/>
            <a:r>
              <a:rPr lang="ru-RU" sz="1050" dirty="0"/>
              <a:t>Просмотр графики, тенденций, расписаний и отчетов</a:t>
            </a:r>
          </a:p>
          <a:p>
            <a:pPr lvl="1" rtl="0"/>
            <a:r>
              <a:rPr lang="ru-RU" sz="1050" dirty="0"/>
              <a:t>Изменение значений (например, уставок температуры)</a:t>
            </a:r>
          </a:p>
          <a:p>
            <a:pPr lvl="1" rtl="0"/>
            <a:r>
              <a:rPr lang="ru-RU" sz="1050" dirty="0"/>
              <a:t>Обновление графиков</a:t>
            </a:r>
          </a:p>
          <a:p>
            <a:pPr lvl="1" rtl="0"/>
            <a:r>
              <a:rPr lang="ru-RU" sz="1050" dirty="0"/>
              <a:t>Управление аварийными сигналами и пользователями</a:t>
            </a:r>
          </a:p>
        </p:txBody>
      </p:sp>
      <p:sp>
        <p:nvSpPr>
          <p:cNvPr id="15" name="Content Placeholder 14"/>
          <p:cNvSpPr>
            <a:spLocks noGrp="1"/>
          </p:cNvSpPr>
          <p:nvPr>
            <p:ph sz="quarter" idx="4294967295"/>
          </p:nvPr>
        </p:nvSpPr>
        <p:spPr>
          <a:xfrm>
            <a:off x="4907620" y="1275044"/>
            <a:ext cx="4100514" cy="1369606"/>
          </a:xfrm>
        </p:spPr>
        <p:txBody>
          <a:bodyPr rtlCol="0">
            <a:spAutoFit/>
          </a:bodyPr>
          <a:lstStyle/>
          <a:p>
            <a:pPr rtl="0">
              <a:buNone/>
            </a:pPr>
            <a:r>
              <a:rPr lang="ru-RU" sz="1100" b="1" dirty="0"/>
              <a:t>Безопасный доступ</a:t>
            </a:r>
          </a:p>
          <a:p>
            <a:pPr lvl="1" rtl="0"/>
            <a:r>
              <a:rPr lang="ru-RU" sz="1050" dirty="0"/>
              <a:t>Для веб-станции требуется имя пользователя и </a:t>
            </a:r>
            <a:br>
              <a:rPr lang="ru-RU" sz="1050" dirty="0"/>
            </a:br>
            <a:r>
              <a:rPr lang="ru-RU" sz="1050" dirty="0"/>
              <a:t>пароль для входа в систему</a:t>
            </a:r>
          </a:p>
          <a:p>
            <a:pPr lvl="1" rtl="0"/>
            <a:r>
              <a:rPr lang="ru-RU" sz="1050" dirty="0"/>
              <a:t>Авторизация HTTPS с использованием безопасности транспортного уровня (TLS)</a:t>
            </a:r>
          </a:p>
          <a:p>
            <a:pPr rtl="0">
              <a:buNone/>
            </a:pPr>
            <a:endParaRPr lang="ru-RU" sz="1100" dirty="0"/>
          </a:p>
        </p:txBody>
      </p:sp>
      <p:sp>
        <p:nvSpPr>
          <p:cNvPr id="12" name="Rounded Rectangle 11"/>
          <p:cNvSpPr/>
          <p:nvPr/>
        </p:nvSpPr>
        <p:spPr>
          <a:xfrm>
            <a:off x="6934200" y="223463"/>
            <a:ext cx="1960336" cy="5634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ПО для управления сетевой периферией</a:t>
            </a:r>
          </a:p>
        </p:txBody>
      </p:sp>
    </p:spTree>
    <p:extLst>
      <p:ext uri="{BB962C8B-B14F-4D97-AF65-F5344CB8AC3E}">
        <p14:creationId xmlns:p14="http://schemas.microsoft.com/office/powerpoint/2010/main" val="43500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2243559" y="4848609"/>
            <a:ext cx="525690" cy="92333"/>
          </a:xfrm>
        </p:spPr>
        <p:txBody>
          <a:bodyPr rtlCol="0"/>
          <a:lstStyle/>
          <a:p>
            <a:pPr rtl="0"/>
            <a:r>
              <a:rPr lang="ru-RU" dirty="0"/>
              <a:t>Страница </a:t>
            </a:r>
            <a:fld id="{5A9C12DC-491F-9444-86A2-13AC5C62A2FC}" type="slidenum">
              <a:rPr lang="ru-RU" smtClean="0"/>
              <a:pPr/>
              <a:t>22</a:t>
            </a:fld>
            <a:endParaRPr lang="ru-RU" dirty="0"/>
          </a:p>
        </p:txBody>
      </p:sp>
      <p:sp>
        <p:nvSpPr>
          <p:cNvPr id="9" name="Footer Placeholder 8"/>
          <p:cNvSpPr>
            <a:spLocks noGrp="1"/>
          </p:cNvSpPr>
          <p:nvPr>
            <p:ph type="ftr" sz="quarter" idx="3"/>
          </p:nvPr>
        </p:nvSpPr>
        <p:spPr>
          <a:xfrm>
            <a:off x="252413" y="4843601"/>
            <a:ext cx="2097680" cy="92333"/>
          </a:xfrm>
        </p:spPr>
        <p:txBody>
          <a:bodyPr rtlCol="0"/>
          <a:lstStyle/>
          <a:p>
            <a:pPr rtl="0"/>
            <a:r>
              <a:rPr lang="ru-RU" dirty="0"/>
              <a:t>Интеллектуальная собственность Шнейдер Электрик |</a:t>
            </a:r>
          </a:p>
        </p:txBody>
      </p:sp>
      <p:sp>
        <p:nvSpPr>
          <p:cNvPr id="11" name="Title 2"/>
          <p:cNvSpPr>
            <a:spLocks noGrp="1"/>
          </p:cNvSpPr>
          <p:nvPr>
            <p:ph type="title"/>
          </p:nvPr>
        </p:nvSpPr>
        <p:spPr>
          <a:xfrm>
            <a:off x="258056" y="230188"/>
            <a:ext cx="8633531" cy="307777"/>
          </a:xfrm>
        </p:spPr>
        <p:txBody>
          <a:bodyPr rtlCol="0">
            <a:spAutoFit/>
          </a:bodyPr>
          <a:lstStyle/>
          <a:p>
            <a:pPr rtl="0"/>
            <a:r>
              <a:rPr lang="ru-RU" dirty="0"/>
              <a:t>Серверы SmartX Edge (AS-P и AS-B)</a:t>
            </a:r>
          </a:p>
        </p:txBody>
      </p:sp>
      <p:sp>
        <p:nvSpPr>
          <p:cNvPr id="12" name="Content Placeholder 3"/>
          <p:cNvSpPr>
            <a:spLocks noGrp="1"/>
          </p:cNvSpPr>
          <p:nvPr>
            <p:ph idx="4294967295"/>
          </p:nvPr>
        </p:nvSpPr>
        <p:spPr>
          <a:xfrm>
            <a:off x="258056" y="1008231"/>
            <a:ext cx="5694170" cy="3243708"/>
          </a:xfrm>
          <a:prstGeom prst="rect">
            <a:avLst/>
          </a:prstGeom>
        </p:spPr>
        <p:txBody>
          <a:bodyPr wrap="square" rtlCol="0">
            <a:spAutoFit/>
          </a:bodyPr>
          <a:lstStyle/>
          <a:p>
            <a:pPr marL="0" indent="0" rtl="0">
              <a:lnSpc>
                <a:spcPct val="90000"/>
              </a:lnSpc>
              <a:buNone/>
            </a:pPr>
            <a:r>
              <a:rPr lang="ru-RU" sz="1000" b="1" dirty="0"/>
              <a:t>AS-P – идеально подходит для установки на предприятии и упрощения процесса миграции </a:t>
            </a:r>
          </a:p>
          <a:p>
            <a:pPr marL="233363" indent="223838" rtl="0">
              <a:lnSpc>
                <a:spcPct val="90000"/>
              </a:lnSpc>
            </a:pPr>
            <a:r>
              <a:rPr lang="ru-RU" sz="900" dirty="0"/>
              <a:t>Сетевой контроллер и сервер в одном</a:t>
            </a:r>
          </a:p>
          <a:p>
            <a:pPr marL="233363" indent="223838" rtl="0">
              <a:lnSpc>
                <a:spcPct val="90000"/>
              </a:lnSpc>
            </a:pPr>
            <a:r>
              <a:rPr lang="ru-RU" sz="900" dirty="0"/>
              <a:t>Более быстрый двухъядерный процессор для повышения производительности</a:t>
            </a:r>
          </a:p>
          <a:p>
            <a:pPr marL="233363" indent="223838" rtl="0">
              <a:lnSpc>
                <a:spcPct val="90000"/>
              </a:lnSpc>
            </a:pPr>
            <a:r>
              <a:rPr lang="ru-RU" sz="900" dirty="0"/>
              <a:t>Большой объем оперативной памяти 512 МБ </a:t>
            </a:r>
          </a:p>
          <a:p>
            <a:pPr marL="233363" indent="223838" rtl="0">
              <a:lnSpc>
                <a:spcPct val="90000"/>
              </a:lnSpc>
            </a:pPr>
            <a:r>
              <a:rPr lang="ru-RU" sz="900" dirty="0"/>
              <a:t>Двойные порты Ethernet, готовые в будущем к модернизации BACnet IP </a:t>
            </a:r>
            <a:br>
              <a:rPr lang="ru-RU" sz="900" dirty="0"/>
            </a:br>
            <a:r>
              <a:rPr lang="ru-RU" sz="900" dirty="0"/>
              <a:t>	до уровня полевого контроллера</a:t>
            </a:r>
          </a:p>
          <a:p>
            <a:pPr marL="233363" indent="223838" rtl="0">
              <a:lnSpc>
                <a:spcPct val="90000"/>
              </a:lnSpc>
            </a:pPr>
            <a:r>
              <a:rPr lang="ru-RU" sz="900" dirty="0"/>
              <a:t>Сетевой концентратор: BACnet, LonWorks, Modbus, веб-сервисы</a:t>
            </a:r>
          </a:p>
          <a:p>
            <a:pPr marL="233363" indent="223838" rtl="0">
              <a:lnSpc>
                <a:spcPct val="90000"/>
              </a:lnSpc>
            </a:pPr>
            <a:r>
              <a:rPr lang="ru-RU" sz="900" dirty="0"/>
              <a:t>Централизованное управление, база данных, обслуживание пользовательских интерфейсов 	(рабочая станция, веб-станция и приложения)</a:t>
            </a:r>
          </a:p>
          <a:p>
            <a:pPr marL="233363" indent="223838" rtl="0">
              <a:lnSpc>
                <a:spcPct val="90000"/>
              </a:lnSpc>
            </a:pPr>
            <a:r>
              <a:rPr lang="ru-RU" sz="900" dirty="0"/>
              <a:t>Сертификация UL-864 системы противодымной защиты</a:t>
            </a:r>
            <a:br>
              <a:rPr lang="ru-RU" sz="900" dirty="0"/>
            </a:br>
            <a:endParaRPr lang="ru-RU" sz="900" dirty="0"/>
          </a:p>
          <a:p>
            <a:pPr rtl="0">
              <a:buNone/>
            </a:pPr>
            <a:r>
              <a:rPr lang="ru-RU" sz="1000" b="1" dirty="0"/>
              <a:t>AS-B – </a:t>
            </a:r>
            <a:r>
              <a:rPr lang="ru-RU" sz="1000" b="1" dirty="0">
                <a:solidFill>
                  <a:srgbClr val="777777"/>
                </a:solidFill>
              </a:rPr>
              <a:t>идеально подходит для приложений малых и средних предприятий</a:t>
            </a:r>
          </a:p>
          <a:p>
            <a:pPr marL="339725" lvl="0" rtl="0"/>
            <a:r>
              <a:rPr lang="ru-RU" sz="900" dirty="0"/>
              <a:t>Мощная компактная конструкция системы управления инфраструктурой здания «все в одном»</a:t>
            </a:r>
          </a:p>
          <a:p>
            <a:pPr marL="233363" indent="223838" rtl="0">
              <a:lnSpc>
                <a:spcPct val="90000"/>
              </a:lnSpc>
            </a:pPr>
            <a:endParaRPr lang="ru-RU" sz="1000" b="1" i="1" dirty="0">
              <a:solidFill>
                <a:srgbClr val="36C746"/>
              </a:solidFill>
            </a:endParaRPr>
          </a:p>
        </p:txBody>
      </p:sp>
      <p:sp>
        <p:nvSpPr>
          <p:cNvPr id="14" name="Text Placeholder 5"/>
          <p:cNvSpPr>
            <a:spLocks noGrp="1"/>
          </p:cNvSpPr>
          <p:nvPr>
            <p:ph type="body" idx="15"/>
          </p:nvPr>
        </p:nvSpPr>
        <p:spPr>
          <a:xfrm>
            <a:off x="258055" y="604935"/>
            <a:ext cx="8633531" cy="169277"/>
          </a:xfrm>
        </p:spPr>
        <p:txBody>
          <a:bodyPr rtlCol="0">
            <a:spAutoFit/>
          </a:bodyPr>
          <a:lstStyle/>
          <a:p>
            <a:pPr rtl="0"/>
            <a:r>
              <a:rPr lang="ru-RU" dirty="0"/>
              <a:t>Серверы автоматизации следующего поколения </a:t>
            </a:r>
            <a:endParaRPr lang="ru-RU" i="1" strike="dblStrike" dirty="0"/>
          </a:p>
        </p:txBody>
      </p:sp>
      <p:pic>
        <p:nvPicPr>
          <p:cNvPr id="7170" name="Picture 2"/>
          <p:cNvPicPr>
            <a:picLocks noChangeAspect="1" noChangeArrowheads="1"/>
          </p:cNvPicPr>
          <p:nvPr/>
        </p:nvPicPr>
        <p:blipFill>
          <a:blip r:embed="rId3"/>
          <a:srcRect/>
          <a:stretch>
            <a:fillRect/>
          </a:stretch>
        </p:blipFill>
        <p:spPr bwMode="auto">
          <a:xfrm>
            <a:off x="6361421" y="1036038"/>
            <a:ext cx="1428916" cy="1654906"/>
          </a:xfrm>
          <a:prstGeom prst="rect">
            <a:avLst/>
          </a:prstGeom>
          <a:noFill/>
          <a:ln w="9525">
            <a:noFill/>
            <a:miter lim="800000"/>
            <a:headEnd/>
            <a:tailEnd/>
          </a:ln>
          <a:effectLst/>
        </p:spPr>
      </p:pic>
      <p:sp>
        <p:nvSpPr>
          <p:cNvPr id="17" name="Rounded Rectangle 11">
            <a:extLst>
              <a:ext uri="{FF2B5EF4-FFF2-40B4-BE49-F238E27FC236}">
                <a16:creationId xmlns:a16="http://schemas.microsoft.com/office/drawing/2014/main" id="{98D4E159-E754-41FB-928A-30C2EFD09D75}"/>
              </a:ext>
            </a:extLst>
          </p:cNvPr>
          <p:cNvSpPr/>
          <p:nvPr/>
        </p:nvSpPr>
        <p:spPr>
          <a:xfrm>
            <a:off x="6934200" y="223463"/>
            <a:ext cx="1960336" cy="5634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ПО для управления сетевой периферией</a:t>
            </a:r>
          </a:p>
        </p:txBody>
      </p:sp>
      <p:pic>
        <p:nvPicPr>
          <p:cNvPr id="18" name="Picture 2">
            <a:extLst>
              <a:ext uri="{FF2B5EF4-FFF2-40B4-BE49-F238E27FC236}">
                <a16:creationId xmlns:a16="http://schemas.microsoft.com/office/drawing/2014/main" id="{848AECA8-168C-48B1-BE1B-8E62F3419E8A}"/>
              </a:ext>
            </a:extLst>
          </p:cNvPr>
          <p:cNvPicPr>
            <a:picLocks noChangeAspect="1" noChangeArrowheads="1"/>
          </p:cNvPicPr>
          <p:nvPr/>
        </p:nvPicPr>
        <p:blipFill>
          <a:blip r:embed="rId4"/>
          <a:srcRect/>
          <a:stretch>
            <a:fillRect/>
          </a:stretch>
        </p:blipFill>
        <p:spPr bwMode="auto">
          <a:xfrm>
            <a:off x="6231526" y="2797552"/>
            <a:ext cx="1688706" cy="1427387"/>
          </a:xfrm>
          <a:prstGeom prst="rect">
            <a:avLst/>
          </a:prstGeom>
          <a:noFill/>
          <a:ln w="9525">
            <a:noFill/>
            <a:miter lim="800000"/>
            <a:headEnd/>
            <a:tailEnd/>
          </a:ln>
          <a:effectLst/>
        </p:spPr>
      </p:pic>
      <p:pic>
        <p:nvPicPr>
          <p:cNvPr id="19" name="Picture 3">
            <a:extLst>
              <a:ext uri="{FF2B5EF4-FFF2-40B4-BE49-F238E27FC236}">
                <a16:creationId xmlns:a16="http://schemas.microsoft.com/office/drawing/2014/main" id="{59746FF9-8402-421B-BF0D-6B983BF410CD}"/>
              </a:ext>
            </a:extLst>
          </p:cNvPr>
          <p:cNvPicPr>
            <a:picLocks noChangeAspect="1" noChangeArrowheads="1"/>
          </p:cNvPicPr>
          <p:nvPr/>
        </p:nvPicPr>
        <p:blipFill>
          <a:blip r:embed="rId5"/>
          <a:srcRect/>
          <a:stretch>
            <a:fillRect/>
          </a:stretch>
        </p:blipFill>
        <p:spPr bwMode="auto">
          <a:xfrm>
            <a:off x="7790337" y="3523947"/>
            <a:ext cx="1204393" cy="991853"/>
          </a:xfrm>
          <a:prstGeom prst="rect">
            <a:avLst/>
          </a:prstGeom>
          <a:noFill/>
          <a:ln w="9525">
            <a:noFill/>
            <a:miter lim="800000"/>
            <a:headEnd/>
            <a:tailEnd/>
          </a:ln>
          <a:effectLst/>
        </p:spPr>
      </p:pic>
      <p:pic>
        <p:nvPicPr>
          <p:cNvPr id="20" name="Picture 2" descr="Image result for BTL logo">
            <a:extLst>
              <a:ext uri="{FF2B5EF4-FFF2-40B4-BE49-F238E27FC236}">
                <a16:creationId xmlns:a16="http://schemas.microsoft.com/office/drawing/2014/main" id="{C9915927-D7B0-41F3-AEBB-E18424FFDCB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21556" y="4218037"/>
            <a:ext cx="599511" cy="59951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9D59802-33BE-4581-ADF5-446371427734}"/>
              </a:ext>
            </a:extLst>
          </p:cNvPr>
          <p:cNvSpPr txBox="1"/>
          <p:nvPr/>
        </p:nvSpPr>
        <p:spPr>
          <a:xfrm>
            <a:off x="4175989" y="4363445"/>
            <a:ext cx="2008452" cy="338554"/>
          </a:xfrm>
          <a:prstGeom prst="rect">
            <a:avLst/>
          </a:prstGeom>
          <a:noFill/>
        </p:spPr>
        <p:txBody>
          <a:bodyPr wrap="square" rtlCol="0">
            <a:spAutoFit/>
          </a:bodyPr>
          <a:lstStyle/>
          <a:p>
            <a:pPr rtl="0"/>
            <a:r>
              <a:rPr lang="ru-RU" sz="800" dirty="0">
                <a:solidFill>
                  <a:srgbClr val="00B0F0"/>
                </a:solidFill>
              </a:rPr>
              <a:t>AS-P и AS-B соответствуют </a:t>
            </a:r>
            <a:br>
              <a:rPr lang="ru-RU" sz="800" dirty="0">
                <a:solidFill>
                  <a:srgbClr val="00B0F0"/>
                </a:solidFill>
              </a:rPr>
            </a:br>
            <a:r>
              <a:rPr lang="ru-RU" sz="800" dirty="0">
                <a:solidFill>
                  <a:srgbClr val="00B0F0"/>
                </a:solidFill>
              </a:rPr>
              <a:t>профилю B-BC BACnet</a:t>
            </a:r>
            <a:r>
              <a:rPr lang="ru-RU" sz="800" baseline="30000" dirty="0">
                <a:solidFill>
                  <a:srgbClr val="00B0F0"/>
                </a:solidFill>
              </a:rPr>
              <a:t>®</a:t>
            </a:r>
            <a:r>
              <a:rPr lang="ru-RU" sz="800" dirty="0">
                <a:solidFill>
                  <a:srgbClr val="00B0F0"/>
                </a:solidFill>
              </a:rPr>
              <a:t> версии 12</a:t>
            </a:r>
          </a:p>
        </p:txBody>
      </p:sp>
    </p:spTree>
    <p:extLst>
      <p:ext uri="{BB962C8B-B14F-4D97-AF65-F5344CB8AC3E}">
        <p14:creationId xmlns:p14="http://schemas.microsoft.com/office/powerpoint/2010/main" val="3271505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2243559" y="4874247"/>
            <a:ext cx="525690" cy="92333"/>
          </a:xfrm>
        </p:spPr>
        <p:txBody>
          <a:bodyPr rtlCol="0"/>
          <a:lstStyle/>
          <a:p>
            <a:pPr rtl="0"/>
            <a:r>
              <a:rPr lang="ru-RU" dirty="0"/>
              <a:t>Страница </a:t>
            </a:r>
            <a:fld id="{5A9C12DC-491F-9444-86A2-13AC5C62A2FC}" type="slidenum">
              <a:rPr lang="ru-RU" smtClean="0"/>
              <a:pPr/>
              <a:t>23</a:t>
            </a:fld>
            <a:endParaRPr lang="ru-RU" dirty="0"/>
          </a:p>
        </p:txBody>
      </p:sp>
      <p:sp>
        <p:nvSpPr>
          <p:cNvPr id="9" name="Footer Placeholder 8"/>
          <p:cNvSpPr>
            <a:spLocks noGrp="1"/>
          </p:cNvSpPr>
          <p:nvPr>
            <p:ph type="ftr" sz="quarter" idx="3"/>
          </p:nvPr>
        </p:nvSpPr>
        <p:spPr>
          <a:xfrm>
            <a:off x="252412" y="4860691"/>
            <a:ext cx="2054951" cy="92333"/>
          </a:xfrm>
        </p:spPr>
        <p:txBody>
          <a:bodyPr rtlCol="0"/>
          <a:lstStyle/>
          <a:p>
            <a:pPr rtl="0"/>
            <a:r>
              <a:rPr lang="ru-RU" dirty="0"/>
              <a:t>Интеллектуальная собственность Шнейдер Электрик |</a:t>
            </a:r>
          </a:p>
        </p:txBody>
      </p:sp>
      <p:sp>
        <p:nvSpPr>
          <p:cNvPr id="11" name="Title 2"/>
          <p:cNvSpPr>
            <a:spLocks noGrp="1"/>
          </p:cNvSpPr>
          <p:nvPr>
            <p:ph type="title"/>
          </p:nvPr>
        </p:nvSpPr>
        <p:spPr>
          <a:xfrm>
            <a:off x="258056" y="230188"/>
            <a:ext cx="8633531" cy="307777"/>
          </a:xfrm>
        </p:spPr>
        <p:txBody>
          <a:bodyPr rtlCol="0">
            <a:spAutoFit/>
          </a:bodyPr>
          <a:lstStyle/>
          <a:p>
            <a:pPr rtl="0"/>
            <a:r>
              <a:rPr lang="ru-RU" dirty="0"/>
              <a:t>EcoStruxure™ Energy Expert</a:t>
            </a:r>
          </a:p>
        </p:txBody>
      </p:sp>
      <p:sp>
        <p:nvSpPr>
          <p:cNvPr id="12" name="Content Placeholder 3"/>
          <p:cNvSpPr>
            <a:spLocks noGrp="1"/>
          </p:cNvSpPr>
          <p:nvPr>
            <p:ph idx="4294967295"/>
          </p:nvPr>
        </p:nvSpPr>
        <p:spPr>
          <a:xfrm>
            <a:off x="258056" y="1203325"/>
            <a:ext cx="5193873" cy="2923877"/>
          </a:xfrm>
          <a:prstGeom prst="rect">
            <a:avLst/>
          </a:prstGeom>
        </p:spPr>
        <p:txBody>
          <a:bodyPr rtlCol="0">
            <a:spAutoFit/>
          </a:bodyPr>
          <a:lstStyle/>
          <a:p>
            <a:pPr lvl="1" rtl="0"/>
            <a:r>
              <a:rPr lang="ru-RU" dirty="0"/>
              <a:t>Контролируйте, измеряйте и оптимизируйте некритическую мощность вашего здания так же, как системы ОВиК, освещения и пожарной безопасности, и получайте</a:t>
            </a:r>
            <a:r>
              <a:rPr lang="ru-RU" dirty="0">
                <a:latin typeface="Arial" charset="0"/>
              </a:rPr>
              <a:t> информацию по единому каналу для:</a:t>
            </a:r>
          </a:p>
          <a:p>
            <a:pPr lvl="2" rtl="0"/>
            <a:r>
              <a:rPr lang="ru-RU" dirty="0"/>
              <a:t>обеспечения </a:t>
            </a:r>
            <a:r>
              <a:rPr lang="ru-RU" dirty="0">
                <a:latin typeface="Arial" charset="0"/>
              </a:rPr>
              <a:t>работоспособности электрической сети;</a:t>
            </a:r>
          </a:p>
          <a:p>
            <a:pPr lvl="2" rtl="0"/>
            <a:r>
              <a:rPr lang="ru-RU" dirty="0">
                <a:latin typeface="Arial" charset="0"/>
              </a:rPr>
              <a:t>повышения осведомленности о качестве энергии;</a:t>
            </a:r>
          </a:p>
          <a:p>
            <a:pPr lvl="2" rtl="0"/>
            <a:r>
              <a:rPr lang="ru-RU" dirty="0">
                <a:latin typeface="Arial" charset="0"/>
              </a:rPr>
              <a:t>оптимизации учета энергопотребления.</a:t>
            </a:r>
          </a:p>
          <a:p>
            <a:pPr lvl="1" rtl="0"/>
            <a:r>
              <a:rPr lang="ru-RU" dirty="0">
                <a:latin typeface="Arial" charset="0"/>
              </a:rPr>
              <a:t>Содержимое доступно через веб-станцию</a:t>
            </a:r>
            <a:br>
              <a:rPr lang="ru-RU" dirty="0">
                <a:latin typeface="Arial" charset="0"/>
              </a:rPr>
            </a:br>
            <a:r>
              <a:rPr lang="ru-RU" dirty="0">
                <a:latin typeface="Arial" charset="0"/>
              </a:rPr>
              <a:t>и рабочую станцию</a:t>
            </a:r>
          </a:p>
          <a:p>
            <a:pPr lvl="1" rtl="0"/>
            <a:r>
              <a:rPr lang="ru-RU" dirty="0">
                <a:latin typeface="Arial" charset="0"/>
              </a:rPr>
              <a:t>Разработан для рядовых пользователей, не имеющих электротехнического образования</a:t>
            </a:r>
          </a:p>
          <a:p>
            <a:pPr lvl="2" rtl="0"/>
            <a:endParaRPr lang="ru-RU" dirty="0"/>
          </a:p>
        </p:txBody>
      </p:sp>
      <p:sp>
        <p:nvSpPr>
          <p:cNvPr id="14" name="Text Placeholder 5"/>
          <p:cNvSpPr>
            <a:spLocks noGrp="1"/>
          </p:cNvSpPr>
          <p:nvPr>
            <p:ph type="body" idx="15"/>
          </p:nvPr>
        </p:nvSpPr>
        <p:spPr>
          <a:xfrm>
            <a:off x="258055" y="604935"/>
            <a:ext cx="8633531" cy="169277"/>
          </a:xfrm>
        </p:spPr>
        <p:txBody>
          <a:bodyPr rtlCol="0">
            <a:spAutoFit/>
          </a:bodyPr>
          <a:lstStyle/>
          <a:p>
            <a:pPr rtl="0"/>
            <a:r>
              <a:rPr lang="ru-RU" dirty="0">
                <a:solidFill>
                  <a:srgbClr val="37A4E0"/>
                </a:solidFill>
              </a:rPr>
              <a:t>Встроенные модули ПО для интеграции средств контроля потребления энергии и мощности</a:t>
            </a:r>
            <a:endParaRPr lang="ru-RU" dirty="0"/>
          </a:p>
        </p:txBody>
      </p:sp>
      <p:pic>
        <p:nvPicPr>
          <p:cNvPr id="15" name="Picture 14" descr="Dashboard_Chiller Plant_r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91068" y="3747307"/>
            <a:ext cx="896112" cy="531693"/>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p:spPr>
      </p:pic>
      <p:pic>
        <p:nvPicPr>
          <p:cNvPr id="1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86144" y="3093894"/>
            <a:ext cx="896112" cy="454662"/>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91068" y="3096053"/>
            <a:ext cx="896112" cy="456700"/>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2"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86144" y="3784803"/>
            <a:ext cx="896112" cy="456700"/>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a:blip r:embed="rId6"/>
          <a:stretch>
            <a:fillRect/>
          </a:stretch>
        </p:blipFill>
        <p:spPr>
          <a:xfrm>
            <a:off x="6249226" y="1297736"/>
            <a:ext cx="2560320" cy="1524000"/>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p:spPr>
      </p:pic>
      <p:sp>
        <p:nvSpPr>
          <p:cNvPr id="17" name="Rounded Rectangle 16">
            <a:extLst>
              <a:ext uri="{FF2B5EF4-FFF2-40B4-BE49-F238E27FC236}">
                <a16:creationId xmlns:a16="http://schemas.microsoft.com/office/drawing/2014/main" id="{5E48D443-CC7C-4868-BE32-CC0CA97F4D1A}"/>
              </a:ext>
            </a:extLst>
          </p:cNvPr>
          <p:cNvSpPr/>
          <p:nvPr/>
        </p:nvSpPr>
        <p:spPr>
          <a:xfrm>
            <a:off x="6934200" y="223463"/>
            <a:ext cx="1960336" cy="5634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ПО для управления сетевой периферией</a:t>
            </a:r>
          </a:p>
        </p:txBody>
      </p:sp>
      <p:sp>
        <p:nvSpPr>
          <p:cNvPr id="18" name="Text Placeholder 10">
            <a:extLst>
              <a:ext uri="{FF2B5EF4-FFF2-40B4-BE49-F238E27FC236}">
                <a16:creationId xmlns:a16="http://schemas.microsoft.com/office/drawing/2014/main" id="{88A38A81-E4D0-4EA9-8F26-7E9D248EAAA4}"/>
              </a:ext>
            </a:extLst>
          </p:cNvPr>
          <p:cNvSpPr>
            <a:spLocks noGrp="1"/>
          </p:cNvSpPr>
          <p:nvPr>
            <p:ph type="body" sz="quarter" idx="13"/>
          </p:nvPr>
        </p:nvSpPr>
        <p:spPr>
          <a:xfrm>
            <a:off x="388677" y="4217814"/>
            <a:ext cx="4838780" cy="207749"/>
          </a:xfrm>
        </p:spPr>
        <p:txBody>
          <a:bodyPr rtlCol="0"/>
          <a:lstStyle/>
          <a:p>
            <a:pPr rtl="0"/>
            <a:r>
              <a:rPr lang="ru-RU" sz="1350" i="1" dirty="0">
                <a:solidFill>
                  <a:srgbClr val="3DCD58"/>
                </a:solidFill>
              </a:rPr>
              <a:t>.</a:t>
            </a:r>
            <a:endParaRPr lang="ru-RU" i="1" dirty="0">
              <a:solidFill>
                <a:srgbClr val="3DCD58"/>
              </a:solidFill>
            </a:endParaRPr>
          </a:p>
        </p:txBody>
      </p:sp>
    </p:spTree>
    <p:extLst>
      <p:ext uri="{BB962C8B-B14F-4D97-AF65-F5344CB8AC3E}">
        <p14:creationId xmlns:p14="http://schemas.microsoft.com/office/powerpoint/2010/main" val="1777270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58057" y="281786"/>
            <a:ext cx="8633531" cy="307777"/>
          </a:xfrm>
        </p:spPr>
        <p:txBody>
          <a:bodyPr rtlCol="0"/>
          <a:lstStyle/>
          <a:p>
            <a:pPr rtl="0"/>
            <a:r>
              <a:rPr lang="ru-RU" dirty="0"/>
              <a:t>EcoStruxure™ Security Expert</a:t>
            </a:r>
          </a:p>
        </p:txBody>
      </p:sp>
      <p:sp>
        <p:nvSpPr>
          <p:cNvPr id="11" name="Text Placeholder 10"/>
          <p:cNvSpPr>
            <a:spLocks noGrp="1"/>
          </p:cNvSpPr>
          <p:nvPr>
            <p:ph type="body" sz="quarter" idx="13"/>
          </p:nvPr>
        </p:nvSpPr>
        <p:spPr>
          <a:xfrm>
            <a:off x="388677" y="3546765"/>
            <a:ext cx="4838780" cy="207749"/>
          </a:xfrm>
        </p:spPr>
        <p:txBody>
          <a:bodyPr rtlCol="0"/>
          <a:lstStyle/>
          <a:p>
            <a:pPr rtl="0"/>
            <a:r>
              <a:rPr lang="ru-RU" sz="1350" i="1" dirty="0">
                <a:solidFill>
                  <a:srgbClr val="3DCD58"/>
                </a:solidFill>
              </a:rPr>
              <a:t>.</a:t>
            </a:r>
            <a:endParaRPr lang="ru-RU" i="1" dirty="0">
              <a:solidFill>
                <a:srgbClr val="3DCD58"/>
              </a:solidFill>
            </a:endParaRPr>
          </a:p>
        </p:txBody>
      </p:sp>
      <p:sp>
        <p:nvSpPr>
          <p:cNvPr id="12" name="Text Placeholder 11"/>
          <p:cNvSpPr>
            <a:spLocks noGrp="1"/>
          </p:cNvSpPr>
          <p:nvPr>
            <p:ph type="body" idx="15"/>
          </p:nvPr>
        </p:nvSpPr>
        <p:spPr>
          <a:xfrm>
            <a:off x="258056" y="604936"/>
            <a:ext cx="8633531" cy="507831"/>
          </a:xfrm>
        </p:spPr>
        <p:txBody>
          <a:bodyPr rtlCol="0"/>
          <a:lstStyle/>
          <a:p>
            <a:pPr rtl="0"/>
            <a:r>
              <a:rPr lang="ru-RU" dirty="0"/>
              <a:t>Обеспечение безопасности людей в зданиях, защита оборудования, получение доступа </a:t>
            </a:r>
            <a:br>
              <a:rPr lang="ru-RU" dirty="0"/>
            </a:br>
            <a:r>
              <a:rPr lang="ru-RU" dirty="0"/>
              <a:t>к информации и минимизация киберрисков</a:t>
            </a:r>
          </a:p>
          <a:p>
            <a:pPr rtl="0"/>
            <a:endParaRPr lang="ru-RU" dirty="0"/>
          </a:p>
        </p:txBody>
      </p:sp>
      <p:sp>
        <p:nvSpPr>
          <p:cNvPr id="13" name="Content Placeholder 12"/>
          <p:cNvSpPr>
            <a:spLocks noGrp="1"/>
          </p:cNvSpPr>
          <p:nvPr>
            <p:ph sz="quarter" idx="17"/>
          </p:nvPr>
        </p:nvSpPr>
        <p:spPr>
          <a:xfrm>
            <a:off x="252413" y="1352185"/>
            <a:ext cx="4017246" cy="3565079"/>
          </a:xfrm>
        </p:spPr>
        <p:txBody>
          <a:bodyPr rtlCol="0"/>
          <a:lstStyle/>
          <a:p>
            <a:pPr marL="15867" indent="0" rtl="0">
              <a:buNone/>
            </a:pPr>
            <a:r>
              <a:rPr lang="ru-RU" b="1" dirty="0"/>
              <a:t>Безопасность доступа </a:t>
            </a:r>
            <a:br>
              <a:rPr lang="ru-RU" b="1" dirty="0"/>
            </a:br>
            <a:r>
              <a:rPr lang="ru-RU" b="1" dirty="0"/>
              <a:t>и защита от вторжений</a:t>
            </a:r>
          </a:p>
          <a:p>
            <a:pPr marL="361950" lvl="1" indent="-182563" defTabSz="447675" rtl="0"/>
            <a:r>
              <a:rPr lang="ru-RU" dirty="0"/>
              <a:t>Наивысший в своем классе уровень контроля доступа и обнаружения вторжений благодаря использованию специализированных полевых контроллеров, технологии считывания смарт-карт RFID, а также прикладного программного обеспечения, соответствующего региональным требованиям по сертификации и локализации</a:t>
            </a:r>
          </a:p>
          <a:p>
            <a:pPr marL="361950" lvl="1" indent="-182563" defTabSz="447675" rtl="0"/>
            <a:r>
              <a:rPr lang="ru-RU" dirty="0"/>
              <a:t>Автономное решение, которое объединяется с программным обеспечением EcoStruxure Building Operation для обеспечения визуализации и управления всем зданием.</a:t>
            </a:r>
            <a:endParaRPr lang="ru-RU" sz="900" b="1" dirty="0"/>
          </a:p>
          <a:p>
            <a:pPr rtl="0"/>
            <a:endParaRPr lang="ru-RU" sz="900" b="1" dirty="0"/>
          </a:p>
          <a:p>
            <a:pPr rtl="0"/>
            <a:endParaRPr lang="ru-RU" sz="900" b="1" dirty="0"/>
          </a:p>
          <a:p>
            <a:pPr marL="15867" indent="0" rtl="0">
              <a:buNone/>
            </a:pPr>
            <a:r>
              <a:rPr lang="ru-RU" sz="1200" b="1" dirty="0"/>
              <a:t> </a:t>
            </a:r>
            <a:endParaRPr lang="ru-RU" sz="1050" dirty="0"/>
          </a:p>
        </p:txBody>
      </p:sp>
      <p:sp>
        <p:nvSpPr>
          <p:cNvPr id="8" name="Slide Number Placeholder 7"/>
          <p:cNvSpPr>
            <a:spLocks noGrp="1"/>
          </p:cNvSpPr>
          <p:nvPr>
            <p:ph type="sldNum" sz="quarter" idx="4"/>
          </p:nvPr>
        </p:nvSpPr>
        <p:spPr>
          <a:xfrm>
            <a:off x="2243514" y="4858300"/>
            <a:ext cx="935522" cy="92333"/>
          </a:xfrm>
        </p:spPr>
        <p:txBody>
          <a:bodyPr rtlCol="0"/>
          <a:lstStyle/>
          <a:p>
            <a:pPr defTabSz="685800" rtl="0"/>
            <a:r>
              <a:rPr lang="ru-RU" kern="0" dirty="0">
                <a:solidFill>
                  <a:srgbClr val="3DCD58"/>
                </a:solidFill>
              </a:rPr>
              <a:t>Страница </a:t>
            </a:r>
            <a:fld id="{5A9C12DC-491F-9444-86A2-13AC5C62A2FC}" type="slidenum">
              <a:rPr lang="ru-RU" kern="0" smtClean="0">
                <a:solidFill>
                  <a:srgbClr val="3DCD58"/>
                </a:solidFill>
              </a:rPr>
              <a:pPr defTabSz="685800"/>
              <a:t>24</a:t>
            </a:fld>
            <a:endParaRPr lang="ru-RU" kern="0" dirty="0">
              <a:solidFill>
                <a:srgbClr val="3DCD58"/>
              </a:solidFill>
            </a:endParaRPr>
          </a:p>
        </p:txBody>
      </p:sp>
      <p:sp>
        <p:nvSpPr>
          <p:cNvPr id="9" name="Footer Placeholder 8"/>
          <p:cNvSpPr>
            <a:spLocks noGrp="1"/>
          </p:cNvSpPr>
          <p:nvPr>
            <p:ph type="ftr" sz="quarter" idx="3"/>
          </p:nvPr>
        </p:nvSpPr>
        <p:spPr>
          <a:xfrm>
            <a:off x="252412" y="4849991"/>
            <a:ext cx="1978040" cy="92333"/>
          </a:xfrm>
        </p:spPr>
        <p:txBody>
          <a:bodyPr rtlCol="0"/>
          <a:lstStyle/>
          <a:p>
            <a:pPr defTabSz="685800" rtl="0"/>
            <a:r>
              <a:rPr lang="ru-RU" kern="0" dirty="0">
                <a:solidFill>
                  <a:srgbClr val="626469"/>
                </a:solidFill>
              </a:rPr>
              <a:t>Интеллектуальная собственность Шнейдер Электрик |</a:t>
            </a:r>
          </a:p>
        </p:txBody>
      </p:sp>
      <p:sp>
        <p:nvSpPr>
          <p:cNvPr id="14" name="Rounded Rectangle 16">
            <a:extLst>
              <a:ext uri="{FF2B5EF4-FFF2-40B4-BE49-F238E27FC236}">
                <a16:creationId xmlns:a16="http://schemas.microsoft.com/office/drawing/2014/main" id="{1485671A-CA90-4423-B8EC-396904B81846}"/>
              </a:ext>
            </a:extLst>
          </p:cNvPr>
          <p:cNvSpPr/>
          <p:nvPr/>
        </p:nvSpPr>
        <p:spPr>
          <a:xfrm>
            <a:off x="6934200" y="223463"/>
            <a:ext cx="1960336" cy="5634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ПО для управления сетевой периферией</a:t>
            </a:r>
          </a:p>
        </p:txBody>
      </p:sp>
      <p:pic>
        <p:nvPicPr>
          <p:cNvPr id="5" name="Picture 4">
            <a:extLst>
              <a:ext uri="{FF2B5EF4-FFF2-40B4-BE49-F238E27FC236}">
                <a16:creationId xmlns:a16="http://schemas.microsoft.com/office/drawing/2014/main" id="{C37FB65C-EA77-4C04-AB41-38E0255EB1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04110" y="1361956"/>
            <a:ext cx="4387477" cy="2838956"/>
          </a:xfrm>
          <a:prstGeom prst="rect">
            <a:avLst/>
          </a:prstGeom>
        </p:spPr>
      </p:pic>
      <p:sp>
        <p:nvSpPr>
          <p:cNvPr id="15" name="Прямоугольник 14"/>
          <p:cNvSpPr/>
          <p:nvPr/>
        </p:nvSpPr>
        <p:spPr>
          <a:xfrm>
            <a:off x="6509532" y="1631335"/>
            <a:ext cx="514266" cy="153888"/>
          </a:xfrm>
          <a:prstGeom prst="rect">
            <a:avLst/>
          </a:prstGeom>
          <a:solidFill>
            <a:schemeClr val="bg1"/>
          </a:solidFill>
        </p:spPr>
        <p:txBody>
          <a:bodyPr wrap="square" lIns="0" tIns="0" rIns="0" bIns="0" rtlCol="0">
            <a:spAutoFit/>
          </a:bodyPr>
          <a:lstStyle/>
          <a:p>
            <a:pPr indent="0" algn="ctr" rtl="0"/>
            <a:r>
              <a:rPr lang="ru-RU" sz="500" b="1" dirty="0">
                <a:latin typeface="+mj-lt"/>
              </a:rPr>
              <a:t>Локальный сервер</a:t>
            </a:r>
          </a:p>
        </p:txBody>
      </p:sp>
      <p:sp>
        <p:nvSpPr>
          <p:cNvPr id="16" name="Прямоугольник 15"/>
          <p:cNvSpPr/>
          <p:nvPr/>
        </p:nvSpPr>
        <p:spPr>
          <a:xfrm>
            <a:off x="7987402" y="2268767"/>
            <a:ext cx="427936" cy="102592"/>
          </a:xfrm>
          <a:prstGeom prst="rect">
            <a:avLst/>
          </a:prstGeom>
          <a:solidFill>
            <a:srgbClr val="EDEEF0"/>
          </a:solidFill>
        </p:spPr>
        <p:txBody>
          <a:bodyPr wrap="square" lIns="0" tIns="0" rIns="0" bIns="0" rtlCol="0">
            <a:spAutoFit/>
          </a:bodyPr>
          <a:lstStyle/>
          <a:p>
            <a:pPr indent="0" algn="ctr" rtl="0">
              <a:lnSpc>
                <a:spcPts val="350"/>
              </a:lnSpc>
            </a:pPr>
            <a:r>
              <a:rPr lang="ru-RU" sz="300" b="1" dirty="0">
                <a:latin typeface="+mj-lt"/>
              </a:rPr>
              <a:t>Интеграция пожарной сигнализации</a:t>
            </a:r>
          </a:p>
        </p:txBody>
      </p:sp>
      <p:sp>
        <p:nvSpPr>
          <p:cNvPr id="17" name="Прямоугольник 16"/>
          <p:cNvSpPr/>
          <p:nvPr/>
        </p:nvSpPr>
        <p:spPr>
          <a:xfrm>
            <a:off x="7998710" y="2054389"/>
            <a:ext cx="330899" cy="102592"/>
          </a:xfrm>
          <a:prstGeom prst="rect">
            <a:avLst/>
          </a:prstGeom>
          <a:solidFill>
            <a:srgbClr val="EDEEF0"/>
          </a:solidFill>
        </p:spPr>
        <p:txBody>
          <a:bodyPr wrap="square" lIns="0" tIns="0" rIns="0" bIns="0" rtlCol="0">
            <a:spAutoFit/>
          </a:bodyPr>
          <a:lstStyle/>
          <a:p>
            <a:pPr indent="0" algn="ctr" rtl="0">
              <a:lnSpc>
                <a:spcPts val="350"/>
              </a:lnSpc>
            </a:pPr>
            <a:r>
              <a:rPr lang="ru-RU" sz="300" b="1" dirty="0">
                <a:latin typeface="+mj-lt"/>
              </a:rPr>
              <a:t>Автоматизация</a:t>
            </a:r>
          </a:p>
          <a:p>
            <a:pPr indent="0" algn="ctr" rtl="0">
              <a:lnSpc>
                <a:spcPts val="350"/>
              </a:lnSpc>
            </a:pPr>
            <a:r>
              <a:rPr lang="ru-RU" sz="300" b="1" dirty="0">
                <a:latin typeface="+mj-lt"/>
              </a:rPr>
              <a:t>здания</a:t>
            </a:r>
          </a:p>
        </p:txBody>
      </p:sp>
      <p:sp>
        <p:nvSpPr>
          <p:cNvPr id="18" name="Прямоугольник 17"/>
          <p:cNvSpPr/>
          <p:nvPr/>
        </p:nvSpPr>
        <p:spPr>
          <a:xfrm>
            <a:off x="7994898" y="1827421"/>
            <a:ext cx="320422" cy="102592"/>
          </a:xfrm>
          <a:prstGeom prst="rect">
            <a:avLst/>
          </a:prstGeom>
          <a:solidFill>
            <a:srgbClr val="EDEEF0"/>
          </a:solidFill>
        </p:spPr>
        <p:txBody>
          <a:bodyPr wrap="square" lIns="0" tIns="0" rIns="0" bIns="0" rtlCol="0">
            <a:spAutoFit/>
          </a:bodyPr>
          <a:lstStyle/>
          <a:p>
            <a:pPr indent="0" algn="ctr" rtl="0">
              <a:lnSpc>
                <a:spcPts val="350"/>
              </a:lnSpc>
            </a:pPr>
            <a:r>
              <a:rPr lang="ru-RU" sz="300" b="1" dirty="0">
                <a:latin typeface="+mj-lt"/>
              </a:rPr>
              <a:t>Аналитика по</a:t>
            </a:r>
          </a:p>
          <a:p>
            <a:pPr indent="0" algn="ctr" rtl="0">
              <a:lnSpc>
                <a:spcPts val="350"/>
              </a:lnSpc>
            </a:pPr>
            <a:r>
              <a:rPr lang="ru-RU" sz="300" b="1" dirty="0">
                <a:latin typeface="+mj-lt"/>
              </a:rPr>
              <a:t>зданию</a:t>
            </a:r>
          </a:p>
        </p:txBody>
      </p:sp>
      <p:sp>
        <p:nvSpPr>
          <p:cNvPr id="19" name="Прямоугольник 18"/>
          <p:cNvSpPr/>
          <p:nvPr/>
        </p:nvSpPr>
        <p:spPr>
          <a:xfrm>
            <a:off x="7743826" y="1559415"/>
            <a:ext cx="335756" cy="153888"/>
          </a:xfrm>
          <a:prstGeom prst="rect">
            <a:avLst/>
          </a:prstGeom>
          <a:solidFill>
            <a:srgbClr val="EDEEF0"/>
          </a:solidFill>
        </p:spPr>
        <p:txBody>
          <a:bodyPr wrap="square" lIns="0" tIns="0" rIns="0" bIns="0" rtlCol="0">
            <a:spAutoFit/>
          </a:bodyPr>
          <a:lstStyle/>
          <a:p>
            <a:pPr indent="0" algn="ctr" rtl="0">
              <a:lnSpc>
                <a:spcPts val="350"/>
              </a:lnSpc>
            </a:pPr>
            <a:r>
              <a:rPr lang="ru-RU" sz="300" b="1" dirty="0">
                <a:latin typeface="+mj-lt"/>
              </a:rPr>
              <a:t>Голосовая связь </a:t>
            </a:r>
          </a:p>
          <a:p>
            <a:pPr indent="0" algn="ctr" rtl="0">
              <a:lnSpc>
                <a:spcPts val="350"/>
              </a:lnSpc>
            </a:pPr>
            <a:r>
              <a:rPr lang="ru-RU" sz="300" b="1" dirty="0">
                <a:latin typeface="+mj-lt"/>
              </a:rPr>
              <a:t>по IP-протоколу (VoIP)</a:t>
            </a:r>
          </a:p>
        </p:txBody>
      </p:sp>
      <p:sp>
        <p:nvSpPr>
          <p:cNvPr id="20" name="Прямоугольник 19"/>
          <p:cNvSpPr/>
          <p:nvPr/>
        </p:nvSpPr>
        <p:spPr>
          <a:xfrm>
            <a:off x="7423956" y="1832183"/>
            <a:ext cx="441279" cy="102592"/>
          </a:xfrm>
          <a:prstGeom prst="rect">
            <a:avLst/>
          </a:prstGeom>
          <a:solidFill>
            <a:srgbClr val="EDEEF0"/>
          </a:solidFill>
        </p:spPr>
        <p:txBody>
          <a:bodyPr wrap="square" lIns="0" tIns="0" rIns="0" bIns="0" rtlCol="0">
            <a:spAutoFit/>
          </a:bodyPr>
          <a:lstStyle/>
          <a:p>
            <a:pPr indent="0" algn="ctr" rtl="0">
              <a:lnSpc>
                <a:spcPts val="350"/>
              </a:lnSpc>
            </a:pPr>
            <a:r>
              <a:rPr lang="ru-RU" sz="300" b="1" dirty="0">
                <a:latin typeface="+mj-lt"/>
              </a:rPr>
              <a:t>Управление энергопотреблением</a:t>
            </a:r>
          </a:p>
        </p:txBody>
      </p:sp>
      <p:sp>
        <p:nvSpPr>
          <p:cNvPr id="21" name="Прямоугольник 20"/>
          <p:cNvSpPr/>
          <p:nvPr/>
        </p:nvSpPr>
        <p:spPr>
          <a:xfrm>
            <a:off x="7428719" y="2052818"/>
            <a:ext cx="392007" cy="102592"/>
          </a:xfrm>
          <a:prstGeom prst="rect">
            <a:avLst/>
          </a:prstGeom>
          <a:solidFill>
            <a:srgbClr val="EDEEF0"/>
          </a:solidFill>
        </p:spPr>
        <p:txBody>
          <a:bodyPr wrap="square" lIns="0" tIns="0" rIns="0" bIns="0" rtlCol="0">
            <a:spAutoFit/>
          </a:bodyPr>
          <a:lstStyle/>
          <a:p>
            <a:pPr indent="0" algn="ctr" rtl="0">
              <a:lnSpc>
                <a:spcPts val="350"/>
              </a:lnSpc>
            </a:pPr>
            <a:r>
              <a:rPr lang="ru-RU" sz="300" b="1" dirty="0">
                <a:latin typeface="+mj-lt"/>
              </a:rPr>
              <a:t>Управление </a:t>
            </a:r>
            <a:br>
              <a:rPr lang="ru-RU" sz="300" b="1" dirty="0">
                <a:latin typeface="+mj-lt"/>
              </a:rPr>
            </a:br>
            <a:r>
              <a:rPr lang="ru-RU" sz="300" b="1" dirty="0">
                <a:latin typeface="+mj-lt"/>
              </a:rPr>
              <a:t>энергоснабжением</a:t>
            </a:r>
          </a:p>
        </p:txBody>
      </p:sp>
      <p:sp>
        <p:nvSpPr>
          <p:cNvPr id="22" name="Прямоугольник 21"/>
          <p:cNvSpPr/>
          <p:nvPr/>
        </p:nvSpPr>
        <p:spPr>
          <a:xfrm>
            <a:off x="7510467" y="2268691"/>
            <a:ext cx="285750" cy="102592"/>
          </a:xfrm>
          <a:prstGeom prst="rect">
            <a:avLst/>
          </a:prstGeom>
          <a:solidFill>
            <a:schemeClr val="bg1"/>
          </a:solidFill>
        </p:spPr>
        <p:txBody>
          <a:bodyPr wrap="square" lIns="0" tIns="0" rIns="0" bIns="0" rtlCol="0">
            <a:spAutoFit/>
          </a:bodyPr>
          <a:lstStyle/>
          <a:p>
            <a:pPr indent="0" algn="ctr" rtl="0">
              <a:lnSpc>
                <a:spcPts val="350"/>
              </a:lnSpc>
            </a:pPr>
            <a:r>
              <a:rPr lang="ru-RU" sz="300" b="1" dirty="0">
                <a:latin typeface="+mj-lt"/>
              </a:rPr>
              <a:t>Управление </a:t>
            </a:r>
          </a:p>
          <a:p>
            <a:pPr indent="0" algn="ctr" rtl="0">
              <a:lnSpc>
                <a:spcPts val="350"/>
              </a:lnSpc>
            </a:pPr>
            <a:r>
              <a:rPr lang="ru-RU" sz="300" b="1" dirty="0">
                <a:latin typeface="+mj-lt"/>
              </a:rPr>
              <a:t>освещением</a:t>
            </a:r>
          </a:p>
        </p:txBody>
      </p:sp>
      <p:sp>
        <p:nvSpPr>
          <p:cNvPr id="25" name="Прямоугольник 24"/>
          <p:cNvSpPr/>
          <p:nvPr/>
        </p:nvSpPr>
        <p:spPr>
          <a:xfrm>
            <a:off x="5828229" y="2763749"/>
            <a:ext cx="1735315" cy="346249"/>
          </a:xfrm>
          <a:prstGeom prst="rect">
            <a:avLst/>
          </a:prstGeom>
          <a:solidFill>
            <a:schemeClr val="bg1"/>
          </a:solidFill>
        </p:spPr>
        <p:txBody>
          <a:bodyPr wrap="square" lIns="0" tIns="0" rIns="0" bIns="0" rtlCol="0">
            <a:spAutoFit/>
          </a:bodyPr>
          <a:lstStyle/>
          <a:p>
            <a:pPr indent="0" algn="ctr" rtl="0"/>
            <a:r>
              <a:rPr lang="ru-RU" sz="1000" dirty="0">
                <a:latin typeface="+mj-lt"/>
              </a:rPr>
              <a:t>EcoStruxure</a:t>
            </a:r>
          </a:p>
          <a:p>
            <a:pPr indent="0" algn="ctr" rtl="0">
              <a:lnSpc>
                <a:spcPts val="1500"/>
              </a:lnSpc>
            </a:pPr>
            <a:r>
              <a:rPr lang="ru-RU" sz="1400" dirty="0">
                <a:solidFill>
                  <a:srgbClr val="4AADDA"/>
                </a:solidFill>
                <a:latin typeface="+mj-lt"/>
              </a:rPr>
              <a:t>Security Expert</a:t>
            </a:r>
          </a:p>
        </p:txBody>
      </p:sp>
      <p:sp>
        <p:nvSpPr>
          <p:cNvPr id="26" name="Прямоугольник 25"/>
          <p:cNvSpPr/>
          <p:nvPr/>
        </p:nvSpPr>
        <p:spPr>
          <a:xfrm>
            <a:off x="5279049" y="3788453"/>
            <a:ext cx="213994" cy="153888"/>
          </a:xfrm>
          <a:prstGeom prst="rect">
            <a:avLst/>
          </a:prstGeom>
          <a:solidFill>
            <a:srgbClr val="F7F7F7"/>
          </a:solidFill>
        </p:spPr>
        <p:txBody>
          <a:bodyPr wrap="square" lIns="0" tIns="0" rIns="0" bIns="0" rtlCol="0">
            <a:spAutoFit/>
          </a:bodyPr>
          <a:lstStyle/>
          <a:p>
            <a:pPr indent="0" algn="ctr" rtl="0">
              <a:lnSpc>
                <a:spcPts val="400"/>
              </a:lnSpc>
            </a:pPr>
            <a:r>
              <a:rPr lang="ru-RU" sz="300" b="1" dirty="0">
                <a:latin typeface="+mj-lt"/>
              </a:rPr>
              <a:t>Система контроля доступа</a:t>
            </a:r>
          </a:p>
        </p:txBody>
      </p:sp>
      <p:sp>
        <p:nvSpPr>
          <p:cNvPr id="27" name="Прямоугольник 26"/>
          <p:cNvSpPr/>
          <p:nvPr/>
        </p:nvSpPr>
        <p:spPr>
          <a:xfrm>
            <a:off x="5656704" y="3788453"/>
            <a:ext cx="271022" cy="102592"/>
          </a:xfrm>
          <a:prstGeom prst="rect">
            <a:avLst/>
          </a:prstGeom>
          <a:solidFill>
            <a:schemeClr val="bg1"/>
          </a:solidFill>
        </p:spPr>
        <p:txBody>
          <a:bodyPr wrap="square" lIns="0" tIns="0" rIns="0" bIns="0" rtlCol="0">
            <a:spAutoFit/>
          </a:bodyPr>
          <a:lstStyle/>
          <a:p>
            <a:pPr indent="0" algn="ctr" rtl="0">
              <a:lnSpc>
                <a:spcPts val="400"/>
              </a:lnSpc>
            </a:pPr>
            <a:r>
              <a:rPr lang="ru-RU" sz="300" b="1" dirty="0">
                <a:latin typeface="+mj-lt"/>
              </a:rPr>
              <a:t>Управление лифтами</a:t>
            </a:r>
          </a:p>
        </p:txBody>
      </p:sp>
      <p:sp>
        <p:nvSpPr>
          <p:cNvPr id="28" name="Прямоугольник 27"/>
          <p:cNvSpPr/>
          <p:nvPr/>
        </p:nvSpPr>
        <p:spPr>
          <a:xfrm>
            <a:off x="6072017" y="3788453"/>
            <a:ext cx="379583" cy="153888"/>
          </a:xfrm>
          <a:prstGeom prst="rect">
            <a:avLst/>
          </a:prstGeom>
          <a:solidFill>
            <a:schemeClr val="bg1"/>
          </a:solidFill>
        </p:spPr>
        <p:txBody>
          <a:bodyPr wrap="square" lIns="0" tIns="0" rIns="0" bIns="0" rtlCol="0">
            <a:spAutoFit/>
          </a:bodyPr>
          <a:lstStyle/>
          <a:p>
            <a:pPr indent="0" algn="ctr" rtl="0">
              <a:lnSpc>
                <a:spcPts val="400"/>
              </a:lnSpc>
            </a:pPr>
            <a:r>
              <a:rPr lang="ru-RU" sz="300" b="1" dirty="0">
                <a:latin typeface="+mj-lt"/>
              </a:rPr>
              <a:t>Управление аварийной сигнализацией</a:t>
            </a:r>
          </a:p>
        </p:txBody>
      </p:sp>
      <p:sp>
        <p:nvSpPr>
          <p:cNvPr id="29" name="Прямоугольник 28"/>
          <p:cNvSpPr/>
          <p:nvPr/>
        </p:nvSpPr>
        <p:spPr>
          <a:xfrm>
            <a:off x="6509532" y="3788453"/>
            <a:ext cx="387275" cy="153888"/>
          </a:xfrm>
          <a:prstGeom prst="rect">
            <a:avLst/>
          </a:prstGeom>
          <a:solidFill>
            <a:schemeClr val="bg1"/>
          </a:solidFill>
        </p:spPr>
        <p:txBody>
          <a:bodyPr lIns="0" tIns="0" rIns="0" bIns="0" rtlCol="0">
            <a:spAutoFit/>
          </a:bodyPr>
          <a:lstStyle/>
          <a:p>
            <a:pPr indent="0" algn="ctr" rtl="0">
              <a:lnSpc>
                <a:spcPts val="400"/>
              </a:lnSpc>
            </a:pPr>
            <a:r>
              <a:rPr lang="ru-RU" sz="300" b="1" dirty="0">
                <a:latin typeface="+mj-lt"/>
              </a:rPr>
              <a:t>Система обнаружения проникновения</a:t>
            </a:r>
          </a:p>
        </p:txBody>
      </p:sp>
      <p:sp>
        <p:nvSpPr>
          <p:cNvPr id="30" name="Прямоугольник 29"/>
          <p:cNvSpPr/>
          <p:nvPr/>
        </p:nvSpPr>
        <p:spPr>
          <a:xfrm>
            <a:off x="6896807" y="3788453"/>
            <a:ext cx="474755" cy="205184"/>
          </a:xfrm>
          <a:prstGeom prst="rect">
            <a:avLst/>
          </a:prstGeom>
          <a:solidFill>
            <a:schemeClr val="bg1"/>
          </a:solidFill>
        </p:spPr>
        <p:txBody>
          <a:bodyPr wrap="square" lIns="0" tIns="0" rIns="0" bIns="0" rtlCol="0">
            <a:spAutoFit/>
          </a:bodyPr>
          <a:lstStyle/>
          <a:p>
            <a:pPr indent="0" algn="ctr" rtl="0">
              <a:lnSpc>
                <a:spcPts val="400"/>
              </a:lnSpc>
            </a:pPr>
            <a:r>
              <a:rPr lang="ru-RU" sz="300" b="1" dirty="0">
                <a:latin typeface="+mj-lt"/>
              </a:rPr>
              <a:t>Идентификационный</a:t>
            </a:r>
          </a:p>
          <a:p>
            <a:pPr indent="0" algn="ctr" rtl="0">
              <a:lnSpc>
                <a:spcPts val="400"/>
              </a:lnSpc>
            </a:pPr>
            <a:r>
              <a:rPr lang="ru-RU" sz="300" b="1" dirty="0">
                <a:latin typeface="+mj-lt"/>
              </a:rPr>
              <a:t>значок + проверка изображения</a:t>
            </a:r>
          </a:p>
          <a:p>
            <a:pPr indent="0" algn="ctr" rtl="0">
              <a:lnSpc>
                <a:spcPts val="400"/>
              </a:lnSpc>
            </a:pPr>
            <a:endParaRPr lang="ru-RU" sz="300" b="1" dirty="0">
              <a:latin typeface="+mj-lt"/>
            </a:endParaRPr>
          </a:p>
        </p:txBody>
      </p:sp>
      <p:sp>
        <p:nvSpPr>
          <p:cNvPr id="31" name="Прямоугольник 30"/>
          <p:cNvSpPr/>
          <p:nvPr/>
        </p:nvSpPr>
        <p:spPr>
          <a:xfrm>
            <a:off x="7371563" y="3788453"/>
            <a:ext cx="394488" cy="153888"/>
          </a:xfrm>
          <a:prstGeom prst="rect">
            <a:avLst/>
          </a:prstGeom>
          <a:solidFill>
            <a:schemeClr val="bg1"/>
          </a:solidFill>
        </p:spPr>
        <p:txBody>
          <a:bodyPr wrap="square" lIns="0" tIns="0" rIns="0" bIns="0" rtlCol="0">
            <a:spAutoFit/>
          </a:bodyPr>
          <a:lstStyle/>
          <a:p>
            <a:pPr indent="0" algn="ctr" rtl="0">
              <a:lnSpc>
                <a:spcPts val="400"/>
              </a:lnSpc>
            </a:pPr>
            <a:r>
              <a:rPr lang="ru-RU" sz="300" b="1" dirty="0">
                <a:latin typeface="+mj-lt"/>
              </a:rPr>
              <a:t>Управляющее программное обеспечение</a:t>
            </a:r>
          </a:p>
        </p:txBody>
      </p:sp>
      <p:sp>
        <p:nvSpPr>
          <p:cNvPr id="32" name="Прямоугольник 31"/>
          <p:cNvSpPr/>
          <p:nvPr/>
        </p:nvSpPr>
        <p:spPr>
          <a:xfrm>
            <a:off x="7845846" y="3788453"/>
            <a:ext cx="380643" cy="102592"/>
          </a:xfrm>
          <a:prstGeom prst="rect">
            <a:avLst/>
          </a:prstGeom>
          <a:solidFill>
            <a:srgbClr val="F7F7F7"/>
          </a:solidFill>
        </p:spPr>
        <p:txBody>
          <a:bodyPr wrap="square" lIns="0" tIns="0" rIns="0" bIns="0" rtlCol="0">
            <a:spAutoFit/>
          </a:bodyPr>
          <a:lstStyle/>
          <a:p>
            <a:pPr indent="0" algn="ctr" rtl="0">
              <a:lnSpc>
                <a:spcPts val="400"/>
              </a:lnSpc>
            </a:pPr>
            <a:r>
              <a:rPr lang="ru-RU" sz="300" b="1" dirty="0">
                <a:latin typeface="+mj-lt"/>
              </a:rPr>
              <a:t>Система видеонаблюдения</a:t>
            </a:r>
          </a:p>
        </p:txBody>
      </p:sp>
      <p:sp>
        <p:nvSpPr>
          <p:cNvPr id="23" name="Прямоугольник 22"/>
          <p:cNvSpPr/>
          <p:nvPr/>
        </p:nvSpPr>
        <p:spPr>
          <a:xfrm>
            <a:off x="5024437" y="2777674"/>
            <a:ext cx="1145689" cy="138499"/>
          </a:xfrm>
          <a:prstGeom prst="rect">
            <a:avLst/>
          </a:prstGeom>
          <a:gradFill flip="none" rotWithShape="1">
            <a:gsLst>
              <a:gs pos="20000">
                <a:schemeClr val="bg1"/>
              </a:gs>
              <a:gs pos="0">
                <a:srgbClr val="F7F7F7"/>
              </a:gs>
              <a:gs pos="100000">
                <a:schemeClr val="bg1">
                  <a:shade val="100000"/>
                  <a:satMod val="115000"/>
                </a:schemeClr>
              </a:gs>
            </a:gsLst>
            <a:lin ang="0" scaled="1"/>
            <a:tileRect/>
          </a:gradFill>
        </p:spPr>
        <p:txBody>
          <a:bodyPr lIns="0" tIns="0" rIns="0" bIns="0" rtlCol="0">
            <a:spAutoFit/>
          </a:bodyPr>
          <a:lstStyle/>
          <a:p>
            <a:pPr indent="0" algn="ctr" rtl="0"/>
            <a:r>
              <a:rPr lang="ru-RU" sz="500" b="1" dirty="0">
                <a:solidFill>
                  <a:srgbClr val="76B580"/>
                </a:solidFill>
                <a:latin typeface="+mj-lt"/>
              </a:rPr>
              <a:t>Всегда будьте на связи</a:t>
            </a:r>
          </a:p>
          <a:p>
            <a:pPr indent="0" algn="ctr" rtl="0"/>
            <a:r>
              <a:rPr lang="ru-RU" sz="400" b="1" dirty="0">
                <a:latin typeface="+mj-lt"/>
              </a:rPr>
              <a:t>через свои устройства</a:t>
            </a:r>
          </a:p>
        </p:txBody>
      </p:sp>
      <p:sp>
        <p:nvSpPr>
          <p:cNvPr id="24" name="Прямоугольник 23"/>
          <p:cNvSpPr/>
          <p:nvPr/>
        </p:nvSpPr>
        <p:spPr>
          <a:xfrm>
            <a:off x="7248526" y="2777674"/>
            <a:ext cx="1322084" cy="138499"/>
          </a:xfrm>
          <a:prstGeom prst="rect">
            <a:avLst/>
          </a:prstGeom>
          <a:gradFill flip="none" rotWithShape="1">
            <a:gsLst>
              <a:gs pos="27000">
                <a:schemeClr val="bg1"/>
              </a:gs>
              <a:gs pos="0">
                <a:srgbClr val="F0F0F0"/>
              </a:gs>
              <a:gs pos="100000">
                <a:schemeClr val="bg1">
                  <a:shade val="100000"/>
                  <a:satMod val="115000"/>
                </a:schemeClr>
              </a:gs>
            </a:gsLst>
            <a:lin ang="10800000" scaled="1"/>
            <a:tileRect/>
          </a:gradFill>
        </p:spPr>
        <p:txBody>
          <a:bodyPr wrap="square" lIns="0" tIns="0" rIns="0" bIns="0" rtlCol="0">
            <a:spAutoFit/>
          </a:bodyPr>
          <a:lstStyle/>
          <a:p>
            <a:pPr indent="0" algn="ctr" rtl="0"/>
            <a:r>
              <a:rPr lang="ru-RU" sz="500" b="1" dirty="0">
                <a:solidFill>
                  <a:srgbClr val="76B580"/>
                </a:solidFill>
                <a:latin typeface="+mj-lt"/>
              </a:rPr>
              <a:t>Система управления зданием</a:t>
            </a:r>
          </a:p>
          <a:p>
            <a:pPr indent="0" algn="ctr" rtl="0"/>
            <a:r>
              <a:rPr lang="ru-RU" sz="400" b="1" dirty="0">
                <a:latin typeface="+mj-lt"/>
              </a:rPr>
              <a:t>Управляющее программное обеспечение</a:t>
            </a:r>
          </a:p>
        </p:txBody>
      </p:sp>
      <p:sp>
        <p:nvSpPr>
          <p:cNvPr id="33" name="Прямоугольник 32"/>
          <p:cNvSpPr/>
          <p:nvPr/>
        </p:nvSpPr>
        <p:spPr>
          <a:xfrm>
            <a:off x="5429542" y="2098981"/>
            <a:ext cx="398687" cy="97463"/>
          </a:xfrm>
          <a:prstGeom prst="rect">
            <a:avLst/>
          </a:prstGeom>
          <a:solidFill>
            <a:srgbClr val="D4D6DA"/>
          </a:solidFill>
        </p:spPr>
        <p:txBody>
          <a:bodyPr wrap="square" lIns="0" tIns="0" rIns="0" bIns="0" rtlCol="0">
            <a:spAutoFit/>
          </a:bodyPr>
          <a:lstStyle/>
          <a:p>
            <a:pPr indent="0" algn="ctr" rtl="0"/>
            <a:r>
              <a:rPr lang="ru-RU" sz="300" dirty="0">
                <a:latin typeface="+mj-lt"/>
              </a:rPr>
              <a:t>EcoStruxure</a:t>
            </a:r>
          </a:p>
          <a:p>
            <a:pPr indent="0" algn="ctr" rtl="0">
              <a:lnSpc>
                <a:spcPts val="400"/>
              </a:lnSpc>
            </a:pPr>
            <a:r>
              <a:rPr lang="ru-RU" sz="400" dirty="0">
                <a:solidFill>
                  <a:srgbClr val="4AADDA"/>
                </a:solidFill>
                <a:latin typeface="+mj-lt"/>
              </a:rPr>
              <a:t>Security Expert</a:t>
            </a:r>
          </a:p>
        </p:txBody>
      </p:sp>
    </p:spTree>
    <p:extLst>
      <p:ext uri="{BB962C8B-B14F-4D97-AF65-F5344CB8AC3E}">
        <p14:creationId xmlns:p14="http://schemas.microsoft.com/office/powerpoint/2010/main" val="1533729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3648"/>
            <a:ext cx="9144000" cy="5129852"/>
          </a:xfrm>
          <a:prstGeom prst="rect">
            <a:avLst/>
          </a:prstGeom>
        </p:spPr>
      </p:pic>
      <p:sp>
        <p:nvSpPr>
          <p:cNvPr id="2" name="Title 1"/>
          <p:cNvSpPr>
            <a:spLocks noGrp="1"/>
          </p:cNvSpPr>
          <p:nvPr>
            <p:ph type="title"/>
          </p:nvPr>
        </p:nvSpPr>
        <p:spPr>
          <a:xfrm>
            <a:off x="0" y="2060812"/>
            <a:ext cx="9144000" cy="847898"/>
          </a:xfrm>
        </p:spPr>
        <p:txBody>
          <a:bodyPr rtlCol="0"/>
          <a:lstStyle/>
          <a:p>
            <a:pPr rtl="0">
              <a:spcBef>
                <a:spcPts val="700"/>
              </a:spcBef>
            </a:pPr>
            <a:br>
              <a:rPr lang="en-US" dirty="0"/>
            </a:br>
            <a:br>
              <a:rPr lang="en-US" dirty="0"/>
            </a:br>
            <a:br>
              <a:rPr lang="en-US" dirty="0"/>
            </a:br>
            <a:br>
              <a:rPr lang="en-US" dirty="0"/>
            </a:br>
            <a:br>
              <a:rPr lang="en-US" dirty="0"/>
            </a:br>
            <a:br>
              <a:rPr lang="en-US" dirty="0"/>
            </a:br>
            <a:br>
              <a:rPr lang="en-US" dirty="0"/>
            </a:br>
            <a:br>
              <a:rPr lang="en-US" dirty="0"/>
            </a:br>
            <a:br>
              <a:rPr lang="en-US" dirty="0"/>
            </a:br>
            <a:r>
              <a:rPr lang="ru" dirty="0"/>
              <a:t>Функции кибербезопасности</a:t>
            </a:r>
          </a:p>
        </p:txBody>
      </p:sp>
      <p:sp>
        <p:nvSpPr>
          <p:cNvPr id="3" name="Text Placeholder 2"/>
          <p:cNvSpPr>
            <a:spLocks noGrp="1"/>
          </p:cNvSpPr>
          <p:nvPr>
            <p:ph type="body" sz="quarter" idx="11"/>
          </p:nvPr>
        </p:nvSpPr>
        <p:spPr>
          <a:xfrm>
            <a:off x="0" y="2891647"/>
            <a:ext cx="9144000" cy="244666"/>
          </a:xfrm>
        </p:spPr>
        <p:txBody>
          <a:bodyPr rtlCol="0"/>
          <a:lstStyle/>
          <a:p>
            <a:pPr rtl="0"/>
            <a:r>
              <a:rPr lang="ru" dirty="0"/>
              <a:t>Лидирующая встроенная кибербезопасность для душевного спокойствия</a:t>
            </a:r>
          </a:p>
        </p:txBody>
      </p:sp>
      <p:sp>
        <p:nvSpPr>
          <p:cNvPr id="4" name="Slide Number Placeholder 3"/>
          <p:cNvSpPr>
            <a:spLocks noGrp="1"/>
          </p:cNvSpPr>
          <p:nvPr>
            <p:ph type="sldNum" sz="quarter" idx="4"/>
          </p:nvPr>
        </p:nvSpPr>
        <p:spPr>
          <a:xfrm>
            <a:off x="2236631" y="4861918"/>
            <a:ext cx="525690" cy="92333"/>
          </a:xfrm>
        </p:spPr>
        <p:txBody>
          <a:bodyPr rtlCol="0"/>
          <a:lstStyle/>
          <a:p>
            <a:pPr marL="0" marR="0" lvl="0" indent="0" algn="l" defTabSz="457184" rtl="0" eaLnBrk="1" fontAlgn="auto" latinLnBrk="0" hangingPunct="1">
              <a:lnSpc>
                <a:spcPct val="100000"/>
              </a:lnSpc>
              <a:spcBef>
                <a:spcPts val="0"/>
              </a:spcBef>
              <a:spcAft>
                <a:spcPts val="0"/>
              </a:spcAft>
              <a:buClrTx/>
              <a:buSzTx/>
              <a:buFontTx/>
              <a:buNone/>
              <a:tabLst/>
              <a:defRPr/>
            </a:pPr>
            <a:r>
              <a:rPr lang="ru" sz="600" b="0" i="0" u="none" strike="noStrike" kern="1200" cap="none" spc="0" normalizeH="0" noProof="0" dirty="0">
                <a:ln>
                  <a:noFill/>
                </a:ln>
                <a:solidFill>
                  <a:srgbClr val="3DCD58"/>
                </a:solidFill>
                <a:effectLst/>
                <a:uLnTx/>
                <a:uFillTx/>
                <a:latin typeface="Arial"/>
                <a:ea typeface="+mn-ea"/>
                <a:cs typeface="Arial"/>
              </a:rPr>
              <a:t>Страница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84" rtl="0" eaLnBrk="1" fontAlgn="auto" latinLnBrk="0" hangingPunct="1">
                <a:lnSpc>
                  <a:spcPct val="100000"/>
                </a:lnSpc>
                <a:spcBef>
                  <a:spcPts val="0"/>
                </a:spcBef>
                <a:spcAft>
                  <a:spcPts val="0"/>
                </a:spcAft>
                <a:buClrTx/>
                <a:buSzTx/>
                <a:buFontTx/>
                <a:buNone/>
                <a:tabLst/>
                <a:defRPr/>
              </a:pPr>
              <a:t>25</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5" name="Footer Placeholder 4"/>
          <p:cNvSpPr>
            <a:spLocks noGrp="1"/>
          </p:cNvSpPr>
          <p:nvPr>
            <p:ph type="ftr" sz="quarter" idx="3"/>
          </p:nvPr>
        </p:nvSpPr>
        <p:spPr>
          <a:xfrm>
            <a:off x="252413" y="4857154"/>
            <a:ext cx="2109787" cy="95846"/>
          </a:xfrm>
        </p:spPr>
        <p:txBody>
          <a:bodyPr rtlCol="0"/>
          <a:lstStyle/>
          <a:p>
            <a:pPr marL="0" marR="0" lvl="0" indent="0" algn="l" defTabSz="457184" rtl="0" eaLnBrk="1" fontAlgn="auto" latinLnBrk="0" hangingPunct="1">
              <a:lnSpc>
                <a:spcPct val="100000"/>
              </a:lnSpc>
              <a:spcBef>
                <a:spcPts val="0"/>
              </a:spcBef>
              <a:spcAft>
                <a:spcPts val="0"/>
              </a:spcAft>
              <a:buClrTx/>
              <a:buSzTx/>
              <a:buFontTx/>
              <a:buNone/>
              <a:tabLst/>
              <a:defRPr/>
            </a:pPr>
            <a:r>
              <a:rPr lang="ru" sz="600" b="0" i="0" u="none" strike="noStrike" kern="1200" cap="none" spc="0" normalizeH="0" noProof="0" dirty="0">
                <a:ln>
                  <a:noFill/>
                </a:ln>
                <a:solidFill>
                  <a:srgbClr val="626469"/>
                </a:solidFill>
                <a:effectLst/>
                <a:uLnTx/>
                <a:uFillTx/>
                <a:latin typeface="Arial"/>
                <a:ea typeface="+mn-ea"/>
                <a:cs typeface="Arial"/>
              </a:rPr>
              <a:t>Интеллектуальная собственность Шнейдер Электрик |</a:t>
            </a:r>
          </a:p>
        </p:txBody>
      </p:sp>
      <p:pic>
        <p:nvPicPr>
          <p:cNvPr id="9" name="Picture 8"/>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5942396" y="2276992"/>
            <a:ext cx="2881517" cy="398475"/>
          </a:xfrm>
          <a:prstGeom prst="rect">
            <a:avLst/>
          </a:prstGeom>
        </p:spPr>
      </p:pic>
    </p:spTree>
    <p:extLst>
      <p:ext uri="{BB962C8B-B14F-4D97-AF65-F5344CB8AC3E}">
        <p14:creationId xmlns:p14="http://schemas.microsoft.com/office/powerpoint/2010/main" val="4264176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2236023" y="4872924"/>
            <a:ext cx="525690" cy="92333"/>
          </a:xfrm>
        </p:spPr>
        <p:txBody>
          <a:bodyPr rtlCol="0"/>
          <a:lstStyle/>
          <a:p>
            <a:pPr marL="0" marR="0" lvl="0" indent="0" defTabSz="914400" rtl="0" eaLnBrk="1" fontAlgn="auto" latinLnBrk="0" hangingPunct="1">
              <a:lnSpc>
                <a:spcPct val="100000"/>
              </a:lnSpc>
              <a:spcBef>
                <a:spcPts val="0"/>
              </a:spcBef>
              <a:spcAft>
                <a:spcPts val="0"/>
              </a:spcAft>
              <a:buClrTx/>
              <a:buSzTx/>
              <a:buFontTx/>
              <a:buNone/>
              <a:tabLst/>
              <a:defRPr/>
            </a:pPr>
            <a:r>
              <a:rPr lang="ru-RU" b="0" i="0" u="none" strike="noStrike" kern="0" cap="none" spc="0" normalizeH="0" dirty="0">
                <a:ln>
                  <a:noFill/>
                </a:ln>
                <a:solidFill>
                  <a:srgbClr val="36C746"/>
                </a:solidFill>
                <a:effectLst/>
                <a:uLnTx/>
                <a:uFillTx/>
              </a:rPr>
              <a:t>Страница </a:t>
            </a:r>
            <a:fld id="{5A9C12DC-491F-9444-86A2-13AC5C62A2FC}" type="slidenum">
              <a:rPr kumimoji="0" lang="ru-RU" b="0" i="0" u="none" strike="noStrike" kern="0" cap="none" spc="0" normalizeH="0" baseline="0" smtClean="0">
                <a:ln>
                  <a:noFill/>
                </a:ln>
                <a:solidFill>
                  <a:srgbClr val="36C746"/>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ru-RU" b="0" i="0" u="none" strike="noStrike" kern="0" cap="none" spc="0" normalizeH="0" baseline="0" dirty="0">
              <a:ln>
                <a:noFill/>
              </a:ln>
              <a:solidFill>
                <a:srgbClr val="36C746"/>
              </a:solidFill>
              <a:effectLst/>
              <a:uLnTx/>
              <a:uFillTx/>
            </a:endParaRPr>
          </a:p>
        </p:txBody>
      </p:sp>
      <p:sp>
        <p:nvSpPr>
          <p:cNvPr id="9" name="Footer Placeholder 8"/>
          <p:cNvSpPr>
            <a:spLocks noGrp="1"/>
          </p:cNvSpPr>
          <p:nvPr>
            <p:ph type="ftr" sz="quarter" idx="3"/>
          </p:nvPr>
        </p:nvSpPr>
        <p:spPr>
          <a:xfrm>
            <a:off x="252413" y="4864964"/>
            <a:ext cx="2302780" cy="92333"/>
          </a:xfrm>
        </p:spPr>
        <p:txBody>
          <a:bodyPr rtlCol="0"/>
          <a:lstStyle/>
          <a:p>
            <a:pPr marL="0" marR="0" lvl="0" indent="0" defTabSz="914400" rtl="0" eaLnBrk="1" fontAlgn="auto" latinLnBrk="0" hangingPunct="1">
              <a:lnSpc>
                <a:spcPct val="100000"/>
              </a:lnSpc>
              <a:spcBef>
                <a:spcPts val="0"/>
              </a:spcBef>
              <a:spcAft>
                <a:spcPts val="0"/>
              </a:spcAft>
              <a:buClrTx/>
              <a:buSzTx/>
              <a:buFontTx/>
              <a:buNone/>
              <a:tabLst/>
              <a:defRPr/>
            </a:pPr>
            <a:r>
              <a:rPr lang="ru-RU" b="0" i="0" u="none" strike="noStrike" kern="0" cap="none" spc="0" normalizeH="0" dirty="0">
                <a:ln>
                  <a:noFill/>
                </a:ln>
                <a:solidFill>
                  <a:sysClr val="windowText" lastClr="000000"/>
                </a:solidFill>
                <a:effectLst/>
                <a:uLnTx/>
                <a:uFillTx/>
              </a:rPr>
              <a:t>Интеллектуальная собственность Шнейдер Электрик |</a:t>
            </a:r>
          </a:p>
        </p:txBody>
      </p:sp>
      <p:sp>
        <p:nvSpPr>
          <p:cNvPr id="11" name="Title 2"/>
          <p:cNvSpPr>
            <a:spLocks noGrp="1"/>
          </p:cNvSpPr>
          <p:nvPr>
            <p:ph type="title"/>
          </p:nvPr>
        </p:nvSpPr>
        <p:spPr>
          <a:xfrm>
            <a:off x="258056" y="230188"/>
            <a:ext cx="8633531" cy="307777"/>
          </a:xfrm>
        </p:spPr>
        <p:txBody>
          <a:bodyPr rtlCol="0">
            <a:spAutoFit/>
          </a:bodyPr>
          <a:lstStyle/>
          <a:p>
            <a:pPr rtl="0"/>
            <a:r>
              <a:rPr lang="ru-RU" dirty="0"/>
              <a:t>Расширенные функции кибербезопасности</a:t>
            </a:r>
          </a:p>
        </p:txBody>
      </p:sp>
      <p:sp>
        <p:nvSpPr>
          <p:cNvPr id="12" name="Content Placeholder 3"/>
          <p:cNvSpPr>
            <a:spLocks noGrp="1"/>
          </p:cNvSpPr>
          <p:nvPr>
            <p:ph idx="4294967295"/>
          </p:nvPr>
        </p:nvSpPr>
        <p:spPr>
          <a:xfrm>
            <a:off x="258057" y="1155303"/>
            <a:ext cx="3801414" cy="3557384"/>
          </a:xfrm>
          <a:prstGeom prst="rect">
            <a:avLst/>
          </a:prstGeom>
        </p:spPr>
        <p:txBody>
          <a:bodyPr wrap="square" rtlCol="0">
            <a:spAutoFit/>
          </a:bodyPr>
          <a:lstStyle/>
          <a:p>
            <a:pPr marL="0" indent="0" rtl="0">
              <a:spcBef>
                <a:spcPts val="200"/>
              </a:spcBef>
              <a:spcAft>
                <a:spcPts val="200"/>
              </a:spcAft>
              <a:buNone/>
            </a:pPr>
            <a:r>
              <a:rPr lang="ru-RU" sz="1000" b="1" dirty="0"/>
              <a:t>Политика защищенного жизненного цикла разработки (SDL) </a:t>
            </a:r>
          </a:p>
          <a:p>
            <a:pPr marL="171450" indent="-171450" rtl="0">
              <a:spcBef>
                <a:spcPts val="200"/>
              </a:spcBef>
              <a:spcAft>
                <a:spcPts val="200"/>
              </a:spcAft>
            </a:pPr>
            <a:r>
              <a:rPr lang="ru-RU" sz="1000" dirty="0"/>
              <a:t>Процессы обеспечивают устойчивость и формализованную систему обратной связи с клиентами</a:t>
            </a:r>
          </a:p>
          <a:p>
            <a:pPr marL="15875" indent="0" rtl="0">
              <a:spcBef>
                <a:spcPts val="200"/>
              </a:spcBef>
              <a:spcAft>
                <a:spcPts val="200"/>
              </a:spcAft>
              <a:buNone/>
            </a:pPr>
            <a:endParaRPr lang="ru-RU" sz="1000" dirty="0"/>
          </a:p>
          <a:p>
            <a:pPr marL="15875" indent="0" rtl="0">
              <a:spcBef>
                <a:spcPts val="200"/>
              </a:spcBef>
              <a:spcAft>
                <a:spcPts val="200"/>
              </a:spcAft>
              <a:buNone/>
            </a:pPr>
            <a:r>
              <a:rPr lang="ru-RU" sz="1000" b="1" dirty="0"/>
              <a:t>Расширенное шифрование и авторизация</a:t>
            </a:r>
          </a:p>
          <a:p>
            <a:pPr rtl="0">
              <a:spcBef>
                <a:spcPts val="200"/>
              </a:spcBef>
              <a:spcAft>
                <a:spcPts val="200"/>
              </a:spcAft>
            </a:pPr>
            <a:r>
              <a:rPr lang="ru-RU" sz="1000" dirty="0"/>
              <a:t>Безопасная связь по всей системе </a:t>
            </a:r>
          </a:p>
          <a:p>
            <a:pPr marL="15875" indent="0" rtl="0">
              <a:spcBef>
                <a:spcPts val="200"/>
              </a:spcBef>
              <a:spcAft>
                <a:spcPts val="200"/>
              </a:spcAft>
              <a:buNone/>
            </a:pPr>
            <a:endParaRPr lang="ru-RU" sz="900" dirty="0"/>
          </a:p>
          <a:p>
            <a:pPr rtl="0">
              <a:spcBef>
                <a:spcPts val="200"/>
              </a:spcBef>
              <a:spcAft>
                <a:spcPts val="200"/>
              </a:spcAft>
              <a:buNone/>
            </a:pPr>
            <a:r>
              <a:rPr lang="ru-RU" sz="1000" b="1" dirty="0"/>
              <a:t>Функции безопасности по умолчанию</a:t>
            </a:r>
          </a:p>
          <a:p>
            <a:pPr rtl="0">
              <a:spcBef>
                <a:spcPts val="200"/>
              </a:spcBef>
              <a:spcAft>
                <a:spcPts val="200"/>
              </a:spcAft>
            </a:pPr>
            <a:r>
              <a:rPr lang="ru-RU" sz="1000" dirty="0"/>
              <a:t>Обеспечение готовой защиты</a:t>
            </a:r>
          </a:p>
          <a:p>
            <a:pPr rtl="0">
              <a:spcBef>
                <a:spcPts val="200"/>
              </a:spcBef>
              <a:spcAft>
                <a:spcPts val="200"/>
              </a:spcAft>
            </a:pPr>
            <a:endParaRPr lang="ru-RU" sz="900" dirty="0"/>
          </a:p>
          <a:p>
            <a:pPr rtl="0">
              <a:spcBef>
                <a:spcPts val="200"/>
              </a:spcBef>
              <a:spcAft>
                <a:spcPts val="200"/>
              </a:spcAft>
              <a:buNone/>
            </a:pPr>
            <a:r>
              <a:rPr lang="ru-RU" sz="1000" b="1" dirty="0"/>
              <a:t>Интеграция IT-системы</a:t>
            </a:r>
          </a:p>
          <a:p>
            <a:pPr rtl="0">
              <a:spcBef>
                <a:spcPts val="200"/>
              </a:spcBef>
              <a:spcAft>
                <a:spcPts val="200"/>
              </a:spcAft>
            </a:pPr>
            <a:r>
              <a:rPr lang="ru-RU" sz="1000" dirty="0"/>
              <a:t>Включение IT-управления политиками пользователей и паролей</a:t>
            </a:r>
          </a:p>
          <a:p>
            <a:pPr rtl="0">
              <a:spcBef>
                <a:spcPts val="200"/>
              </a:spcBef>
              <a:spcAft>
                <a:spcPts val="200"/>
              </a:spcAft>
            </a:pPr>
            <a:r>
              <a:rPr lang="ru-RU" sz="1000" dirty="0"/>
              <a:t>Включение IT-мониторинга системных событий</a:t>
            </a:r>
          </a:p>
          <a:p>
            <a:pPr marL="179387" lvl="1" indent="0" rtl="0">
              <a:spcBef>
                <a:spcPts val="200"/>
              </a:spcBef>
              <a:spcAft>
                <a:spcPts val="200"/>
              </a:spcAft>
              <a:buNone/>
            </a:pPr>
            <a:endParaRPr lang="ru-RU" sz="900" dirty="0"/>
          </a:p>
          <a:p>
            <a:pPr marL="15875" indent="0" rtl="0">
              <a:spcBef>
                <a:spcPts val="200"/>
              </a:spcBef>
              <a:spcAft>
                <a:spcPts val="200"/>
              </a:spcAft>
              <a:buNone/>
            </a:pPr>
            <a:r>
              <a:rPr lang="ru-RU" sz="1000" b="1" dirty="0"/>
              <a:t>Полное резервирование, восстановление и повторное образование системы</a:t>
            </a:r>
          </a:p>
          <a:p>
            <a:pPr rtl="0">
              <a:spcBef>
                <a:spcPts val="200"/>
              </a:spcBef>
              <a:spcAft>
                <a:spcPts val="200"/>
              </a:spcAft>
            </a:pPr>
            <a:r>
              <a:rPr lang="ru-RU" sz="1000" dirty="0"/>
              <a:t>Минимизация простоев</a:t>
            </a:r>
          </a:p>
        </p:txBody>
      </p:sp>
      <p:sp>
        <p:nvSpPr>
          <p:cNvPr id="14" name="Text Placeholder 5"/>
          <p:cNvSpPr>
            <a:spLocks noGrp="1"/>
          </p:cNvSpPr>
          <p:nvPr>
            <p:ph type="body" idx="15"/>
          </p:nvPr>
        </p:nvSpPr>
        <p:spPr>
          <a:xfrm>
            <a:off x="258055" y="604935"/>
            <a:ext cx="8633531" cy="169277"/>
          </a:xfrm>
        </p:spPr>
        <p:txBody>
          <a:bodyPr rtlCol="0">
            <a:spAutoFit/>
          </a:bodyPr>
          <a:lstStyle/>
          <a:p>
            <a:pPr rtl="0"/>
            <a:r>
              <a:rPr lang="ru-RU" dirty="0">
                <a:solidFill>
                  <a:srgbClr val="37A4E0"/>
                </a:solidFill>
              </a:rPr>
              <a:t>Снижение риска киберугроз по мере развития технологии</a:t>
            </a:r>
            <a:endParaRPr lang="ru-RU" dirty="0">
              <a:solidFill>
                <a:srgbClr val="00B0F0"/>
              </a:solidFill>
            </a:endParaRPr>
          </a:p>
        </p:txBody>
      </p:sp>
      <p:sp>
        <p:nvSpPr>
          <p:cNvPr id="10" name="Rounded Rectangle 9"/>
          <p:cNvSpPr/>
          <p:nvPr/>
        </p:nvSpPr>
        <p:spPr>
          <a:xfrm>
            <a:off x="6934200" y="223463"/>
            <a:ext cx="1960336" cy="5634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0" i="0" u="none" strike="noStrike" kern="0" cap="none" spc="0" normalizeH="0" dirty="0">
                <a:ln>
                  <a:noFill/>
                </a:ln>
                <a:solidFill>
                  <a:schemeClr val="bg1"/>
                </a:solidFill>
                <a:effectLst/>
                <a:uLnTx/>
                <a:uFillTx/>
              </a:rPr>
              <a:t>ПО для управления сетевой периферией</a:t>
            </a:r>
          </a:p>
        </p:txBody>
      </p:sp>
      <p:pic>
        <p:nvPicPr>
          <p:cNvPr id="4098" name="Picture 2"/>
          <p:cNvPicPr>
            <a:picLocks noChangeAspect="1" noChangeArrowheads="1"/>
          </p:cNvPicPr>
          <p:nvPr/>
        </p:nvPicPr>
        <p:blipFill>
          <a:blip r:embed="rId3"/>
          <a:srcRect/>
          <a:stretch>
            <a:fillRect/>
          </a:stretch>
        </p:blipFill>
        <p:spPr bwMode="auto">
          <a:xfrm>
            <a:off x="6776671" y="1639446"/>
            <a:ext cx="2275393" cy="2528775"/>
          </a:xfrm>
          <a:prstGeom prst="rect">
            <a:avLst/>
          </a:prstGeom>
          <a:noFill/>
          <a:ln w="9525">
            <a:noFill/>
            <a:miter lim="800000"/>
            <a:headEnd/>
            <a:tailEnd/>
          </a:ln>
          <a:effectLst/>
        </p:spPr>
      </p:pic>
      <p:sp>
        <p:nvSpPr>
          <p:cNvPr id="13" name="Rounded Rectangle 9"/>
          <p:cNvSpPr/>
          <p:nvPr/>
        </p:nvSpPr>
        <p:spPr>
          <a:xfrm>
            <a:off x="4205772" y="1124628"/>
            <a:ext cx="2348363" cy="3352122"/>
          </a:xfrm>
          <a:prstGeom prst="roundRect">
            <a:avLst>
              <a:gd name="adj" fmla="val 745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defTabSz="914400" rtl="0" eaLnBrk="1" fontAlgn="auto" latinLnBrk="0" hangingPunct="1">
              <a:lnSpc>
                <a:spcPct val="100000"/>
              </a:lnSpc>
              <a:spcBef>
                <a:spcPts val="0"/>
              </a:spcBef>
              <a:spcAft>
                <a:spcPts val="0"/>
              </a:spcAft>
              <a:buClrTx/>
              <a:buSzTx/>
              <a:buFontTx/>
              <a:buNone/>
              <a:tabLst/>
              <a:defRPr/>
            </a:pPr>
            <a:r>
              <a:rPr lang="ru-RU" sz="1000" b="1" i="0" u="none" strike="noStrike" kern="0" cap="none" spc="0" normalizeH="0" dirty="0">
                <a:ln>
                  <a:noFill/>
                </a:ln>
                <a:solidFill>
                  <a:schemeClr val="bg1"/>
                </a:solidFill>
                <a:effectLst/>
                <a:uLnTx/>
                <a:uFillTx/>
              </a:rPr>
              <a:t>Особенности технологии:</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0" cap="none" spc="0" normalizeH="0" baseline="0" dirty="0">
              <a:ln>
                <a:noFill/>
              </a:ln>
              <a:solidFill>
                <a:schemeClr val="bg1"/>
              </a:solidFill>
              <a:effectLst/>
              <a:uLnTx/>
              <a:uFillTx/>
            </a:endParaRPr>
          </a:p>
          <a:p>
            <a:pPr marL="171450" marR="0" lvl="0" indent="-171450"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800" b="0" i="0" u="none" strike="noStrike" kern="0" cap="none" spc="0" normalizeH="0" dirty="0">
                <a:ln>
                  <a:noFill/>
                </a:ln>
                <a:solidFill>
                  <a:schemeClr val="bg1"/>
                </a:solidFill>
                <a:effectLst/>
                <a:uLnTx/>
                <a:uFillTx/>
              </a:rPr>
              <a:t>поддержка TLS 1.2;</a:t>
            </a:r>
          </a:p>
          <a:p>
            <a:pPr marL="171450" marR="0" lvl="0" indent="-171450"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800" b="0" i="0" u="none" strike="noStrike" kern="0" cap="none" spc="0" normalizeH="0" dirty="0">
                <a:ln>
                  <a:noFill/>
                </a:ln>
                <a:solidFill>
                  <a:schemeClr val="bg1"/>
                </a:solidFill>
                <a:effectLst/>
                <a:uLnTx/>
                <a:uFillTx/>
              </a:rPr>
              <a:t>сертификаты CA;</a:t>
            </a:r>
          </a:p>
          <a:p>
            <a:pPr marL="171450" marR="0" lvl="0" indent="-171450"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800" b="0" i="0" u="none" strike="noStrike" kern="0" cap="none" spc="0" normalizeH="0" dirty="0">
                <a:ln>
                  <a:noFill/>
                </a:ln>
                <a:solidFill>
                  <a:schemeClr val="bg1"/>
                </a:solidFill>
                <a:effectLst/>
                <a:uLnTx/>
                <a:uFillTx/>
              </a:rPr>
              <a:t>безопасная электронная почта;</a:t>
            </a:r>
          </a:p>
          <a:p>
            <a:pPr marL="171450" marR="0" lvl="0" indent="-171450"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800" b="0" i="0" u="none" strike="noStrike" kern="0" cap="none" spc="0" normalizeH="0" dirty="0">
                <a:ln>
                  <a:noFill/>
                </a:ln>
                <a:solidFill>
                  <a:schemeClr val="bg1"/>
                </a:solidFill>
                <a:effectLst/>
                <a:uLnTx/>
                <a:uFillTx/>
              </a:rPr>
              <a:t>политики в отношении паролей;</a:t>
            </a:r>
          </a:p>
          <a:p>
            <a:pPr marL="171450" marR="0" lvl="0" indent="-171450"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800" b="0" i="0" u="none" strike="noStrike" kern="0" cap="none" spc="0" normalizeH="0" dirty="0">
                <a:ln>
                  <a:noFill/>
                </a:ln>
                <a:solidFill>
                  <a:schemeClr val="bg1"/>
                </a:solidFill>
                <a:effectLst/>
                <a:uLnTx/>
                <a:uFillTx/>
              </a:rPr>
              <a:t>изменение пароля при первом использовании;</a:t>
            </a:r>
          </a:p>
          <a:p>
            <a:pPr marL="171450" marR="0" lvl="0" indent="-171450"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800" b="0" i="0" u="none" strike="noStrike" kern="0" cap="none" spc="0" normalizeH="0" dirty="0">
                <a:ln>
                  <a:noFill/>
                </a:ln>
                <a:solidFill>
                  <a:schemeClr val="bg1"/>
                </a:solidFill>
                <a:effectLst/>
                <a:uLnTx/>
                <a:uFillTx/>
              </a:rPr>
              <a:t>таймеры автоматического выхода из системы;</a:t>
            </a:r>
          </a:p>
          <a:p>
            <a:pPr marL="171450" marR="0" lvl="0" indent="-171450"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800" b="0" i="0" u="none" strike="noStrike" kern="0" cap="none" spc="0" normalizeH="0" dirty="0">
                <a:ln>
                  <a:noFill/>
                </a:ln>
                <a:solidFill>
                  <a:schemeClr val="bg1"/>
                </a:solidFill>
                <a:effectLst/>
                <a:uLnTx/>
                <a:uFillTx/>
              </a:rPr>
              <a:t>ролевая модель управления доступом (RBAC);</a:t>
            </a:r>
          </a:p>
          <a:p>
            <a:pPr marL="171450" marR="0" lvl="0" indent="-171450"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800" b="0" i="0" u="none" strike="noStrike" kern="0" cap="none" spc="0" normalizeH="0" dirty="0">
                <a:ln>
                  <a:noFill/>
                </a:ln>
                <a:solidFill>
                  <a:schemeClr val="bg1"/>
                </a:solidFill>
                <a:effectLst/>
                <a:uLnTx/>
                <a:uFillTx/>
              </a:rPr>
              <a:t>безопасность на уровне объектов;</a:t>
            </a:r>
          </a:p>
          <a:p>
            <a:pPr marL="171450" marR="0" lvl="0" indent="-171450"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800" b="0" i="0" u="none" strike="noStrike" kern="0" cap="none" spc="0" normalizeH="0" dirty="0">
                <a:ln>
                  <a:noFill/>
                </a:ln>
                <a:solidFill>
                  <a:schemeClr val="bg1"/>
                </a:solidFill>
                <a:effectLst/>
                <a:uLnTx/>
                <a:uFillTx/>
              </a:rPr>
              <a:t>интеграция службы каталогов Active Directory;</a:t>
            </a:r>
          </a:p>
          <a:p>
            <a:pPr marL="171450" marR="0" lvl="0" indent="-171450" defTabSz="914400" rtl="0" eaLnBrk="1" fontAlgn="auto" latinLnBrk="0" hangingPunct="1">
              <a:spcBef>
                <a:spcPts val="200"/>
              </a:spcBef>
              <a:spcAft>
                <a:spcPts val="200"/>
              </a:spcAft>
              <a:buClrTx/>
              <a:buSzTx/>
              <a:buFont typeface="Arial" panose="020B0604020202020204" pitchFamily="34" charset="0"/>
              <a:buChar char="•"/>
              <a:tabLst/>
              <a:defRPr/>
            </a:pPr>
            <a:r>
              <a:rPr lang="ru-RU" sz="800" b="0" i="0" u="none" strike="noStrike" kern="0" cap="none" spc="0" normalizeH="0" dirty="0">
                <a:ln>
                  <a:noFill/>
                </a:ln>
                <a:solidFill>
                  <a:schemeClr val="bg1"/>
                </a:solidFill>
                <a:effectLst/>
                <a:uLnTx/>
                <a:uFillTx/>
              </a:rPr>
              <a:t>файлы регистрации выполняемых</a:t>
            </a:r>
            <a:br>
              <a:rPr lang="ru-RU" sz="800" b="0" i="0" u="none" strike="noStrike" kern="0" cap="none" spc="0" normalizeH="0" dirty="0">
                <a:ln>
                  <a:noFill/>
                </a:ln>
                <a:solidFill>
                  <a:schemeClr val="bg1"/>
                </a:solidFill>
                <a:effectLst/>
                <a:uLnTx/>
                <a:uFillTx/>
              </a:rPr>
            </a:br>
            <a:r>
              <a:rPr lang="ru-RU" sz="800" b="0" i="0" u="none" strike="noStrike" kern="0" cap="none" spc="0" normalizeH="0" dirty="0">
                <a:ln>
                  <a:noFill/>
                </a:ln>
                <a:solidFill>
                  <a:schemeClr val="bg1"/>
                </a:solidFill>
                <a:effectLst/>
                <a:uLnTx/>
                <a:uFillTx/>
              </a:rPr>
              <a:t>действий;</a:t>
            </a:r>
          </a:p>
          <a:p>
            <a:pPr marL="171450" marR="0" lvl="0" indent="-171450"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ru-RU" sz="800" b="0" i="0" u="none" strike="noStrike" kern="0" cap="none" spc="0" normalizeH="0" dirty="0">
                <a:ln>
                  <a:noFill/>
                </a:ln>
                <a:solidFill>
                  <a:schemeClr val="bg1"/>
                </a:solidFill>
                <a:effectLst/>
                <a:uLnTx/>
                <a:uFillTx/>
              </a:rPr>
              <a:t>интеграция системы управления информацией о безопасности и событиями безопасности (SIEM).</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0" cap="none" spc="0" normalizeH="0" baseline="0" dirty="0">
              <a:ln>
                <a:noFill/>
              </a:ln>
              <a:solidFill>
                <a:schemeClr val="bg1"/>
              </a:solidFill>
              <a:effectLst/>
              <a:uLnTx/>
              <a:uFillTx/>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0" cap="none" spc="0" normalizeH="0" baseline="0" dirty="0">
              <a:ln>
                <a:noFill/>
              </a:ln>
              <a:solidFill>
                <a:schemeClr val="bg1"/>
              </a:solidFill>
              <a:effectLst/>
              <a:uLnTx/>
              <a:uFillTx/>
            </a:endParaRPr>
          </a:p>
        </p:txBody>
      </p:sp>
    </p:spTree>
    <p:extLst>
      <p:ext uri="{BB962C8B-B14F-4D97-AF65-F5344CB8AC3E}">
        <p14:creationId xmlns:p14="http://schemas.microsoft.com/office/powerpoint/2010/main" val="3951465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4288" y="-12700"/>
            <a:ext cx="9174163" cy="5173663"/>
          </a:xfrm>
          <a:prstGeom prst="rect">
            <a:avLst/>
          </a:prstGeom>
          <a:noFill/>
          <a:ln w="9525">
            <a:noFill/>
            <a:miter lim="800000"/>
            <a:headEnd/>
            <a:tailEnd/>
          </a:ln>
          <a:effectLst/>
        </p:spPr>
      </p:pic>
      <p:sp>
        <p:nvSpPr>
          <p:cNvPr id="8" name="Title 2"/>
          <p:cNvSpPr>
            <a:spLocks noGrp="1"/>
          </p:cNvSpPr>
          <p:nvPr>
            <p:ph type="title"/>
          </p:nvPr>
        </p:nvSpPr>
        <p:spPr>
          <a:xfrm>
            <a:off x="0" y="2041071"/>
            <a:ext cx="9144000" cy="867640"/>
          </a:xfrm>
        </p:spPr>
        <p:txBody>
          <a:bodyPr rtlCol="0"/>
          <a:lstStyle/>
          <a:p>
            <a:pPr rtl="0"/>
            <a:r>
              <a:rPr lang="ru-RU" sz="2300" dirty="0"/>
              <a:t>Функции пользовательского интерфейса</a:t>
            </a:r>
          </a:p>
        </p:txBody>
      </p:sp>
      <p:sp>
        <p:nvSpPr>
          <p:cNvPr id="9" name="Text Placeholder 3"/>
          <p:cNvSpPr>
            <a:spLocks noGrp="1"/>
          </p:cNvSpPr>
          <p:nvPr>
            <p:ph type="body" sz="quarter" idx="11"/>
          </p:nvPr>
        </p:nvSpPr>
        <p:spPr>
          <a:xfrm>
            <a:off x="0" y="2900386"/>
            <a:ext cx="9144000" cy="373063"/>
          </a:xfrm>
        </p:spPr>
        <p:txBody>
          <a:bodyPr rtlCol="0"/>
          <a:lstStyle/>
          <a:p>
            <a:pPr rtl="0"/>
            <a:r>
              <a:rPr lang="ru-RU" dirty="0"/>
              <a:t>Мониторинг, управление и контроль ваших объектов для упрощения повседневной работы</a:t>
            </a:r>
          </a:p>
        </p:txBody>
      </p:sp>
      <p:pic>
        <p:nvPicPr>
          <p:cNvPr id="10" name="Picture 9" descr="schneider_LIO_White_RGB.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05947" y="4521136"/>
            <a:ext cx="1907005" cy="506914"/>
          </a:xfrm>
          <a:prstGeom prst="rect">
            <a:avLst/>
          </a:prstGeom>
        </p:spPr>
      </p:pic>
      <p:sp>
        <p:nvSpPr>
          <p:cNvPr id="5" name="Slide Number Placeholder 4"/>
          <p:cNvSpPr>
            <a:spLocks noGrp="1"/>
          </p:cNvSpPr>
          <p:nvPr>
            <p:ph type="sldNum" sz="quarter" idx="4"/>
          </p:nvPr>
        </p:nvSpPr>
        <p:spPr>
          <a:xfrm>
            <a:off x="2229592" y="4863505"/>
            <a:ext cx="525690" cy="92333"/>
          </a:xfrm>
        </p:spPr>
        <p:txBody>
          <a:bodyPr rtlCol="0"/>
          <a:lstStyle/>
          <a:p>
            <a:pPr rtl="0"/>
            <a:r>
              <a:rPr lang="ru-RU" dirty="0"/>
              <a:t>Страница </a:t>
            </a:r>
            <a:fld id="{5A9C12DC-491F-9444-86A2-13AC5C62A2FC}" type="slidenum">
              <a:rPr lang="ru-RU" smtClean="0"/>
              <a:pPr/>
              <a:t>27</a:t>
            </a:fld>
            <a:endParaRPr lang="ru-RU" dirty="0"/>
          </a:p>
        </p:txBody>
      </p:sp>
      <p:sp>
        <p:nvSpPr>
          <p:cNvPr id="6" name="Footer Placeholder 5"/>
          <p:cNvSpPr>
            <a:spLocks noGrp="1"/>
          </p:cNvSpPr>
          <p:nvPr>
            <p:ph type="ftr" sz="quarter" idx="3"/>
          </p:nvPr>
        </p:nvSpPr>
        <p:spPr>
          <a:xfrm>
            <a:off x="252413" y="4857154"/>
            <a:ext cx="1966912" cy="95846"/>
          </a:xfrm>
        </p:spPr>
        <p:txBody>
          <a:bodyPr rtlCol="0"/>
          <a:lstStyle/>
          <a:p>
            <a:pPr rtl="0"/>
            <a:r>
              <a:rPr lang="ru-RU" dirty="0"/>
              <a:t>Интеллектуальная собственность Шнейдер Электрик |</a:t>
            </a:r>
          </a:p>
        </p:txBody>
      </p:sp>
      <p:pic>
        <p:nvPicPr>
          <p:cNvPr id="11" name="Picture 10">
            <a:extLst>
              <a:ext uri="{FF2B5EF4-FFF2-40B4-BE49-F238E27FC236}">
                <a16:creationId xmlns:a16="http://schemas.microsoft.com/office/drawing/2014/main" id="{A756509F-D18E-4947-8828-13B386060897}"/>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5942396" y="2276992"/>
            <a:ext cx="2881517" cy="398475"/>
          </a:xfrm>
          <a:prstGeom prst="rect">
            <a:avLst/>
          </a:prstGeom>
        </p:spPr>
      </p:pic>
    </p:spTree>
    <p:extLst>
      <p:ext uri="{BB962C8B-B14F-4D97-AF65-F5344CB8AC3E}">
        <p14:creationId xmlns:p14="http://schemas.microsoft.com/office/powerpoint/2010/main" val="2178889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2244622" y="4880967"/>
            <a:ext cx="525690" cy="92333"/>
          </a:xfrm>
        </p:spPr>
        <p:txBody>
          <a:bodyPr rtlCol="0"/>
          <a:lstStyle/>
          <a:p>
            <a:pPr rtl="0"/>
            <a:r>
              <a:rPr lang="ru-RU" dirty="0"/>
              <a:t>Страница </a:t>
            </a:r>
            <a:fld id="{5A9C12DC-491F-9444-86A2-13AC5C62A2FC}" type="slidenum">
              <a:rPr lang="ru-RU" smtClean="0"/>
              <a:pPr/>
              <a:t>28</a:t>
            </a:fld>
            <a:endParaRPr lang="ru-RU" dirty="0"/>
          </a:p>
        </p:txBody>
      </p:sp>
      <p:sp>
        <p:nvSpPr>
          <p:cNvPr id="9" name="Footer Placeholder 8"/>
          <p:cNvSpPr>
            <a:spLocks noGrp="1"/>
          </p:cNvSpPr>
          <p:nvPr>
            <p:ph type="ftr" sz="quarter" idx="3"/>
          </p:nvPr>
        </p:nvSpPr>
        <p:spPr>
          <a:xfrm>
            <a:off x="252413" y="4877960"/>
            <a:ext cx="2109787" cy="92333"/>
          </a:xfrm>
        </p:spPr>
        <p:txBody>
          <a:bodyPr rtlCol="0"/>
          <a:lstStyle/>
          <a:p>
            <a:pPr rtl="0"/>
            <a:r>
              <a:rPr lang="ru-RU" dirty="0"/>
              <a:t>Интеллектуальная собственность Шнейдер Электрик |</a:t>
            </a:r>
          </a:p>
        </p:txBody>
      </p:sp>
      <p:sp>
        <p:nvSpPr>
          <p:cNvPr id="11" name="Title 2"/>
          <p:cNvSpPr>
            <a:spLocks noGrp="1"/>
          </p:cNvSpPr>
          <p:nvPr>
            <p:ph type="title"/>
          </p:nvPr>
        </p:nvSpPr>
        <p:spPr>
          <a:xfrm>
            <a:off x="258056" y="230188"/>
            <a:ext cx="8633531" cy="307777"/>
          </a:xfrm>
        </p:spPr>
        <p:txBody>
          <a:bodyPr rtlCol="0">
            <a:spAutoFit/>
          </a:bodyPr>
          <a:lstStyle/>
          <a:p>
            <a:pPr rtl="0"/>
            <a:r>
              <a:rPr lang="ru-RU" dirty="0"/>
              <a:t>Графика</a:t>
            </a:r>
          </a:p>
        </p:txBody>
      </p:sp>
      <p:sp>
        <p:nvSpPr>
          <p:cNvPr id="12" name="Content Placeholder 3"/>
          <p:cNvSpPr>
            <a:spLocks noGrp="1"/>
          </p:cNvSpPr>
          <p:nvPr>
            <p:ph idx="4294967295"/>
          </p:nvPr>
        </p:nvSpPr>
        <p:spPr>
          <a:xfrm>
            <a:off x="109376" y="1101725"/>
            <a:ext cx="5099017" cy="3026470"/>
          </a:xfrm>
          <a:prstGeom prst="rect">
            <a:avLst/>
          </a:prstGeom>
        </p:spPr>
        <p:txBody>
          <a:bodyPr vert="horz" wrap="square" lIns="0" tIns="0" rIns="0" bIns="0" rtlCol="0" anchor="t">
            <a:spAutoFit/>
          </a:bodyPr>
          <a:lstStyle/>
          <a:p>
            <a:pPr marL="179387" lvl="1" indent="0" rtl="0">
              <a:buNone/>
            </a:pPr>
            <a:r>
              <a:rPr lang="ru-RU" b="1" dirty="0"/>
              <a:t>Масштабируемая векторная графика (SVG) </a:t>
            </a:r>
          </a:p>
          <a:p>
            <a:pPr lvl="1" rtl="0"/>
            <a:r>
              <a:rPr lang="ru-RU" dirty="0"/>
              <a:t>Высокое качество всех размеров и на всех устройствах – поддержка HTML5 (только для веб-станций) для графики и диаграмм тенденций</a:t>
            </a:r>
            <a:br>
              <a:rPr lang="ru-RU" dirty="0">
                <a:solidFill>
                  <a:schemeClr val="tx1"/>
                </a:solidFill>
              </a:rPr>
            </a:br>
            <a:endParaRPr lang="ru-RU" b="1" dirty="0">
              <a:solidFill>
                <a:schemeClr val="tx1"/>
              </a:solidFill>
            </a:endParaRPr>
          </a:p>
          <a:p>
            <a:pPr marL="179387" lvl="1" indent="0" rtl="0">
              <a:buNone/>
            </a:pPr>
            <a:r>
              <a:rPr lang="ru-RU" b="1" dirty="0"/>
              <a:t>Быстрое и легкое создание, изменение, воспроизведение </a:t>
            </a:r>
            <a:br>
              <a:rPr lang="ru-RU" b="1" dirty="0"/>
            </a:br>
            <a:r>
              <a:rPr lang="ru-RU" b="1" dirty="0"/>
              <a:t>и редактирование графических элементов </a:t>
            </a:r>
          </a:p>
          <a:p>
            <a:pPr lvl="2" rtl="0">
              <a:buFont typeface="Arial" panose="020B0604020202020204" pitchFamily="34" charset="0"/>
              <a:buChar char="•"/>
            </a:pPr>
            <a:r>
              <a:rPr lang="ru-RU" sz="1200" dirty="0"/>
              <a:t>Также доступны сервисы по поддержке графики</a:t>
            </a:r>
            <a:br>
              <a:rPr lang="ru-RU" dirty="0">
                <a:solidFill>
                  <a:schemeClr val="tx1"/>
                </a:solidFill>
              </a:rPr>
            </a:br>
            <a:endParaRPr lang="ru-RU" b="1" dirty="0">
              <a:solidFill>
                <a:schemeClr val="tx1"/>
              </a:solidFill>
            </a:endParaRPr>
          </a:p>
          <a:p>
            <a:pPr marL="179387" lvl="1" indent="0" rtl="0">
              <a:buNone/>
            </a:pPr>
            <a:r>
              <a:rPr lang="ru-RU" b="1" dirty="0"/>
              <a:t>Цвет графики может меняться для интуитивного отображения изменений температуры и/или статуса системы аварийной сигнализации</a:t>
            </a:r>
          </a:p>
          <a:p>
            <a:pPr rtl="0">
              <a:buNone/>
            </a:pPr>
            <a:endParaRPr lang="ru-RU" sz="1200" dirty="0"/>
          </a:p>
        </p:txBody>
      </p:sp>
      <p:sp>
        <p:nvSpPr>
          <p:cNvPr id="14" name="Text Placeholder 5"/>
          <p:cNvSpPr>
            <a:spLocks noGrp="1"/>
          </p:cNvSpPr>
          <p:nvPr>
            <p:ph type="body" idx="15"/>
          </p:nvPr>
        </p:nvSpPr>
        <p:spPr>
          <a:xfrm>
            <a:off x="258055" y="604935"/>
            <a:ext cx="8633531" cy="338554"/>
          </a:xfrm>
        </p:spPr>
        <p:txBody>
          <a:bodyPr rtlCol="0">
            <a:spAutoFit/>
          </a:bodyPr>
          <a:lstStyle/>
          <a:p>
            <a:pPr rtl="0"/>
            <a:r>
              <a:rPr lang="ru-RU" dirty="0">
                <a:solidFill>
                  <a:srgbClr val="37A4E0"/>
                </a:solidFill>
              </a:rPr>
              <a:t>Получите привлекательную и удобную графику, которая упрощает использование </a:t>
            </a:r>
            <a:br>
              <a:rPr lang="ru-RU" dirty="0">
                <a:solidFill>
                  <a:srgbClr val="37A4E0"/>
                </a:solidFill>
              </a:rPr>
            </a:br>
            <a:r>
              <a:rPr lang="ru-RU" dirty="0">
                <a:solidFill>
                  <a:srgbClr val="37A4E0"/>
                </a:solidFill>
              </a:rPr>
              <a:t>и управление системой</a:t>
            </a:r>
            <a:endParaRPr lang="ru-RU" dirty="0">
              <a:solidFill>
                <a:srgbClr val="00B0F0"/>
              </a:solidFill>
            </a:endParaRPr>
          </a:p>
        </p:txBody>
      </p:sp>
      <p:sp>
        <p:nvSpPr>
          <p:cNvPr id="16" name="Rounded Rectangle 15"/>
          <p:cNvSpPr/>
          <p:nvPr/>
        </p:nvSpPr>
        <p:spPr>
          <a:xfrm>
            <a:off x="6578601" y="210762"/>
            <a:ext cx="2135188" cy="5634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Функции пользовательского интерфейса</a:t>
            </a:r>
          </a:p>
        </p:txBody>
      </p:sp>
      <p:pic>
        <p:nvPicPr>
          <p:cNvPr id="18" name="Picture 2" descr="C:\Users\SESA344392\Desktop\PowerPoint\site plans\honda_site_03.png"/>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a:off x="6069686" y="1052297"/>
            <a:ext cx="2904281" cy="1349846"/>
          </a:xfrm>
          <a:prstGeom prst="rect">
            <a:avLst/>
          </a:prstGeom>
          <a:ln>
            <a:noFill/>
          </a:ln>
          <a:effectLst>
            <a:outerShdw blurRad="292100" dist="139700" dir="2700000" algn="tl" rotWithShape="0">
              <a:srgbClr val="333333">
                <a:alpha val="65000"/>
              </a:srgbClr>
            </a:outerShdw>
          </a:effectLst>
        </p:spPr>
      </p:pic>
      <p:pic>
        <p:nvPicPr>
          <p:cNvPr id="17" name="Picture 2" descr="C:\Users\SESA344392\Desktop\PowerPoint\GUI\nhs_03.JPG"/>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5731541" y="2085878"/>
            <a:ext cx="2867958" cy="1330405"/>
          </a:xfrm>
          <a:prstGeom prst="rect">
            <a:avLst/>
          </a:prstGeom>
          <a:ln>
            <a:noFill/>
          </a:ln>
          <a:effectLst>
            <a:outerShdw blurRad="292100" dist="139700" dir="2700000" algn="tl" rotWithShape="0">
              <a:srgbClr val="333333">
                <a:alpha val="65000"/>
              </a:srgbClr>
            </a:outerShdw>
          </a:effectLst>
        </p:spPr>
      </p:pic>
      <p:pic>
        <p:nvPicPr>
          <p:cNvPr id="15" name="Picture 3" descr="C:\Users\SESA344392\Desktop\PowerPoint\GUI\nhs_02.JPG"/>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5208789" y="3221207"/>
            <a:ext cx="2876717" cy="1335751"/>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745060" y="3957707"/>
            <a:ext cx="4032367" cy="646331"/>
          </a:xfrm>
          <a:prstGeom prst="rect">
            <a:avLst/>
          </a:prstGeom>
          <a:noFill/>
        </p:spPr>
        <p:txBody>
          <a:bodyPr wrap="square" rtlCol="0">
            <a:spAutoFit/>
          </a:bodyPr>
          <a:lstStyle/>
          <a:p>
            <a:pPr rtl="0"/>
            <a:r>
              <a:rPr lang="ru-RU" sz="1200" b="1" i="1" dirty="0">
                <a:solidFill>
                  <a:srgbClr val="36C746"/>
                </a:solidFill>
              </a:rPr>
              <a:t>Используйте разнообразную высококачественную графику для создания различных схем</a:t>
            </a:r>
            <a:endParaRPr lang="ru-RU" sz="1200" i="1" dirty="0">
              <a:solidFill>
                <a:srgbClr val="36C746"/>
              </a:solidFill>
            </a:endParaRPr>
          </a:p>
        </p:txBody>
      </p:sp>
    </p:spTree>
    <p:extLst>
      <p:ext uri="{BB962C8B-B14F-4D97-AF65-F5344CB8AC3E}">
        <p14:creationId xmlns:p14="http://schemas.microsoft.com/office/powerpoint/2010/main" val="1777270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2239379" y="4866681"/>
            <a:ext cx="525690" cy="92333"/>
          </a:xfrm>
        </p:spPr>
        <p:txBody>
          <a:bodyPr rtlCol="0"/>
          <a:lstStyle/>
          <a:p>
            <a:pPr rtl="0"/>
            <a:r>
              <a:rPr lang="ru-RU" dirty="0"/>
              <a:t>Страница </a:t>
            </a:r>
            <a:fld id="{5A9C12DC-491F-9444-86A2-13AC5C62A2FC}" type="slidenum">
              <a:rPr lang="ru-RU" smtClean="0"/>
              <a:pPr/>
              <a:t>29</a:t>
            </a:fld>
            <a:endParaRPr lang="ru-RU" dirty="0"/>
          </a:p>
        </p:txBody>
      </p:sp>
      <p:sp>
        <p:nvSpPr>
          <p:cNvPr id="9" name="Footer Placeholder 8"/>
          <p:cNvSpPr>
            <a:spLocks noGrp="1"/>
          </p:cNvSpPr>
          <p:nvPr>
            <p:ph type="ftr" sz="quarter" idx="3"/>
          </p:nvPr>
        </p:nvSpPr>
        <p:spPr>
          <a:xfrm>
            <a:off x="252413" y="4866530"/>
            <a:ext cx="2056447" cy="92333"/>
          </a:xfrm>
        </p:spPr>
        <p:txBody>
          <a:bodyPr rtlCol="0"/>
          <a:lstStyle/>
          <a:p>
            <a:pPr rtl="0"/>
            <a:r>
              <a:rPr lang="ru-RU" dirty="0"/>
              <a:t>Интеллектуальная собственность Шнейдер Электрик |</a:t>
            </a:r>
          </a:p>
        </p:txBody>
      </p:sp>
      <p:sp>
        <p:nvSpPr>
          <p:cNvPr id="11" name="Title 2"/>
          <p:cNvSpPr>
            <a:spLocks noGrp="1"/>
          </p:cNvSpPr>
          <p:nvPr>
            <p:ph type="title"/>
          </p:nvPr>
        </p:nvSpPr>
        <p:spPr>
          <a:xfrm>
            <a:off x="258056" y="230188"/>
            <a:ext cx="8633531" cy="307777"/>
          </a:xfrm>
        </p:spPr>
        <p:txBody>
          <a:bodyPr rtlCol="0">
            <a:spAutoFit/>
          </a:bodyPr>
          <a:lstStyle/>
          <a:p>
            <a:pPr rtl="0"/>
            <a:r>
              <a:rPr lang="ru-RU" dirty="0"/>
              <a:t>Персонализированный пользовательский интерфейс</a:t>
            </a:r>
          </a:p>
        </p:txBody>
      </p:sp>
      <p:sp>
        <p:nvSpPr>
          <p:cNvPr id="12" name="Content Placeholder 3"/>
          <p:cNvSpPr>
            <a:spLocks noGrp="1"/>
          </p:cNvSpPr>
          <p:nvPr>
            <p:ph idx="4294967295"/>
          </p:nvPr>
        </p:nvSpPr>
        <p:spPr>
          <a:xfrm>
            <a:off x="258056" y="1101725"/>
            <a:ext cx="5193873" cy="3180358"/>
          </a:xfrm>
          <a:prstGeom prst="rect">
            <a:avLst/>
          </a:prstGeom>
        </p:spPr>
        <p:txBody>
          <a:bodyPr rtlCol="0">
            <a:spAutoFit/>
          </a:bodyPr>
          <a:lstStyle/>
          <a:p>
            <a:pPr marL="57150" indent="-41275" rtl="0">
              <a:buNone/>
            </a:pPr>
            <a:r>
              <a:rPr lang="ru-RU" b="1" dirty="0"/>
              <a:t>Создайте индивидуальное отображение каждого пользователя или группы пользователей</a:t>
            </a:r>
          </a:p>
          <a:p>
            <a:pPr rtl="0">
              <a:buNone/>
            </a:pPr>
            <a:endParaRPr lang="ru-RU" sz="100" b="1" dirty="0"/>
          </a:p>
          <a:p>
            <a:pPr marL="0" indent="0" rtl="0">
              <a:buNone/>
            </a:pPr>
            <a:r>
              <a:rPr lang="ru-RU" b="1" dirty="0"/>
              <a:t>Сосредоточьте внимание на том, что важно для разных</a:t>
            </a:r>
            <a:br>
              <a:rPr lang="ru-RU" b="1" dirty="0"/>
            </a:br>
            <a:r>
              <a:rPr lang="ru-RU" b="1" dirty="0"/>
              <a:t>пользователей</a:t>
            </a:r>
          </a:p>
          <a:p>
            <a:pPr lvl="1" rtl="0">
              <a:spcBef>
                <a:spcPts val="300"/>
              </a:spcBef>
              <a:spcAft>
                <a:spcPts val="300"/>
              </a:spcAft>
            </a:pPr>
            <a:r>
              <a:rPr lang="ru-RU" dirty="0"/>
              <a:t>Исполнительный директор</a:t>
            </a:r>
          </a:p>
          <a:p>
            <a:pPr lvl="1" rtl="0">
              <a:spcBef>
                <a:spcPts val="300"/>
              </a:spcBef>
              <a:spcAft>
                <a:spcPts val="300"/>
              </a:spcAft>
            </a:pPr>
            <a:r>
              <a:rPr lang="ru-RU" dirty="0"/>
              <a:t>Управляющий объектами</a:t>
            </a:r>
          </a:p>
          <a:p>
            <a:pPr lvl="1" rtl="0">
              <a:spcBef>
                <a:spcPts val="300"/>
              </a:spcBef>
              <a:spcAft>
                <a:spcPts val="300"/>
              </a:spcAft>
            </a:pPr>
            <a:r>
              <a:rPr lang="ru-RU" dirty="0"/>
              <a:t>Жильцы</a:t>
            </a:r>
          </a:p>
          <a:p>
            <a:pPr marL="0" indent="15875" rtl="0">
              <a:buNone/>
            </a:pPr>
            <a:endParaRPr lang="ru-RU" sz="100" b="1" dirty="0"/>
          </a:p>
          <a:p>
            <a:pPr marL="0" indent="0" rtl="0">
              <a:buNone/>
            </a:pPr>
            <a:r>
              <a:rPr lang="ru-RU" b="1" dirty="0"/>
              <a:t>Предпочтения, избранные функции и настройки используются для конкретного пользователя так, </a:t>
            </a:r>
            <a:br>
              <a:rPr lang="ru-RU" b="1" dirty="0"/>
            </a:br>
            <a:r>
              <a:rPr lang="ru-RU" b="1" dirty="0"/>
              <a:t>что он видит их каждый раз при входе в систему</a:t>
            </a:r>
          </a:p>
          <a:p>
            <a:pPr rtl="0">
              <a:buNone/>
            </a:pPr>
            <a:endParaRPr lang="ru-RU" dirty="0"/>
          </a:p>
        </p:txBody>
      </p:sp>
      <p:sp>
        <p:nvSpPr>
          <p:cNvPr id="14" name="Text Placeholder 5"/>
          <p:cNvSpPr>
            <a:spLocks noGrp="1"/>
          </p:cNvSpPr>
          <p:nvPr>
            <p:ph type="body" idx="15"/>
          </p:nvPr>
        </p:nvSpPr>
        <p:spPr>
          <a:xfrm>
            <a:off x="258055" y="604935"/>
            <a:ext cx="8633531" cy="338554"/>
          </a:xfrm>
        </p:spPr>
        <p:txBody>
          <a:bodyPr rtlCol="0">
            <a:spAutoFit/>
          </a:bodyPr>
          <a:lstStyle/>
          <a:p>
            <a:pPr rtl="0"/>
            <a:r>
              <a:rPr lang="ru-RU" dirty="0">
                <a:solidFill>
                  <a:srgbClr val="00B0F0"/>
                </a:solidFill>
              </a:rPr>
              <a:t>Организуйте отображение рабочей области в соответствии с вашими индивидуальными </a:t>
            </a:r>
            <a:br>
              <a:rPr lang="ru-RU" dirty="0">
                <a:solidFill>
                  <a:srgbClr val="00B0F0"/>
                </a:solidFill>
              </a:rPr>
            </a:br>
            <a:r>
              <a:rPr lang="ru-RU" dirty="0">
                <a:solidFill>
                  <a:srgbClr val="00B0F0"/>
                </a:solidFill>
              </a:rPr>
              <a:t>потребностями или требованиями проекта</a:t>
            </a:r>
          </a:p>
        </p:txBody>
      </p:sp>
      <p:pic>
        <p:nvPicPr>
          <p:cNvPr id="15" name="Picture 4" descr="SideMenu_Admin Bldg Chiller Plant Summary.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88099" y="1171550"/>
            <a:ext cx="2285087" cy="142830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6" name="Picture 5" descr="Energy Summary Panel.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13225" y="2783681"/>
            <a:ext cx="2259962" cy="1381919"/>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 name="Rounded Rectangle 9"/>
          <p:cNvSpPr/>
          <p:nvPr/>
        </p:nvSpPr>
        <p:spPr>
          <a:xfrm>
            <a:off x="6578601" y="210762"/>
            <a:ext cx="2135188" cy="5634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Функции пользовательского интерфейса</a:t>
            </a:r>
          </a:p>
        </p:txBody>
      </p:sp>
    </p:spTree>
    <p:extLst>
      <p:ext uri="{BB962C8B-B14F-4D97-AF65-F5344CB8AC3E}">
        <p14:creationId xmlns:p14="http://schemas.microsoft.com/office/powerpoint/2010/main" val="1777270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34360E-5880-4F34-8E50-59E49B326D8F}"/>
              </a:ext>
            </a:extLst>
          </p:cNvPr>
          <p:cNvPicPr>
            <a:picLocks noChangeAspect="1"/>
          </p:cNvPicPr>
          <p:nvPr/>
        </p:nvPicPr>
        <p:blipFill>
          <a:blip r:embed="rId3"/>
          <a:stretch>
            <a:fillRect/>
          </a:stretch>
        </p:blipFill>
        <p:spPr>
          <a:xfrm>
            <a:off x="0" y="15240"/>
            <a:ext cx="9144000" cy="5128260"/>
          </a:xfrm>
          <a:prstGeom prst="rect">
            <a:avLst/>
          </a:prstGeom>
        </p:spPr>
      </p:pic>
      <p:sp>
        <p:nvSpPr>
          <p:cNvPr id="23" name="Rectangle 22"/>
          <p:cNvSpPr/>
          <p:nvPr/>
        </p:nvSpPr>
        <p:spPr>
          <a:xfrm>
            <a:off x="1" y="-7374"/>
            <a:ext cx="9143999" cy="5143499"/>
          </a:xfrm>
          <a:prstGeom prst="rect">
            <a:avLst/>
          </a:prstGeom>
          <a:solidFill>
            <a:schemeClr val="tx1">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691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white"/>
              </a:solidFill>
              <a:effectLst/>
              <a:uLnTx/>
              <a:uFillTx/>
              <a:latin typeface="Arial"/>
              <a:ea typeface="+mn-ea"/>
              <a:cs typeface="+mn-cs"/>
            </a:endParaRPr>
          </a:p>
        </p:txBody>
      </p:sp>
      <p:sp>
        <p:nvSpPr>
          <p:cNvPr id="3" name="Rectangle 2"/>
          <p:cNvSpPr/>
          <p:nvPr/>
        </p:nvSpPr>
        <p:spPr>
          <a:xfrm>
            <a:off x="4781034" y="1073069"/>
            <a:ext cx="3949309" cy="1107996"/>
          </a:xfrm>
          <a:prstGeom prst="rect">
            <a:avLst/>
          </a:prstGeom>
        </p:spPr>
        <p:txBody>
          <a:bodyPr wrap="square" rtlCol="0">
            <a:spAutoFit/>
          </a:bodyPr>
          <a:lstStyle/>
          <a:p>
            <a:pPr marL="0" marR="0" lvl="0" indent="0" algn="l" defTabSz="456918" rtl="0" eaLnBrk="1" fontAlgn="auto" latinLnBrk="0" hangingPunct="1">
              <a:lnSpc>
                <a:spcPct val="100000"/>
              </a:lnSpc>
              <a:spcBef>
                <a:spcPts val="0"/>
              </a:spcBef>
              <a:spcAft>
                <a:spcPts val="0"/>
              </a:spcAft>
              <a:buClrTx/>
              <a:buSzTx/>
              <a:buFontTx/>
              <a:buNone/>
              <a:tabLst/>
              <a:defRPr/>
            </a:pPr>
            <a:r>
              <a:rPr lang="ru-RU" sz="2200" b="1" i="0" u="none" strike="noStrike" kern="1200" cap="none" spc="0" normalizeH="0" dirty="0">
                <a:ln>
                  <a:noFill/>
                </a:ln>
                <a:solidFill>
                  <a:prstClr val="white"/>
                </a:solidFill>
                <a:effectLst/>
                <a:uLnTx/>
                <a:uFillTx/>
                <a:latin typeface="Arial"/>
                <a:ea typeface="+mn-ea"/>
                <a:cs typeface="+mn-cs"/>
              </a:rPr>
              <a:t>Мировая миграция городского населения </a:t>
            </a:r>
            <a:br>
              <a:rPr kumimoji="0" lang="ru-RU" sz="2200" b="1" i="0" u="none" strike="noStrike" kern="1200" cap="none" spc="0" normalizeH="0" baseline="0" dirty="0">
                <a:ln>
                  <a:noFill/>
                </a:ln>
                <a:solidFill>
                  <a:prstClr val="white"/>
                </a:solidFill>
                <a:effectLst/>
                <a:uLnTx/>
                <a:uFillTx/>
                <a:latin typeface="Arial"/>
                <a:ea typeface="+mn-ea"/>
                <a:cs typeface="+mn-cs"/>
              </a:rPr>
            </a:br>
            <a:endParaRPr kumimoji="0" lang="ru-RU" sz="2200" b="1" i="0" u="none" strike="noStrike" kern="1200" cap="none" spc="0" normalizeH="0" baseline="0" dirty="0">
              <a:ln>
                <a:noFill/>
              </a:ln>
              <a:solidFill>
                <a:prstClr val="white"/>
              </a:solidFill>
              <a:effectLst/>
              <a:uLnTx/>
              <a:uFillTx/>
              <a:latin typeface="Arial"/>
              <a:ea typeface="+mn-ea"/>
              <a:cs typeface="+mn-cs"/>
            </a:endParaRPr>
          </a:p>
        </p:txBody>
      </p:sp>
      <p:pic>
        <p:nvPicPr>
          <p:cNvPr id="11" name="Picture 10" descr="schneider_LIO_Life-Green_RGB.png"/>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6788738" y="4494997"/>
            <a:ext cx="2041798" cy="562953"/>
          </a:xfrm>
          <a:prstGeom prst="rect">
            <a:avLst/>
          </a:prstGeom>
        </p:spPr>
      </p:pic>
      <p:sp>
        <p:nvSpPr>
          <p:cNvPr id="25" name="Slide Number Placeholder 5"/>
          <p:cNvSpPr>
            <a:spLocks noGrp="1"/>
          </p:cNvSpPr>
          <p:nvPr>
            <p:ph type="sldNum" sz="quarter" idx="4"/>
          </p:nvPr>
        </p:nvSpPr>
        <p:spPr>
          <a:xfrm>
            <a:off x="2416370" y="4712343"/>
            <a:ext cx="525690" cy="92333"/>
          </a:xfrm>
        </p:spPr>
        <p:txBody>
          <a:bodyPr rtlCol="0"/>
          <a:lstStyle/>
          <a:p>
            <a:pPr marL="0" marR="0" lvl="0" indent="0" algn="l" defTabSz="456918"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prstClr val="white"/>
                </a:solidFill>
                <a:effectLst/>
                <a:uLnTx/>
                <a:uFillTx/>
                <a:latin typeface="Arial"/>
                <a:ea typeface="+mn-ea"/>
                <a:cs typeface="Arial"/>
              </a:rPr>
              <a:t>Страница </a:t>
            </a:r>
            <a:fld id="{5A9C12DC-491F-9444-86A2-13AC5C62A2FC}" type="slidenum">
              <a:rPr kumimoji="0" lang="ru-RU" sz="600" b="0" i="0" u="none" strike="noStrike" kern="1200" cap="none" spc="0" normalizeH="0" baseline="0" smtClean="0">
                <a:ln>
                  <a:noFill/>
                </a:ln>
                <a:solidFill>
                  <a:prstClr val="white"/>
                </a:solidFill>
                <a:effectLst/>
                <a:uLnTx/>
                <a:uFillTx/>
                <a:latin typeface="Arial"/>
                <a:ea typeface="+mn-ea"/>
                <a:cs typeface="Arial"/>
              </a:rPr>
              <a:pPr marL="0" marR="0" lvl="0" indent="0" algn="l" defTabSz="456918" rtl="0" eaLnBrk="1" fontAlgn="auto" latinLnBrk="0" hangingPunct="1">
                <a:lnSpc>
                  <a:spcPct val="100000"/>
                </a:lnSpc>
                <a:spcBef>
                  <a:spcPts val="0"/>
                </a:spcBef>
                <a:spcAft>
                  <a:spcPts val="0"/>
                </a:spcAft>
                <a:buClrTx/>
                <a:buSzTx/>
                <a:buFontTx/>
                <a:buNone/>
                <a:tabLst/>
                <a:defRPr/>
              </a:pPr>
              <a:t>3</a:t>
            </a:fld>
            <a:endParaRPr kumimoji="0" lang="ru-RU" sz="600" b="0" i="0" u="none" strike="noStrike" kern="1200" cap="none" spc="0" normalizeH="0" baseline="0" dirty="0">
              <a:ln>
                <a:noFill/>
              </a:ln>
              <a:solidFill>
                <a:prstClr val="white"/>
              </a:solidFill>
              <a:effectLst/>
              <a:uLnTx/>
              <a:uFillTx/>
              <a:latin typeface="Arial"/>
              <a:ea typeface="+mn-ea"/>
              <a:cs typeface="Arial"/>
            </a:endParaRPr>
          </a:p>
        </p:txBody>
      </p:sp>
      <p:sp>
        <p:nvSpPr>
          <p:cNvPr id="26" name="Footer Placeholder 6"/>
          <p:cNvSpPr>
            <a:spLocks noGrp="1"/>
          </p:cNvSpPr>
          <p:nvPr>
            <p:ph type="ftr" sz="quarter" idx="3"/>
          </p:nvPr>
        </p:nvSpPr>
        <p:spPr>
          <a:xfrm>
            <a:off x="430688" y="4717317"/>
            <a:ext cx="2519902" cy="92333"/>
          </a:xfrm>
        </p:spPr>
        <p:txBody>
          <a:bodyPr rtlCol="0"/>
          <a:lstStyle/>
          <a:p>
            <a:pPr marL="0" marR="0" lvl="0" indent="0" algn="l" defTabSz="456918"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prstClr val="white"/>
                </a:solidFill>
                <a:effectLst/>
                <a:uLnTx/>
                <a:uFillTx/>
                <a:latin typeface="Arial"/>
                <a:ea typeface="+mn-ea"/>
                <a:cs typeface="Arial"/>
              </a:rPr>
              <a:t>Интеллектуальная собственность Шнейдер Электрик |</a:t>
            </a:r>
          </a:p>
        </p:txBody>
      </p:sp>
      <p:sp>
        <p:nvSpPr>
          <p:cNvPr id="13" name="Rectangle 12"/>
          <p:cNvSpPr/>
          <p:nvPr/>
        </p:nvSpPr>
        <p:spPr>
          <a:xfrm>
            <a:off x="0" y="-7374"/>
            <a:ext cx="9144000" cy="92120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691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white"/>
              </a:solidFill>
              <a:effectLst/>
              <a:uLnTx/>
              <a:uFillTx/>
              <a:latin typeface="Arial"/>
              <a:ea typeface="+mn-ea"/>
              <a:cs typeface="+mn-cs"/>
            </a:endParaRPr>
          </a:p>
        </p:txBody>
      </p:sp>
      <p:sp>
        <p:nvSpPr>
          <p:cNvPr id="15" name="object 3"/>
          <p:cNvSpPr/>
          <p:nvPr/>
        </p:nvSpPr>
        <p:spPr>
          <a:xfrm flipH="1">
            <a:off x="2383" y="913897"/>
            <a:ext cx="9139238" cy="97147"/>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alpha val="58000"/>
            </a:schemeClr>
          </a:solidFill>
        </p:spPr>
        <p:txBody>
          <a:bodyPr wrap="square" lIns="0" tIns="0" rIns="0" bIns="0" rtlCol="0"/>
          <a:lstStyle/>
          <a:p>
            <a:pPr marL="0" marR="0" lvl="0" indent="0" algn="l" defTabSz="456258"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dirty="0">
              <a:ln>
                <a:noFill/>
              </a:ln>
              <a:solidFill>
                <a:prstClr val="black"/>
              </a:solidFill>
              <a:effectLst/>
              <a:uLnTx/>
              <a:uFillTx/>
              <a:latin typeface="Arial Rounded MT Std" panose="020F0502020102020204" pitchFamily="34" charset="0"/>
              <a:ea typeface="+mn-ea"/>
              <a:cs typeface="+mn-cs"/>
            </a:endParaRPr>
          </a:p>
        </p:txBody>
      </p:sp>
      <p:sp>
        <p:nvSpPr>
          <p:cNvPr id="20" name="Rectangle 19"/>
          <p:cNvSpPr/>
          <p:nvPr/>
        </p:nvSpPr>
        <p:spPr>
          <a:xfrm>
            <a:off x="4841023" y="3204827"/>
            <a:ext cx="4300598" cy="1354217"/>
          </a:xfrm>
          <a:prstGeom prst="rect">
            <a:avLst/>
          </a:prstGeom>
        </p:spPr>
        <p:txBody>
          <a:bodyPr wrap="square" rtlCol="0">
            <a:spAutoFit/>
          </a:bodyPr>
          <a:lstStyle/>
          <a:p>
            <a:pPr marL="0" marR="0" lvl="0" indent="0" algn="l" defTabSz="456918" rtl="0" eaLnBrk="1" fontAlgn="auto" latinLnBrk="0" hangingPunct="1">
              <a:lnSpc>
                <a:spcPct val="100000"/>
              </a:lnSpc>
              <a:spcBef>
                <a:spcPts val="600"/>
              </a:spcBef>
              <a:spcAft>
                <a:spcPts val="0"/>
              </a:spcAft>
              <a:buClr>
                <a:srgbClr val="3DCD58"/>
              </a:buClr>
              <a:buSzTx/>
              <a:buFontTx/>
              <a:buNone/>
              <a:tabLst/>
              <a:defRPr/>
            </a:pPr>
            <a:r>
              <a:rPr lang="ru-RU" sz="1100" b="1" i="0" u="none" strike="noStrike" kern="1200" cap="none" spc="0" normalizeH="0" dirty="0">
                <a:ln>
                  <a:noFill/>
                </a:ln>
                <a:solidFill>
                  <a:srgbClr val="3DCD58"/>
                </a:solidFill>
                <a:effectLst/>
                <a:uLnTx/>
                <a:uFillTx/>
                <a:latin typeface="Arial"/>
                <a:ea typeface="+mn-ea"/>
                <a:cs typeface="+mn-cs"/>
              </a:rPr>
              <a:t>Наши города растут: </a:t>
            </a:r>
          </a:p>
          <a:p>
            <a:pPr marL="171450" marR="0" lvl="0" indent="-171450" algn="l" defTabSz="456918" rtl="0" eaLnBrk="1" fontAlgn="auto" latinLnBrk="0" hangingPunct="1">
              <a:lnSpc>
                <a:spcPct val="100000"/>
              </a:lnSpc>
              <a:spcBef>
                <a:spcPts val="600"/>
              </a:spcBef>
              <a:spcAft>
                <a:spcPts val="0"/>
              </a:spcAft>
              <a:buClr>
                <a:srgbClr val="3DCD58"/>
              </a:buClr>
              <a:buSzTx/>
              <a:buFont typeface="Arial" charset="0"/>
              <a:buChar char="•"/>
              <a:tabLst/>
              <a:defRPr/>
            </a:pPr>
            <a:r>
              <a:rPr lang="ru-RU" sz="1100" b="0" i="0" u="none" strike="noStrike" kern="1200" cap="none" spc="0" normalizeH="0" dirty="0">
                <a:ln>
                  <a:noFill/>
                </a:ln>
                <a:solidFill>
                  <a:prstClr val="white"/>
                </a:solidFill>
                <a:effectLst/>
                <a:uLnTx/>
                <a:uFillTx/>
                <a:latin typeface="Arial"/>
                <a:ea typeface="+mn-ea"/>
                <a:cs typeface="+mn-cs"/>
              </a:rPr>
              <a:t>к 2025 году: общее количество зданий в мире увеличится на &gt; 13 %;</a:t>
            </a:r>
          </a:p>
          <a:p>
            <a:pPr marL="180000" marR="0" lvl="0" indent="-180000" algn="l" defTabSz="456918" rtl="0" eaLnBrk="1" fontAlgn="auto" latinLnBrk="0" hangingPunct="1">
              <a:lnSpc>
                <a:spcPct val="100000"/>
              </a:lnSpc>
              <a:spcBef>
                <a:spcPts val="0"/>
              </a:spcBef>
              <a:spcAft>
                <a:spcPts val="0"/>
              </a:spcAft>
              <a:buClr>
                <a:srgbClr val="3DCD58"/>
              </a:buClr>
              <a:buSzTx/>
              <a:buFont typeface="Arial" charset="0"/>
              <a:buChar char="•"/>
              <a:tabLst/>
              <a:defRPr/>
            </a:pPr>
            <a:r>
              <a:rPr lang="ru-RU" sz="1100" b="0" i="0" u="none" strike="noStrike" kern="1200" cap="none" spc="0" normalizeH="0" dirty="0">
                <a:ln>
                  <a:noFill/>
                </a:ln>
                <a:solidFill>
                  <a:prstClr val="white"/>
                </a:solidFill>
                <a:effectLst/>
                <a:uLnTx/>
                <a:uFillTx/>
                <a:latin typeface="Arial"/>
                <a:ea typeface="+mn-ea"/>
                <a:cs typeface="+mn-cs"/>
              </a:rPr>
              <a:t>к 2040 году: потребление электричества в зданиях вырастет на 80 %;</a:t>
            </a:r>
          </a:p>
          <a:p>
            <a:pPr marL="180000" marR="0" lvl="0" indent="-180000" algn="l" defTabSz="456918" rtl="0" eaLnBrk="1" fontAlgn="auto" latinLnBrk="0" hangingPunct="1">
              <a:lnSpc>
                <a:spcPct val="100000"/>
              </a:lnSpc>
              <a:spcBef>
                <a:spcPts val="0"/>
              </a:spcBef>
              <a:spcAft>
                <a:spcPts val="0"/>
              </a:spcAft>
              <a:buClr>
                <a:srgbClr val="3DCD58"/>
              </a:buClr>
              <a:buSzTx/>
              <a:buFont typeface="Arial" charset="0"/>
              <a:buChar char="•"/>
              <a:tabLst/>
              <a:defRPr/>
            </a:pPr>
            <a:r>
              <a:rPr lang="ru-RU" sz="1100" b="0" i="0" u="none" strike="noStrike" kern="1200" cap="none" spc="0" normalizeH="0" dirty="0">
                <a:ln>
                  <a:noFill/>
                </a:ln>
                <a:solidFill>
                  <a:prstClr val="white"/>
                </a:solidFill>
                <a:effectLst/>
                <a:uLnTx/>
                <a:uFillTx/>
                <a:latin typeface="Arial"/>
                <a:ea typeface="+mn-ea"/>
                <a:cs typeface="+mn-cs"/>
              </a:rPr>
              <a:t>к 2050 году: 65 % населения в мире будут жить </a:t>
            </a:r>
            <a:br>
              <a:rPr kumimoji="0" lang="ru-RU" sz="1100" b="0" i="0" u="none" strike="noStrike" kern="1200" cap="none" spc="0" normalizeH="0" baseline="0" dirty="0">
                <a:ln>
                  <a:noFill/>
                </a:ln>
                <a:solidFill>
                  <a:prstClr val="white"/>
                </a:solidFill>
                <a:effectLst/>
                <a:uLnTx/>
                <a:uFillTx/>
                <a:latin typeface="Arial"/>
                <a:ea typeface="+mn-ea"/>
                <a:cs typeface="+mn-cs"/>
              </a:rPr>
            </a:br>
            <a:r>
              <a:rPr lang="ru-RU" sz="1100" b="0" i="0" u="none" strike="noStrike" kern="1200" cap="none" spc="0" normalizeH="0" dirty="0">
                <a:ln>
                  <a:noFill/>
                </a:ln>
                <a:solidFill>
                  <a:prstClr val="white"/>
                </a:solidFill>
                <a:effectLst/>
                <a:uLnTx/>
                <a:uFillTx/>
                <a:latin typeface="Arial"/>
                <a:ea typeface="+mn-ea"/>
                <a:cs typeface="+mn-cs"/>
              </a:rPr>
              <a:t>в городах.</a:t>
            </a:r>
            <a:endParaRPr kumimoji="0" lang="ru-RU" sz="1100" b="0" i="0" u="none" strike="noStrike" kern="1200" cap="none" spc="0" normalizeH="0" baseline="0" dirty="0">
              <a:ln>
                <a:noFill/>
              </a:ln>
              <a:solidFill>
                <a:prstClr val="white"/>
              </a:solidFill>
              <a:effectLst/>
              <a:uLnTx/>
              <a:uFillTx/>
              <a:latin typeface="Arial"/>
              <a:ea typeface="+mn-ea"/>
              <a:cs typeface="+mn-cs"/>
            </a:endParaRPr>
          </a:p>
        </p:txBody>
      </p:sp>
      <p:sp>
        <p:nvSpPr>
          <p:cNvPr id="21" name="object 19"/>
          <p:cNvSpPr txBox="1"/>
          <p:nvPr/>
        </p:nvSpPr>
        <p:spPr>
          <a:xfrm>
            <a:off x="4927752" y="2121961"/>
            <a:ext cx="4216247" cy="615553"/>
          </a:xfrm>
          <a:prstGeom prst="rect">
            <a:avLst/>
          </a:prstGeom>
        </p:spPr>
        <p:txBody>
          <a:bodyPr vert="horz" wrap="square" lIns="0" tIns="0" rIns="0" bIns="0" rtlCol="0">
            <a:spAutoFit/>
          </a:bodyPr>
          <a:lstStyle/>
          <a:p>
            <a:pPr marL="5773" marR="0" lvl="0" indent="0" algn="l" defTabSz="207752" rtl="0" eaLnBrk="1" fontAlgn="auto" latinLnBrk="0" hangingPunct="1">
              <a:lnSpc>
                <a:spcPct val="100000"/>
              </a:lnSpc>
              <a:spcBef>
                <a:spcPts val="0"/>
              </a:spcBef>
              <a:spcAft>
                <a:spcPts val="0"/>
              </a:spcAft>
              <a:buClrTx/>
              <a:buSzTx/>
              <a:buFontTx/>
              <a:buNone/>
              <a:tabLst/>
              <a:defRPr/>
            </a:pPr>
            <a:r>
              <a:rPr lang="ru-RU" sz="4000" b="1" i="0" u="none" strike="noStrike" kern="1200" cap="none" spc="0" normalizeH="0" dirty="0">
                <a:ln>
                  <a:noFill/>
                </a:ln>
                <a:solidFill>
                  <a:srgbClr val="3DCD58"/>
                </a:solidFill>
                <a:effectLst/>
                <a:uLnTx/>
                <a:uFillTx/>
                <a:latin typeface="Arial"/>
                <a:ea typeface="Arial Rounded MT Std" charset="0"/>
                <a:cs typeface="Arial Rounded MT Std" charset="0"/>
              </a:rPr>
              <a:t>+2,5 </a:t>
            </a:r>
            <a:r>
              <a:rPr lang="ru-RU" sz="4000" b="0" i="0" u="none" strike="noStrike" kern="1200" cap="none" spc="0" normalizeH="0" dirty="0">
                <a:ln>
                  <a:noFill/>
                </a:ln>
                <a:solidFill>
                  <a:srgbClr val="3DCD58"/>
                </a:solidFill>
                <a:effectLst/>
                <a:uLnTx/>
                <a:uFillTx/>
                <a:latin typeface="Arial"/>
                <a:ea typeface="Arial Rounded MT Std" charset="0"/>
                <a:cs typeface="Arial Rounded MT Std" charset="0"/>
              </a:rPr>
              <a:t>млрд</a:t>
            </a:r>
            <a:r>
              <a:rPr lang="ru-RU" sz="4000" b="1" i="0" u="none" strike="noStrike" kern="1200" cap="none" spc="0" normalizeH="0" dirty="0">
                <a:ln>
                  <a:noFill/>
                </a:ln>
                <a:solidFill>
                  <a:srgbClr val="3DCD58"/>
                </a:solidFill>
                <a:effectLst/>
                <a:uLnTx/>
                <a:uFillTx/>
                <a:latin typeface="Arial"/>
                <a:ea typeface="Arial Rounded MT Std" charset="0"/>
                <a:cs typeface="Arial Rounded MT Std" charset="0"/>
              </a:rPr>
              <a:t> </a:t>
            </a:r>
            <a:r>
              <a:rPr lang="ru-RU" sz="2000" b="0" i="0" u="none" strike="noStrike" kern="1200" cap="none" spc="0" normalizeH="0" dirty="0">
                <a:ln>
                  <a:noFill/>
                </a:ln>
                <a:solidFill>
                  <a:prstClr val="white"/>
                </a:solidFill>
                <a:effectLst/>
                <a:uLnTx/>
                <a:uFillTx/>
                <a:latin typeface="Arial"/>
                <a:ea typeface="Arial Rounded MT Std" charset="0"/>
                <a:cs typeface="Arial Rounded MT Std" charset="0"/>
              </a:rPr>
              <a:t>к 2050 году</a:t>
            </a:r>
          </a:p>
        </p:txBody>
      </p:sp>
      <p:sp>
        <p:nvSpPr>
          <p:cNvPr id="12" name="Text Placeholder 7"/>
          <p:cNvSpPr txBox="1">
            <a:spLocks/>
          </p:cNvSpPr>
          <p:nvPr/>
        </p:nvSpPr>
        <p:spPr>
          <a:xfrm>
            <a:off x="430687" y="329504"/>
            <a:ext cx="8468837" cy="369332"/>
          </a:xfrm>
          <a:prstGeom prst="rect">
            <a:avLst/>
          </a:prstGeom>
        </p:spPr>
        <p:txBody>
          <a:bodyPr vert="horz" lIns="0" tIns="0" rIns="0" bIns="0" rtlCol="0">
            <a:noAutofit/>
          </a:bodyPr>
          <a:lstStyle>
            <a:lvl1pPr marL="172934" indent="-157072" algn="l" defTabSz="456918" rtl="0" eaLnBrk="1" latinLnBrk="0" hangingPunct="1">
              <a:spcBef>
                <a:spcPts val="500"/>
              </a:spcBef>
              <a:spcAft>
                <a:spcPts val="500"/>
              </a:spcAft>
              <a:buClr>
                <a:schemeClr val="bg2"/>
              </a:buClr>
              <a:buFontTx/>
              <a:buNone/>
              <a:defRPr sz="2400" kern="1200">
                <a:solidFill>
                  <a:schemeClr val="tx2"/>
                </a:solidFill>
                <a:latin typeface="Arial"/>
                <a:ea typeface="+mn-ea"/>
                <a:cs typeface="Arial"/>
              </a:defRPr>
            </a:lvl1pPr>
            <a:lvl2pPr marL="361728" indent="-182452" algn="l" defTabSz="447405" rtl="0" eaLnBrk="1" latinLnBrk="0" hangingPunct="1">
              <a:spcBef>
                <a:spcPts val="500"/>
              </a:spcBef>
              <a:spcAft>
                <a:spcPts val="500"/>
              </a:spcAft>
              <a:buClr>
                <a:srgbClr val="36C746"/>
              </a:buClr>
              <a:buFontTx/>
              <a:buNone/>
              <a:defRPr sz="1300" kern="1200">
                <a:solidFill>
                  <a:schemeClr val="accent1"/>
                </a:solidFill>
                <a:latin typeface="Arial"/>
                <a:ea typeface="+mn-ea"/>
                <a:cs typeface="Arial"/>
              </a:defRPr>
            </a:lvl2pPr>
            <a:lvl3pPr marL="537830" indent="-179277" algn="l" defTabSz="456918" rtl="0" eaLnBrk="1" latinLnBrk="0" hangingPunct="1">
              <a:spcBef>
                <a:spcPts val="500"/>
              </a:spcBef>
              <a:spcAft>
                <a:spcPts val="500"/>
              </a:spcAft>
              <a:buClr>
                <a:srgbClr val="36C746"/>
              </a:buClr>
              <a:buFontTx/>
              <a:buNone/>
              <a:defRPr sz="1200" kern="1200">
                <a:solidFill>
                  <a:schemeClr val="accent1"/>
                </a:solidFill>
                <a:latin typeface="Arial"/>
                <a:ea typeface="+mn-ea"/>
                <a:cs typeface="Arial"/>
              </a:defRPr>
            </a:lvl3pPr>
            <a:lvl4pPr marL="718693" indent="-179277" algn="l" defTabSz="456918" rtl="0" eaLnBrk="1" latinLnBrk="0" hangingPunct="1">
              <a:spcBef>
                <a:spcPts val="500"/>
              </a:spcBef>
              <a:spcAft>
                <a:spcPts val="500"/>
              </a:spcAft>
              <a:buClr>
                <a:srgbClr val="36C746"/>
              </a:buClr>
              <a:buFontTx/>
              <a:buNone/>
              <a:defRPr sz="1100" kern="1200">
                <a:solidFill>
                  <a:schemeClr val="accent1"/>
                </a:solidFill>
                <a:latin typeface="Arial"/>
                <a:ea typeface="+mn-ea"/>
                <a:cs typeface="Arial"/>
              </a:defRPr>
            </a:lvl4pPr>
            <a:lvl5pPr marL="896381" indent="-185623" algn="l" defTabSz="456918" rtl="0" eaLnBrk="1" latinLnBrk="0" hangingPunct="1">
              <a:spcBef>
                <a:spcPts val="500"/>
              </a:spcBef>
              <a:spcAft>
                <a:spcPts val="500"/>
              </a:spcAft>
              <a:buClr>
                <a:srgbClr val="36C746"/>
              </a:buClr>
              <a:buFontTx/>
              <a:buNone/>
              <a:defRPr sz="1000" kern="1200">
                <a:solidFill>
                  <a:schemeClr val="accent1"/>
                </a:solidFill>
                <a:latin typeface="Arial"/>
                <a:ea typeface="+mn-ea"/>
                <a:cs typeface="Arial"/>
              </a:defRPr>
            </a:lvl5pPr>
            <a:lvl6pPr marL="895555" indent="-182769" algn="l" defTabSz="456918"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555" indent="-182769" algn="l" defTabSz="456918"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6877" indent="-228465" algn="l" defTabSz="456918" rtl="0" eaLnBrk="1" latinLnBrk="0" hangingPunct="1">
              <a:spcBef>
                <a:spcPct val="20000"/>
              </a:spcBef>
              <a:buFont typeface="Arial"/>
              <a:buChar char="•"/>
              <a:defRPr sz="2000" kern="1200">
                <a:solidFill>
                  <a:schemeClr val="tx1"/>
                </a:solidFill>
                <a:latin typeface="+mn-lt"/>
                <a:ea typeface="+mn-ea"/>
                <a:cs typeface="+mn-cs"/>
              </a:defRPr>
            </a:lvl8pPr>
            <a:lvl9pPr marL="3883795" indent="-228465" algn="l" defTabSz="456918"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500"/>
              </a:spcBef>
              <a:spcAft>
                <a:spcPts val="500"/>
              </a:spcAft>
              <a:buClr>
                <a:srgbClr val="3DCD58"/>
              </a:buClr>
              <a:buSzTx/>
              <a:buFontTx/>
              <a:buNone/>
              <a:tabLst/>
              <a:defRPr/>
            </a:pPr>
            <a:r>
              <a:rPr lang="ru-RU" sz="2200" b="1" i="0" u="none" strike="noStrike" kern="1200" cap="none" spc="0" normalizeH="0" dirty="0">
                <a:ln>
                  <a:noFill/>
                </a:ln>
                <a:solidFill>
                  <a:prstClr val="white"/>
                </a:solidFill>
                <a:effectLst/>
                <a:uLnTx/>
                <a:uFillTx/>
                <a:latin typeface="Arial"/>
                <a:ea typeface="+mn-ea"/>
                <a:cs typeface="Arial"/>
              </a:rPr>
              <a:t>Глобальные тенденции</a:t>
            </a:r>
            <a:endParaRPr kumimoji="0" lang="ru-RU" sz="2200" b="1" i="0" u="none" strike="noStrike" kern="1200" cap="none" spc="0" normalizeH="0" baseline="0" dirty="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290330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2252716" y="4864775"/>
            <a:ext cx="525690" cy="92333"/>
          </a:xfrm>
        </p:spPr>
        <p:txBody>
          <a:bodyPr rtlCol="0"/>
          <a:lstStyle/>
          <a:p>
            <a:pPr rtl="0"/>
            <a:r>
              <a:rPr lang="ru-RU" dirty="0"/>
              <a:t>Страница </a:t>
            </a:r>
            <a:fld id="{5A9C12DC-491F-9444-86A2-13AC5C62A2FC}" type="slidenum">
              <a:rPr lang="ru-RU" smtClean="0"/>
              <a:pPr/>
              <a:t>30</a:t>
            </a:fld>
            <a:endParaRPr lang="ru-RU" dirty="0"/>
          </a:p>
        </p:txBody>
      </p:sp>
      <p:sp>
        <p:nvSpPr>
          <p:cNvPr id="9" name="Footer Placeholder 8"/>
          <p:cNvSpPr>
            <a:spLocks noGrp="1"/>
          </p:cNvSpPr>
          <p:nvPr>
            <p:ph type="ftr" sz="quarter" idx="3"/>
          </p:nvPr>
        </p:nvSpPr>
        <p:spPr>
          <a:xfrm>
            <a:off x="252413" y="4868435"/>
            <a:ext cx="2071687" cy="92333"/>
          </a:xfrm>
        </p:spPr>
        <p:txBody>
          <a:bodyPr rtlCol="0"/>
          <a:lstStyle/>
          <a:p>
            <a:pPr rtl="0"/>
            <a:r>
              <a:rPr lang="ru-RU" dirty="0"/>
              <a:t>Интеллектуальная собственность Шнейдер Электрик |</a:t>
            </a:r>
          </a:p>
        </p:txBody>
      </p:sp>
      <p:sp>
        <p:nvSpPr>
          <p:cNvPr id="11" name="Title 2"/>
          <p:cNvSpPr>
            <a:spLocks noGrp="1"/>
          </p:cNvSpPr>
          <p:nvPr>
            <p:ph type="title"/>
          </p:nvPr>
        </p:nvSpPr>
        <p:spPr>
          <a:xfrm>
            <a:off x="258056" y="230188"/>
            <a:ext cx="8633531" cy="307777"/>
          </a:xfrm>
        </p:spPr>
        <p:txBody>
          <a:bodyPr rtlCol="0">
            <a:spAutoFit/>
          </a:bodyPr>
          <a:lstStyle/>
          <a:p>
            <a:pPr rtl="0"/>
            <a:r>
              <a:rPr lang="ru-RU" dirty="0"/>
              <a:t>Аварийные сигналы и события</a:t>
            </a:r>
          </a:p>
        </p:txBody>
      </p:sp>
      <p:sp>
        <p:nvSpPr>
          <p:cNvPr id="12" name="Content Placeholder 3"/>
          <p:cNvSpPr>
            <a:spLocks noGrp="1"/>
          </p:cNvSpPr>
          <p:nvPr>
            <p:ph idx="4294967295"/>
          </p:nvPr>
        </p:nvSpPr>
        <p:spPr>
          <a:xfrm>
            <a:off x="258056" y="1203325"/>
            <a:ext cx="5558544" cy="3503523"/>
          </a:xfrm>
          <a:prstGeom prst="rect">
            <a:avLst/>
          </a:prstGeom>
        </p:spPr>
        <p:txBody>
          <a:bodyPr wrap="square" rtlCol="0">
            <a:spAutoFit/>
          </a:bodyPr>
          <a:lstStyle/>
          <a:p>
            <a:pPr marL="15875" indent="0" rtl="0">
              <a:buNone/>
            </a:pPr>
            <a:r>
              <a:rPr lang="ru-RU" sz="1200" b="1" dirty="0"/>
              <a:t>Активное управление аварийными сигналами и событиями</a:t>
            </a:r>
          </a:p>
          <a:p>
            <a:pPr marL="406400" lvl="1" indent="-177800" rtl="0"/>
            <a:r>
              <a:rPr lang="ru-RU" sz="1100" dirty="0"/>
              <a:t>Опция уведомления об аварии по протоколу SNMP</a:t>
            </a:r>
          </a:p>
          <a:p>
            <a:pPr marL="436563" indent="-222250" rtl="0"/>
            <a:r>
              <a:rPr lang="ru-RU" sz="1100" dirty="0"/>
              <a:t>Встроенные уведомления по электронной почте, запланированные задания, заметки и контрольные списки</a:t>
            </a:r>
          </a:p>
          <a:p>
            <a:pPr marL="436563" indent="-222250" rtl="0"/>
            <a:r>
              <a:rPr lang="ru-RU" sz="1100" dirty="0"/>
              <a:t>Практически все сервисы могут быть помечены для применения функции раннего обнаружения и предупреждения</a:t>
            </a:r>
          </a:p>
          <a:p>
            <a:pPr marL="436563" indent="-222250" rtl="0"/>
            <a:r>
              <a:rPr lang="ru-RU" sz="1100" dirty="0"/>
              <a:t>Просмотр и управление значениями, аварийными сигналами, расписаниями </a:t>
            </a:r>
            <a:br>
              <a:rPr lang="ru-RU" sz="1100" dirty="0"/>
            </a:br>
            <a:r>
              <a:rPr lang="ru-RU" sz="1100" dirty="0"/>
              <a:t>и списками журналов трендов</a:t>
            </a:r>
          </a:p>
          <a:p>
            <a:pPr rtl="0">
              <a:buNone/>
            </a:pPr>
            <a:r>
              <a:rPr lang="ru-RU" sz="1200" b="1" dirty="0"/>
              <a:t>Графические аварийные сигналы</a:t>
            </a:r>
          </a:p>
          <a:p>
            <a:pPr lvl="1" rtl="0"/>
            <a:r>
              <a:rPr lang="ru-RU" sz="1100" dirty="0"/>
              <a:t>Закрепите графику за аварийными сигналами для идеального отображения состояния системы во время и после срабатывания аварийного сигнала</a:t>
            </a:r>
          </a:p>
          <a:p>
            <a:pPr rtl="0">
              <a:buNone/>
            </a:pPr>
            <a:r>
              <a:rPr lang="ru-RU" sz="1200" b="1" dirty="0">
                <a:solidFill>
                  <a:srgbClr val="626469"/>
                </a:solidFill>
              </a:rPr>
              <a:t>Защита</a:t>
            </a:r>
          </a:p>
          <a:p>
            <a:pPr lvl="1" rtl="0"/>
            <a:r>
              <a:rPr lang="ru-RU" sz="1100" dirty="0"/>
              <a:t>Выбор однократного или двойного подтверждения аварийных сигналов в соответствии с политикой компании</a:t>
            </a:r>
          </a:p>
        </p:txBody>
      </p:sp>
      <p:sp>
        <p:nvSpPr>
          <p:cNvPr id="14" name="Text Placeholder 5"/>
          <p:cNvSpPr>
            <a:spLocks noGrp="1"/>
          </p:cNvSpPr>
          <p:nvPr>
            <p:ph type="body" idx="15"/>
          </p:nvPr>
        </p:nvSpPr>
        <p:spPr>
          <a:xfrm>
            <a:off x="258055" y="604935"/>
            <a:ext cx="8633531" cy="338554"/>
          </a:xfrm>
        </p:spPr>
        <p:txBody>
          <a:bodyPr rtlCol="0">
            <a:spAutoFit/>
          </a:bodyPr>
          <a:lstStyle/>
          <a:p>
            <a:pPr rtl="0"/>
            <a:r>
              <a:rPr lang="ru-RU" dirty="0">
                <a:solidFill>
                  <a:srgbClr val="37A4E0"/>
                </a:solidFill>
              </a:rPr>
              <a:t>Немедленное выявление проблем для снижения рисков и получения информации </a:t>
            </a:r>
            <a:br>
              <a:rPr lang="ru-RU" dirty="0">
                <a:solidFill>
                  <a:srgbClr val="37A4E0"/>
                </a:solidFill>
              </a:rPr>
            </a:br>
            <a:r>
              <a:rPr lang="ru-RU" dirty="0">
                <a:solidFill>
                  <a:srgbClr val="37A4E0"/>
                </a:solidFill>
              </a:rPr>
              <a:t>об источнике проблем в системе</a:t>
            </a:r>
            <a:endParaRPr lang="ru-RU" dirty="0"/>
          </a:p>
        </p:txBody>
      </p:sp>
      <p:pic>
        <p:nvPicPr>
          <p:cNvPr id="13" name="Picture 12" descr="Maintenance Technician Sample Workspace.png"/>
          <p:cNvPicPr>
            <a:picLocks noChangeAspect="1"/>
          </p:cNvPicPr>
          <p:nvPr/>
        </p:nvPicPr>
        <p:blipFill>
          <a:blip r:embed="rId2" cstate="email"/>
          <a:stretch>
            <a:fillRect/>
          </a:stretch>
        </p:blipFill>
        <p:spPr>
          <a:xfrm>
            <a:off x="6286865" y="1943100"/>
            <a:ext cx="2268105" cy="1418004"/>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0" name="Rounded Rectangle 9"/>
          <p:cNvSpPr/>
          <p:nvPr/>
        </p:nvSpPr>
        <p:spPr>
          <a:xfrm>
            <a:off x="6578601" y="210762"/>
            <a:ext cx="2135188" cy="5634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Функции пользовательского интерфейса</a:t>
            </a:r>
          </a:p>
        </p:txBody>
      </p:sp>
    </p:spTree>
    <p:extLst>
      <p:ext uri="{BB962C8B-B14F-4D97-AF65-F5344CB8AC3E}">
        <p14:creationId xmlns:p14="http://schemas.microsoft.com/office/powerpoint/2010/main" val="1777270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p:txBody>
          <a:bodyPr rtlCol="0"/>
          <a:lstStyle/>
          <a:p>
            <a:pPr rtl="0"/>
            <a:r>
              <a:rPr lang="ru-RU" dirty="0"/>
              <a:t>Представление аварийных сигналов и уведомления</a:t>
            </a:r>
          </a:p>
        </p:txBody>
      </p:sp>
      <p:sp>
        <p:nvSpPr>
          <p:cNvPr id="4" name="Text Placeholder 3"/>
          <p:cNvSpPr>
            <a:spLocks noGrp="1"/>
          </p:cNvSpPr>
          <p:nvPr>
            <p:ph type="body" idx="15"/>
          </p:nvPr>
        </p:nvSpPr>
        <p:spPr>
          <a:xfrm>
            <a:off x="258055" y="604935"/>
            <a:ext cx="8633531" cy="169277"/>
          </a:xfrm>
        </p:spPr>
        <p:txBody>
          <a:bodyPr rtlCol="0"/>
          <a:lstStyle/>
          <a:p>
            <a:pPr rtl="0"/>
            <a:r>
              <a:rPr lang="ru-RU" dirty="0">
                <a:solidFill>
                  <a:srgbClr val="37A4E0"/>
                </a:solidFill>
              </a:rPr>
              <a:t>Выделите цветом самые важные аварийные сигналы!</a:t>
            </a:r>
            <a:endParaRPr lang="ru-RU" dirty="0"/>
          </a:p>
        </p:txBody>
      </p:sp>
      <p:sp>
        <p:nvSpPr>
          <p:cNvPr id="9" name="Content Placeholder 8"/>
          <p:cNvSpPr>
            <a:spLocks noGrp="1"/>
          </p:cNvSpPr>
          <p:nvPr>
            <p:ph sz="quarter" idx="17"/>
          </p:nvPr>
        </p:nvSpPr>
        <p:spPr>
          <a:xfrm>
            <a:off x="252412" y="1010822"/>
            <a:ext cx="5580062" cy="3616375"/>
          </a:xfrm>
        </p:spPr>
        <p:txBody>
          <a:bodyPr rtlCol="0"/>
          <a:lstStyle/>
          <a:p>
            <a:pPr marL="15875" indent="0" rtl="0">
              <a:spcBef>
                <a:spcPts val="300"/>
              </a:spcBef>
              <a:spcAft>
                <a:spcPts val="300"/>
              </a:spcAft>
              <a:buNone/>
            </a:pPr>
            <a:r>
              <a:rPr lang="ru-RU" sz="1100" b="1" dirty="0"/>
              <a:t>Мгновенное распознавание аварийных сигналов с ясными и конкретными сообщениями</a:t>
            </a:r>
          </a:p>
          <a:p>
            <a:pPr lvl="1" rtl="0">
              <a:spcBef>
                <a:spcPts val="300"/>
              </a:spcBef>
              <a:spcAft>
                <a:spcPts val="300"/>
              </a:spcAft>
            </a:pPr>
            <a:r>
              <a:rPr lang="ru-RU" sz="1050" dirty="0"/>
              <a:t>Правила оформления аварийных сигналов – принудительное представление аварийных сигналов, включая:</a:t>
            </a:r>
          </a:p>
          <a:p>
            <a:pPr lvl="2" rtl="0">
              <a:spcBef>
                <a:spcPts val="300"/>
              </a:spcBef>
              <a:spcAft>
                <a:spcPts val="300"/>
              </a:spcAft>
            </a:pPr>
            <a:r>
              <a:rPr lang="ru-RU" sz="1000" dirty="0"/>
              <a:t>текст сообщения, цвет шрифта, примечание о причине, контрольный список, требуемые действия пользователя и т. д.</a:t>
            </a:r>
          </a:p>
          <a:p>
            <a:pPr lvl="1" rtl="0">
              <a:spcBef>
                <a:spcPts val="300"/>
              </a:spcBef>
              <a:spcAft>
                <a:spcPts val="300"/>
              </a:spcAft>
            </a:pPr>
            <a:r>
              <a:rPr lang="ru-RU" sz="1050" dirty="0"/>
              <a:t>Расширенные коды замены текстовых сообщений об аварии – теперь более</a:t>
            </a:r>
            <a:br>
              <a:rPr lang="ru-RU" sz="1050" dirty="0"/>
            </a:br>
            <a:r>
              <a:rPr lang="ru-RU" sz="1050" dirty="0"/>
              <a:t>60 опций!</a:t>
            </a:r>
          </a:p>
          <a:p>
            <a:pPr lvl="1" rtl="0">
              <a:spcBef>
                <a:spcPts val="300"/>
              </a:spcBef>
              <a:spcAft>
                <a:spcPts val="300"/>
              </a:spcAft>
            </a:pPr>
            <a:r>
              <a:rPr lang="ru-RU" sz="1050" dirty="0"/>
              <a:t>Применить порядок сортировки к любому виду</a:t>
            </a:r>
          </a:p>
          <a:p>
            <a:pPr lvl="1" rtl="0">
              <a:spcBef>
                <a:spcPts val="300"/>
              </a:spcBef>
              <a:spcAft>
                <a:spcPts val="300"/>
              </a:spcAft>
            </a:pPr>
            <a:r>
              <a:rPr lang="ru-RU" sz="1050" dirty="0"/>
              <a:t>Дополнительные миллисекундные метки времени в режиме просмотра </a:t>
            </a:r>
            <a:br>
              <a:rPr lang="ru-RU" sz="1050" dirty="0"/>
            </a:br>
            <a:r>
              <a:rPr lang="ru-RU" sz="1050" dirty="0"/>
              <a:t>аварийных сигналов и событий</a:t>
            </a:r>
          </a:p>
          <a:p>
            <a:pPr marL="15875" indent="0" rtl="0">
              <a:spcBef>
                <a:spcPts val="300"/>
              </a:spcBef>
              <a:spcAft>
                <a:spcPts val="300"/>
              </a:spcAft>
              <a:buNone/>
            </a:pPr>
            <a:endParaRPr lang="ru-RU" sz="100" dirty="0"/>
          </a:p>
          <a:p>
            <a:pPr marL="15875" indent="0" rtl="0">
              <a:spcBef>
                <a:spcPts val="300"/>
              </a:spcBef>
              <a:spcAft>
                <a:spcPts val="300"/>
              </a:spcAft>
              <a:buNone/>
            </a:pPr>
            <a:r>
              <a:rPr lang="ru-RU" sz="1100" b="1" dirty="0"/>
              <a:t>Доставка своевременных сообщений </a:t>
            </a:r>
            <a:br>
              <a:rPr lang="ru-RU" sz="1100" b="1" dirty="0"/>
            </a:br>
            <a:r>
              <a:rPr lang="ru-RU" sz="1100" b="1" dirty="0"/>
              <a:t>по электронной почте, клиентских сообщений, </a:t>
            </a:r>
            <a:br>
              <a:rPr lang="ru-RU" sz="1100" b="1" dirty="0"/>
            </a:br>
            <a:r>
              <a:rPr lang="ru-RU" sz="1100" b="1" dirty="0"/>
              <a:t>файлов и SNMP </a:t>
            </a:r>
          </a:p>
          <a:p>
            <a:pPr marL="344488" indent="-173038" rtl="0">
              <a:spcBef>
                <a:spcPts val="300"/>
              </a:spcBef>
              <a:spcAft>
                <a:spcPts val="300"/>
              </a:spcAft>
            </a:pPr>
            <a:r>
              <a:rPr lang="ru-RU" sz="1050" dirty="0"/>
              <a:t>Шаблоны отчетов об уведомлениях теперь </a:t>
            </a:r>
            <a:br>
              <a:rPr lang="ru-RU" sz="1050" dirty="0"/>
            </a:br>
            <a:r>
              <a:rPr lang="ru-RU" sz="1050" dirty="0"/>
              <a:t>поддерживают типы событий, поиска </a:t>
            </a:r>
            <a:br>
              <a:rPr lang="ru-RU" sz="1050" dirty="0"/>
            </a:br>
            <a:r>
              <a:rPr lang="ru-RU" sz="1050" dirty="0"/>
              <a:t>и просмотра данных</a:t>
            </a:r>
          </a:p>
          <a:p>
            <a:pPr lvl="3" rtl="0">
              <a:spcBef>
                <a:spcPts val="300"/>
              </a:spcBef>
              <a:spcAft>
                <a:spcPts val="300"/>
              </a:spcAft>
            </a:pPr>
            <a:endParaRPr lang="ru-RU" sz="900" dirty="0"/>
          </a:p>
        </p:txBody>
      </p:sp>
      <p:sp>
        <p:nvSpPr>
          <p:cNvPr id="31" name="Slide Number Placeholder 3"/>
          <p:cNvSpPr>
            <a:spLocks noGrp="1"/>
          </p:cNvSpPr>
          <p:nvPr>
            <p:ph type="sldNum" sz="quarter" idx="4"/>
          </p:nvPr>
        </p:nvSpPr>
        <p:spPr>
          <a:xfrm>
            <a:off x="2608650" y="4866680"/>
            <a:ext cx="525690" cy="92333"/>
          </a:xfrm>
        </p:spPr>
        <p:txBody>
          <a:bodyPr rtlCol="0"/>
          <a:lstStyle/>
          <a:p>
            <a:pPr marL="0" marR="0" lvl="0" indent="0" defTabSz="914400" rtl="0" eaLnBrk="1" fontAlgn="auto" latinLnBrk="0" hangingPunct="1">
              <a:lnSpc>
                <a:spcPct val="100000"/>
              </a:lnSpc>
              <a:spcBef>
                <a:spcPts val="0"/>
              </a:spcBef>
              <a:spcAft>
                <a:spcPts val="0"/>
              </a:spcAft>
              <a:buClrTx/>
              <a:buSzTx/>
              <a:buFontTx/>
              <a:buNone/>
              <a:tabLst/>
              <a:defRPr/>
            </a:pPr>
            <a:r>
              <a:rPr lang="ru-RU" b="0" i="0" u="none" strike="noStrike" kern="0" cap="none" spc="0" normalizeH="0" dirty="0">
                <a:ln>
                  <a:noFill/>
                </a:ln>
                <a:solidFill>
                  <a:srgbClr val="36C746"/>
                </a:solidFill>
                <a:effectLst/>
                <a:uLnTx/>
                <a:uFillTx/>
              </a:rPr>
              <a:t>Страница </a:t>
            </a:r>
            <a:fld id="{5A9C12DC-491F-9444-86A2-13AC5C62A2FC}" type="slidenum">
              <a:rPr kumimoji="0" lang="ru-RU" b="0" i="0" u="none" strike="noStrike" kern="0" cap="none" spc="0" normalizeH="0" baseline="0" smtClean="0">
                <a:ln>
                  <a:noFill/>
                </a:ln>
                <a:solidFill>
                  <a:srgbClr val="36C746"/>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ru-RU" b="0" i="0" u="none" strike="noStrike" kern="0" cap="none" spc="0" normalizeH="0" baseline="0" dirty="0">
              <a:ln>
                <a:noFill/>
              </a:ln>
              <a:solidFill>
                <a:srgbClr val="36C746"/>
              </a:solidFill>
              <a:effectLst/>
              <a:uLnTx/>
              <a:uFillTx/>
            </a:endParaRPr>
          </a:p>
        </p:txBody>
      </p:sp>
      <p:sp>
        <p:nvSpPr>
          <p:cNvPr id="32" name="Footer Placeholder 4"/>
          <p:cNvSpPr>
            <a:spLocks noGrp="1"/>
          </p:cNvSpPr>
          <p:nvPr>
            <p:ph type="ftr" sz="quarter" idx="3"/>
          </p:nvPr>
        </p:nvSpPr>
        <p:spPr>
          <a:xfrm>
            <a:off x="252412" y="4854149"/>
            <a:ext cx="2357437" cy="92333"/>
          </a:xfrm>
        </p:spPr>
        <p:txBody>
          <a:bodyPr rtlCol="0"/>
          <a:lstStyle/>
          <a:p>
            <a:pPr marL="0" marR="0" lvl="0" indent="0" defTabSz="914400" rtl="0" eaLnBrk="1" fontAlgn="auto" latinLnBrk="0" hangingPunct="1">
              <a:lnSpc>
                <a:spcPct val="100000"/>
              </a:lnSpc>
              <a:spcBef>
                <a:spcPts val="0"/>
              </a:spcBef>
              <a:spcAft>
                <a:spcPts val="0"/>
              </a:spcAft>
              <a:buClrTx/>
              <a:buSzTx/>
              <a:buFontTx/>
              <a:buNone/>
              <a:tabLst/>
              <a:defRPr/>
            </a:pPr>
            <a:r>
              <a:rPr lang="ru-RU" b="0" i="0" u="none" strike="noStrike" kern="0" cap="none" spc="0" normalizeH="0" dirty="0">
                <a:ln>
                  <a:noFill/>
                </a:ln>
                <a:solidFill>
                  <a:sysClr val="windowText" lastClr="000000"/>
                </a:solidFill>
                <a:effectLst/>
                <a:uLnTx/>
                <a:uFillTx/>
              </a:rPr>
              <a:t>Интеллектуальная собственность компании Шнейдер Электрик | </a:t>
            </a:r>
          </a:p>
        </p:txBody>
      </p:sp>
      <p:grpSp>
        <p:nvGrpSpPr>
          <p:cNvPr id="3" name="Group 2"/>
          <p:cNvGrpSpPr/>
          <p:nvPr/>
        </p:nvGrpSpPr>
        <p:grpSpPr>
          <a:xfrm>
            <a:off x="3706359" y="3313003"/>
            <a:ext cx="4847091" cy="1376210"/>
            <a:chOff x="3706359" y="3480944"/>
            <a:chExt cx="4847091" cy="1376210"/>
          </a:xfrm>
        </p:grpSpPr>
        <p:sp>
          <p:nvSpPr>
            <p:cNvPr id="24" name="TextBox 23"/>
            <p:cNvSpPr txBox="1"/>
            <p:nvPr/>
          </p:nvSpPr>
          <p:spPr>
            <a:xfrm>
              <a:off x="5237394" y="3480944"/>
              <a:ext cx="3316056" cy="21544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0" cap="none" spc="0" normalizeH="0" dirty="0">
                  <a:ln>
                    <a:noFill/>
                  </a:ln>
                  <a:solidFill>
                    <a:srgbClr val="36C746"/>
                  </a:solidFill>
                  <a:effectLst/>
                  <a:uLnTx/>
                  <a:uFillTx/>
                  <a:latin typeface="Arial"/>
                  <a:ea typeface="+mj-ea"/>
                  <a:cs typeface="Arial"/>
                </a:rPr>
                <a:t>Доступно 60 кодов замены текстовых сообщений об аварии!</a:t>
              </a:r>
              <a:endParaRPr kumimoji="0" lang="ru-RU" sz="1100" b="1" i="0" u="none" strike="noStrike" kern="0" cap="none" spc="0" normalizeH="0" baseline="0" dirty="0">
                <a:ln>
                  <a:noFill/>
                </a:ln>
                <a:solidFill>
                  <a:schemeClr val="accent1"/>
                </a:solidFill>
                <a:effectLst/>
                <a:uLnTx/>
                <a:uFillTx/>
                <a:latin typeface="Arial"/>
                <a:cs typeface="Arial"/>
              </a:endParaRPr>
            </a:p>
          </p:txBody>
        </p:sp>
        <p:pic>
          <p:nvPicPr>
            <p:cNvPr id="29" name="Picture 28"/>
            <p:cNvPicPr/>
            <p:nvPr/>
          </p:nvPicPr>
          <p:blipFill rotWithShape="1">
            <a:blip r:embed="rId3" cstate="print">
              <a:extLst>
                <a:ext uri="{28A0092B-C50C-407E-A947-70E740481C1C}">
                  <a14:useLocalDpi xmlns:a14="http://schemas.microsoft.com/office/drawing/2010/main"/>
                </a:ext>
              </a:extLst>
            </a:blip>
            <a:srcRect/>
            <a:stretch/>
          </p:blipFill>
          <p:spPr>
            <a:xfrm>
              <a:off x="3706359" y="3503108"/>
              <a:ext cx="1476446" cy="1354046"/>
            </a:xfrm>
            <a:prstGeom prst="rect">
              <a:avLst/>
            </a:prstGeom>
            <a:ln w="9525">
              <a:solidFill>
                <a:schemeClr val="bg1">
                  <a:lumMod val="50000"/>
                </a:schemeClr>
              </a:solidFill>
            </a:ln>
          </p:spPr>
        </p:pic>
        <p:pic>
          <p:nvPicPr>
            <p:cNvPr id="30" name="Picture 29"/>
            <p:cNvPicPr/>
            <p:nvPr/>
          </p:nvPicPr>
          <p:blipFill rotWithShape="1">
            <a:blip r:embed="rId4" cstate="print">
              <a:extLst>
                <a:ext uri="{28A0092B-C50C-407E-A947-70E740481C1C}">
                  <a14:useLocalDpi xmlns:a14="http://schemas.microsoft.com/office/drawing/2010/main"/>
                </a:ext>
              </a:extLst>
            </a:blip>
            <a:srcRect/>
            <a:stretch/>
          </p:blipFill>
          <p:spPr bwMode="auto">
            <a:xfrm>
              <a:off x="5269042" y="3774082"/>
              <a:ext cx="1691782" cy="1022889"/>
            </a:xfrm>
            <a:prstGeom prst="rect">
              <a:avLst/>
            </a:prstGeom>
            <a:ln w="9525">
              <a:solidFill>
                <a:schemeClr val="bg1">
                  <a:lumMod val="50000"/>
                </a:schemeClr>
              </a:solidFill>
            </a:ln>
            <a:extLst>
              <a:ext uri="{53640926-AAD7-44D8-BBD7-CCE9431645EC}">
                <a14:shadowObscured xmlns:a14="http://schemas.microsoft.com/office/drawing/2010/main"/>
              </a:ext>
            </a:extLst>
          </p:spPr>
        </p:pic>
      </p:grpSp>
      <p:grpSp>
        <p:nvGrpSpPr>
          <p:cNvPr id="2" name="Group 1"/>
          <p:cNvGrpSpPr/>
          <p:nvPr/>
        </p:nvGrpSpPr>
        <p:grpSpPr>
          <a:xfrm>
            <a:off x="5906251" y="1211537"/>
            <a:ext cx="2902527" cy="1751074"/>
            <a:chOff x="5929696" y="992707"/>
            <a:chExt cx="2902527" cy="1751074"/>
          </a:xfrm>
        </p:grpSpPr>
        <p:sp>
          <p:nvSpPr>
            <p:cNvPr id="22" name="TextBox 21"/>
            <p:cNvSpPr txBox="1"/>
            <p:nvPr/>
          </p:nvSpPr>
          <p:spPr>
            <a:xfrm>
              <a:off x="5929696" y="992707"/>
              <a:ext cx="2902527" cy="21544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0" cap="none" spc="0" normalizeH="0" dirty="0">
                  <a:ln>
                    <a:noFill/>
                  </a:ln>
                  <a:solidFill>
                    <a:srgbClr val="36C746"/>
                  </a:solidFill>
                  <a:effectLst/>
                  <a:uLnTx/>
                  <a:uFillTx/>
                  <a:latin typeface="Arial"/>
                  <a:ea typeface="+mj-ea"/>
                  <a:cs typeface="Arial"/>
                </a:rPr>
                <a:t>Оформление и текст динамических аварийных сигналов</a:t>
              </a:r>
              <a:endParaRPr kumimoji="0" lang="ru-RU" sz="1100" b="1" i="0" u="none" strike="noStrike" kern="0" cap="none" spc="0" normalizeH="0" baseline="0" dirty="0">
                <a:ln>
                  <a:noFill/>
                </a:ln>
                <a:solidFill>
                  <a:schemeClr val="accent1"/>
                </a:solidFill>
                <a:effectLst/>
                <a:uLnTx/>
                <a:uFillTx/>
                <a:latin typeface="Arial"/>
                <a:cs typeface="Arial"/>
              </a:endParaRPr>
            </a:p>
          </p:txBody>
        </p:sp>
        <p:pic>
          <p:nvPicPr>
            <p:cNvPr id="2050" name="Picture 2" descr="image011"/>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995218" y="1313514"/>
              <a:ext cx="2764203" cy="143026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sp>
        <p:nvSpPr>
          <p:cNvPr id="25" name="Rounded Rectangle 9"/>
          <p:cNvSpPr/>
          <p:nvPr/>
        </p:nvSpPr>
        <p:spPr>
          <a:xfrm>
            <a:off x="6578601" y="210762"/>
            <a:ext cx="2135188" cy="5634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Функции пользовательского интерфейса</a:t>
            </a:r>
          </a:p>
        </p:txBody>
      </p:sp>
    </p:spTree>
    <p:extLst>
      <p:ext uri="{BB962C8B-B14F-4D97-AF65-F5344CB8AC3E}">
        <p14:creationId xmlns:p14="http://schemas.microsoft.com/office/powerpoint/2010/main" val="316063184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2243191" y="4857155"/>
            <a:ext cx="525690" cy="92333"/>
          </a:xfrm>
        </p:spPr>
        <p:txBody>
          <a:bodyPr rtlCol="0"/>
          <a:lstStyle/>
          <a:p>
            <a:pPr rtl="0"/>
            <a:r>
              <a:rPr lang="ru-RU" dirty="0"/>
              <a:t>Страница </a:t>
            </a:r>
            <a:fld id="{5A9C12DC-491F-9444-86A2-13AC5C62A2FC}" type="slidenum">
              <a:rPr lang="ru-RU" smtClean="0"/>
              <a:pPr/>
              <a:t>32</a:t>
            </a:fld>
            <a:endParaRPr lang="ru-RU" dirty="0"/>
          </a:p>
        </p:txBody>
      </p:sp>
      <p:sp>
        <p:nvSpPr>
          <p:cNvPr id="9" name="Footer Placeholder 8"/>
          <p:cNvSpPr>
            <a:spLocks noGrp="1"/>
          </p:cNvSpPr>
          <p:nvPr>
            <p:ph type="ftr" sz="quarter" idx="3"/>
          </p:nvPr>
        </p:nvSpPr>
        <p:spPr>
          <a:xfrm>
            <a:off x="252413" y="4844623"/>
            <a:ext cx="2062162" cy="92333"/>
          </a:xfrm>
        </p:spPr>
        <p:txBody>
          <a:bodyPr rtlCol="0"/>
          <a:lstStyle/>
          <a:p>
            <a:pPr rtl="0"/>
            <a:r>
              <a:rPr lang="ru-RU" dirty="0"/>
              <a:t>Интеллектуальная собственность Шнейдер Электрик |</a:t>
            </a:r>
          </a:p>
        </p:txBody>
      </p:sp>
      <p:sp>
        <p:nvSpPr>
          <p:cNvPr id="11" name="Title 2"/>
          <p:cNvSpPr>
            <a:spLocks noGrp="1"/>
          </p:cNvSpPr>
          <p:nvPr>
            <p:ph type="title"/>
          </p:nvPr>
        </p:nvSpPr>
        <p:spPr>
          <a:xfrm>
            <a:off x="258056" y="230188"/>
            <a:ext cx="8633531" cy="307777"/>
          </a:xfrm>
        </p:spPr>
        <p:txBody>
          <a:bodyPr rtlCol="0">
            <a:spAutoFit/>
          </a:bodyPr>
          <a:lstStyle/>
          <a:p>
            <a:pPr rtl="0"/>
            <a:r>
              <a:rPr lang="ru-RU" dirty="0"/>
              <a:t>Графики</a:t>
            </a:r>
          </a:p>
        </p:txBody>
      </p:sp>
      <p:sp>
        <p:nvSpPr>
          <p:cNvPr id="12" name="Content Placeholder 3"/>
          <p:cNvSpPr>
            <a:spLocks noGrp="1"/>
          </p:cNvSpPr>
          <p:nvPr>
            <p:ph idx="4294967295"/>
          </p:nvPr>
        </p:nvSpPr>
        <p:spPr>
          <a:xfrm>
            <a:off x="258056" y="1153709"/>
            <a:ext cx="5831017" cy="3703578"/>
          </a:xfrm>
          <a:prstGeom prst="rect">
            <a:avLst/>
          </a:prstGeom>
        </p:spPr>
        <p:txBody>
          <a:bodyPr rtlCol="0">
            <a:spAutoFit/>
          </a:bodyPr>
          <a:lstStyle/>
          <a:p>
            <a:pPr marL="15875" indent="0" rtl="0">
              <a:spcBef>
                <a:spcPts val="400"/>
              </a:spcBef>
              <a:spcAft>
                <a:spcPts val="400"/>
              </a:spcAft>
              <a:buNone/>
            </a:pPr>
            <a:r>
              <a:rPr lang="ru-RU" sz="1200" b="1" dirty="0"/>
              <a:t>Главный график работ</a:t>
            </a:r>
          </a:p>
          <a:p>
            <a:pPr lvl="1" rtl="0">
              <a:spcBef>
                <a:spcPts val="400"/>
              </a:spcBef>
              <a:spcAft>
                <a:spcPts val="400"/>
              </a:spcAft>
            </a:pPr>
            <a:r>
              <a:rPr lang="ru-RU" sz="1100" dirty="0"/>
              <a:t>Эффективное управление несколькими зданиями</a:t>
            </a:r>
          </a:p>
          <a:p>
            <a:pPr rtl="0">
              <a:spcBef>
                <a:spcPts val="400"/>
              </a:spcBef>
              <a:spcAft>
                <a:spcPts val="400"/>
              </a:spcAft>
              <a:buNone/>
            </a:pPr>
            <a:endParaRPr lang="ru-RU" sz="100" b="1" dirty="0"/>
          </a:p>
          <a:p>
            <a:pPr rtl="0">
              <a:spcBef>
                <a:spcPts val="400"/>
              </a:spcBef>
              <a:spcAft>
                <a:spcPts val="400"/>
              </a:spcAft>
              <a:buNone/>
            </a:pPr>
            <a:r>
              <a:rPr lang="ru-RU" sz="1200" b="1" dirty="0"/>
              <a:t>Простота использования</a:t>
            </a:r>
          </a:p>
          <a:p>
            <a:pPr marL="436563" indent="-222250" rtl="0">
              <a:spcBef>
                <a:spcPts val="400"/>
              </a:spcBef>
              <a:spcAft>
                <a:spcPts val="400"/>
              </a:spcAft>
            </a:pPr>
            <a:r>
              <a:rPr lang="ru-RU" sz="1100" dirty="0"/>
              <a:t>Текстовые или графические функции</a:t>
            </a:r>
          </a:p>
          <a:p>
            <a:pPr marL="436563" indent="-222250" rtl="0">
              <a:spcBef>
                <a:spcPts val="400"/>
              </a:spcBef>
              <a:spcAft>
                <a:spcPts val="400"/>
              </a:spcAft>
            </a:pPr>
            <a:r>
              <a:rPr lang="ru-RU" sz="1100" dirty="0"/>
              <a:t>Простая настройка специальных событий с помощью повторяемости </a:t>
            </a:r>
            <a:br>
              <a:rPr lang="ru-RU" sz="1100" dirty="0"/>
            </a:br>
            <a:r>
              <a:rPr lang="ru-RU" sz="1100" dirty="0"/>
              <a:t>событий, как в Microsoft</a:t>
            </a:r>
            <a:r>
              <a:rPr lang="ru-RU" sz="1100" baseline="30000" dirty="0"/>
              <a:t>®</a:t>
            </a:r>
            <a:r>
              <a:rPr lang="ru-RU" sz="1100" dirty="0"/>
              <a:t> Outlook</a:t>
            </a:r>
          </a:p>
          <a:p>
            <a:pPr marL="436563" indent="-222250" rtl="0">
              <a:spcBef>
                <a:spcPts val="400"/>
              </a:spcBef>
              <a:spcAft>
                <a:spcPts val="400"/>
              </a:spcAft>
            </a:pPr>
            <a:r>
              <a:rPr lang="ru-RU" sz="1100" dirty="0"/>
              <a:t>Изменение значений уставок непосредственно из графика</a:t>
            </a:r>
            <a:endParaRPr lang="ru-RU" sz="1100" dirty="0">
              <a:solidFill>
                <a:srgbClr val="626469"/>
              </a:solidFill>
            </a:endParaRPr>
          </a:p>
          <a:p>
            <a:pPr marL="0" indent="0" rtl="0">
              <a:spcBef>
                <a:spcPts val="400"/>
              </a:spcBef>
              <a:spcAft>
                <a:spcPts val="400"/>
              </a:spcAft>
              <a:buNone/>
            </a:pPr>
            <a:endParaRPr lang="ru-RU" sz="100" b="1" dirty="0">
              <a:solidFill>
                <a:srgbClr val="626469"/>
              </a:solidFill>
            </a:endParaRPr>
          </a:p>
          <a:p>
            <a:pPr marL="0" indent="0" rtl="0">
              <a:spcBef>
                <a:spcPts val="400"/>
              </a:spcBef>
              <a:spcAft>
                <a:spcPts val="400"/>
              </a:spcAft>
              <a:buNone/>
            </a:pPr>
            <a:r>
              <a:rPr lang="ru-RU" sz="1200" b="1" dirty="0">
                <a:solidFill>
                  <a:srgbClr val="626469"/>
                </a:solidFill>
              </a:rPr>
              <a:t>Приоритизация событий</a:t>
            </a:r>
          </a:p>
          <a:p>
            <a:pPr marL="436563" indent="-222250" rtl="0">
              <a:spcBef>
                <a:spcPts val="400"/>
              </a:spcBef>
              <a:spcAft>
                <a:spcPts val="400"/>
              </a:spcAft>
            </a:pPr>
            <a:r>
              <a:rPr lang="ru-RU" sz="1100" dirty="0"/>
              <a:t>Присвоение уровня приоритетности событиям</a:t>
            </a:r>
          </a:p>
          <a:p>
            <a:pPr marL="436563" indent="-222250" rtl="0">
              <a:spcBef>
                <a:spcPts val="400"/>
              </a:spcBef>
              <a:spcAft>
                <a:spcPts val="400"/>
              </a:spcAft>
            </a:pPr>
            <a:r>
              <a:rPr lang="ru-RU" sz="1100" dirty="0"/>
              <a:t>Использование «совмещенного просмотра», чтобы увидеть итоговый график</a:t>
            </a:r>
            <a:endParaRPr lang="ru-RU" sz="1100" dirty="0">
              <a:solidFill>
                <a:srgbClr val="626469"/>
              </a:solidFill>
            </a:endParaRPr>
          </a:p>
          <a:p>
            <a:pPr marL="0" indent="0" rtl="0">
              <a:spcBef>
                <a:spcPts val="400"/>
              </a:spcBef>
              <a:spcAft>
                <a:spcPts val="400"/>
              </a:spcAft>
              <a:buNone/>
            </a:pPr>
            <a:endParaRPr lang="ru-RU" sz="100" b="1" dirty="0">
              <a:solidFill>
                <a:srgbClr val="626469"/>
              </a:solidFill>
            </a:endParaRPr>
          </a:p>
          <a:p>
            <a:pPr marL="0" indent="0" rtl="0">
              <a:spcBef>
                <a:spcPts val="400"/>
              </a:spcBef>
              <a:spcAft>
                <a:spcPts val="400"/>
              </a:spcAft>
              <a:buNone/>
            </a:pPr>
            <a:r>
              <a:rPr lang="ru-RU" sz="1200" b="1" dirty="0">
                <a:solidFill>
                  <a:srgbClr val="626469"/>
                </a:solidFill>
              </a:rPr>
              <a:t>Календари</a:t>
            </a:r>
          </a:p>
          <a:p>
            <a:pPr marL="436563" indent="-222250" rtl="0">
              <a:spcBef>
                <a:spcPts val="400"/>
              </a:spcBef>
              <a:spcAft>
                <a:spcPts val="400"/>
              </a:spcAft>
            </a:pPr>
            <a:r>
              <a:rPr lang="ru-RU" sz="1100" dirty="0">
                <a:solidFill>
                  <a:srgbClr val="626469"/>
                </a:solidFill>
              </a:rPr>
              <a:t>Исключение </a:t>
            </a:r>
            <a:r>
              <a:rPr lang="ru-RU" sz="1100" dirty="0"/>
              <a:t>дней отдыха вводится один раз, а затем отражается </a:t>
            </a:r>
            <a:br>
              <a:rPr lang="ru-RU" sz="1100" dirty="0"/>
            </a:br>
            <a:r>
              <a:rPr lang="ru-RU" sz="1100" dirty="0"/>
              <a:t>во всех графиках</a:t>
            </a:r>
            <a:endParaRPr lang="ru-RU" sz="1100" dirty="0">
              <a:solidFill>
                <a:srgbClr val="626469"/>
              </a:solidFill>
            </a:endParaRPr>
          </a:p>
        </p:txBody>
      </p:sp>
      <p:sp>
        <p:nvSpPr>
          <p:cNvPr id="14" name="Text Placeholder 5"/>
          <p:cNvSpPr>
            <a:spLocks noGrp="1"/>
          </p:cNvSpPr>
          <p:nvPr>
            <p:ph type="body" idx="15"/>
          </p:nvPr>
        </p:nvSpPr>
        <p:spPr>
          <a:xfrm>
            <a:off x="258055" y="604935"/>
            <a:ext cx="8633531" cy="338554"/>
          </a:xfrm>
        </p:spPr>
        <p:txBody>
          <a:bodyPr rtlCol="0">
            <a:spAutoFit/>
          </a:bodyPr>
          <a:lstStyle/>
          <a:p>
            <a:pPr rtl="0"/>
            <a:r>
              <a:rPr lang="ru-RU" dirty="0">
                <a:solidFill>
                  <a:srgbClr val="37A4E0"/>
                </a:solidFill>
              </a:rPr>
              <a:t>Удобное управление объектами 24 часа в сутки 7 дней в неделю по зданиям </a:t>
            </a:r>
            <a:br>
              <a:rPr lang="ru-RU" dirty="0">
                <a:solidFill>
                  <a:srgbClr val="37A4E0"/>
                </a:solidFill>
              </a:rPr>
            </a:br>
            <a:r>
              <a:rPr lang="ru-RU" dirty="0">
                <a:solidFill>
                  <a:srgbClr val="37A4E0"/>
                </a:solidFill>
              </a:rPr>
              <a:t>или по этажам в зависимости от ваших конкретных потребностей</a:t>
            </a:r>
            <a:endParaRPr lang="ru-RU" dirty="0"/>
          </a:p>
        </p:txBody>
      </p:sp>
      <p:pic>
        <p:nvPicPr>
          <p:cNvPr id="13" name="Picture 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299199" y="1227870"/>
            <a:ext cx="2162983" cy="1222891"/>
          </a:xfrm>
          <a:prstGeom prst="rect">
            <a:avLst/>
          </a:prstGeom>
          <a:noFill/>
          <a:ln w="12700">
            <a:noFill/>
            <a:miter lim="800000"/>
            <a:headEnd type="none" w="sm" len="sm"/>
            <a:tailEnd type="none" w="sm" len="sm"/>
          </a:ln>
          <a:effectLst>
            <a:outerShdw blurRad="50800" dist="38100" dir="2700000" algn="tl" rotWithShape="0">
              <a:prstClr val="black">
                <a:alpha val="40000"/>
              </a:prstClr>
            </a:outerShdw>
          </a:effectLst>
        </p:spPr>
      </p:pic>
      <p:pic>
        <p:nvPicPr>
          <p:cNvPr id="15"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98645" y="2788630"/>
            <a:ext cx="2159555" cy="1326584"/>
          </a:xfrm>
          <a:prstGeom prst="rect">
            <a:avLst/>
          </a:prstGeom>
          <a:noFill/>
          <a:ln w="12700">
            <a:noFill/>
            <a:miter lim="800000"/>
            <a:headEnd type="none" w="sm" len="sm"/>
            <a:tailEnd type="none" w="sm" len="sm"/>
          </a:ln>
          <a:effectLst>
            <a:outerShdw blurRad="50800" dist="38100" dir="2700000" algn="tl" rotWithShape="0">
              <a:prstClr val="black">
                <a:alpha val="40000"/>
              </a:prstClr>
            </a:outerShdw>
          </a:effectLst>
        </p:spPr>
      </p:pic>
      <p:sp>
        <p:nvSpPr>
          <p:cNvPr id="22" name="Rectangle 10"/>
          <p:cNvSpPr>
            <a:spLocks noChangeArrowheads="1"/>
          </p:cNvSpPr>
          <p:nvPr/>
        </p:nvSpPr>
        <p:spPr bwMode="auto">
          <a:xfrm>
            <a:off x="6858000" y="3479800"/>
            <a:ext cx="1040622" cy="271438"/>
          </a:xfrm>
          <a:prstGeom prst="rect">
            <a:avLst/>
          </a:prstGeom>
          <a:solidFill>
            <a:srgbClr val="E47F00"/>
          </a:solidFill>
          <a:ln w="9525">
            <a:noFill/>
            <a:miter lim="800000"/>
            <a:headEnd/>
            <a:tailEnd/>
          </a:ln>
        </p:spPr>
        <p:txBody>
          <a:bodyPr wrap="none" rtlCol="0" anchor="ctr"/>
          <a:lstStyle/>
          <a:p>
            <a:pPr algn="ctr" rtl="0"/>
            <a:r>
              <a:rPr lang="ru-RU" sz="800" b="1" dirty="0">
                <a:solidFill>
                  <a:schemeClr val="bg1"/>
                </a:solidFill>
              </a:rPr>
              <a:t>Совмещенный </a:t>
            </a:r>
            <a:br>
              <a:rPr lang="ru-RU" sz="800" b="1" dirty="0">
                <a:solidFill>
                  <a:schemeClr val="bg1"/>
                </a:solidFill>
              </a:rPr>
            </a:br>
            <a:r>
              <a:rPr lang="ru-RU" sz="800" b="1" dirty="0">
                <a:solidFill>
                  <a:schemeClr val="bg1"/>
                </a:solidFill>
              </a:rPr>
              <a:t>просмотр</a:t>
            </a:r>
          </a:p>
        </p:txBody>
      </p:sp>
      <p:sp>
        <p:nvSpPr>
          <p:cNvPr id="10" name="Rounded Rectangle 9"/>
          <p:cNvSpPr/>
          <p:nvPr/>
        </p:nvSpPr>
        <p:spPr>
          <a:xfrm>
            <a:off x="6578601" y="210762"/>
            <a:ext cx="2135188" cy="5634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Функции пользовательского интерфейса</a:t>
            </a:r>
          </a:p>
        </p:txBody>
      </p:sp>
    </p:spTree>
    <p:extLst>
      <p:ext uri="{BB962C8B-B14F-4D97-AF65-F5344CB8AC3E}">
        <p14:creationId xmlns:p14="http://schemas.microsoft.com/office/powerpoint/2010/main" val="1777270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2243191" y="4866680"/>
            <a:ext cx="525690" cy="92333"/>
          </a:xfrm>
        </p:spPr>
        <p:txBody>
          <a:bodyPr rtlCol="0"/>
          <a:lstStyle/>
          <a:p>
            <a:pPr rtl="0"/>
            <a:r>
              <a:rPr lang="ru-RU" dirty="0"/>
              <a:t>Страница </a:t>
            </a:r>
            <a:fld id="{5A9C12DC-491F-9444-86A2-13AC5C62A2FC}" type="slidenum">
              <a:rPr lang="ru-RU" smtClean="0"/>
              <a:pPr/>
              <a:t>33</a:t>
            </a:fld>
            <a:endParaRPr lang="ru-RU" dirty="0"/>
          </a:p>
        </p:txBody>
      </p:sp>
      <p:sp>
        <p:nvSpPr>
          <p:cNvPr id="9" name="Footer Placeholder 8"/>
          <p:cNvSpPr>
            <a:spLocks noGrp="1"/>
          </p:cNvSpPr>
          <p:nvPr>
            <p:ph type="ftr" sz="quarter" idx="3"/>
          </p:nvPr>
        </p:nvSpPr>
        <p:spPr>
          <a:xfrm>
            <a:off x="252413" y="4857154"/>
            <a:ext cx="2166937" cy="95846"/>
          </a:xfrm>
        </p:spPr>
        <p:txBody>
          <a:bodyPr rtlCol="0"/>
          <a:lstStyle/>
          <a:p>
            <a:pPr rtl="0"/>
            <a:r>
              <a:rPr lang="ru-RU" dirty="0"/>
              <a:t>Интеллектуальная собственность Шнейдер Электрик |</a:t>
            </a:r>
          </a:p>
        </p:txBody>
      </p:sp>
      <p:sp>
        <p:nvSpPr>
          <p:cNvPr id="11" name="Title 2"/>
          <p:cNvSpPr>
            <a:spLocks noGrp="1"/>
          </p:cNvSpPr>
          <p:nvPr>
            <p:ph type="title"/>
          </p:nvPr>
        </p:nvSpPr>
        <p:spPr>
          <a:xfrm>
            <a:off x="258056" y="230188"/>
            <a:ext cx="8633531" cy="307777"/>
          </a:xfrm>
        </p:spPr>
        <p:txBody>
          <a:bodyPr rtlCol="0">
            <a:spAutoFit/>
          </a:bodyPr>
          <a:lstStyle/>
          <a:p>
            <a:pPr rtl="0"/>
            <a:r>
              <a:rPr lang="ru-RU" dirty="0"/>
              <a:t>Отчеты</a:t>
            </a:r>
          </a:p>
        </p:txBody>
      </p:sp>
      <p:sp>
        <p:nvSpPr>
          <p:cNvPr id="12" name="Content Placeholder 3"/>
          <p:cNvSpPr>
            <a:spLocks noGrp="1"/>
          </p:cNvSpPr>
          <p:nvPr>
            <p:ph idx="4294967295"/>
          </p:nvPr>
        </p:nvSpPr>
        <p:spPr>
          <a:xfrm>
            <a:off x="258056" y="1146621"/>
            <a:ext cx="5285494" cy="3734356"/>
          </a:xfrm>
          <a:prstGeom prst="rect">
            <a:avLst/>
          </a:prstGeom>
        </p:spPr>
        <p:txBody>
          <a:bodyPr wrap="square" rtlCol="0">
            <a:spAutoFit/>
          </a:bodyPr>
          <a:lstStyle/>
          <a:p>
            <a:pPr marL="15875" indent="0" rtl="0">
              <a:buNone/>
            </a:pPr>
            <a:r>
              <a:rPr lang="ru-RU" sz="1200" b="1" dirty="0"/>
              <a:t>Мощный графический инструмент создания отчетности</a:t>
            </a:r>
          </a:p>
          <a:p>
            <a:pPr lvl="1" rtl="0"/>
            <a:r>
              <a:rPr lang="ru-RU" sz="1100" dirty="0"/>
              <a:t>Индивидуальные отчеты</a:t>
            </a:r>
          </a:p>
          <a:p>
            <a:pPr lvl="1" rtl="0"/>
            <a:r>
              <a:rPr lang="ru-RU" sz="1100" dirty="0"/>
              <a:t>Готовые отчеты</a:t>
            </a:r>
          </a:p>
          <a:p>
            <a:pPr lvl="2" rtl="0"/>
            <a:r>
              <a:rPr lang="ru-RU" sz="1050" dirty="0"/>
              <a:t>Отчеты по энергопотреблению</a:t>
            </a:r>
          </a:p>
          <a:p>
            <a:pPr lvl="2" rtl="0"/>
            <a:r>
              <a:rPr lang="ru-RU" sz="1050" dirty="0"/>
              <a:t>Сравнение аварийных сигналов и тенденций</a:t>
            </a:r>
            <a:endParaRPr lang="ru-RU" sz="1050" b="1" dirty="0">
              <a:solidFill>
                <a:srgbClr val="626469"/>
              </a:solidFill>
            </a:endParaRPr>
          </a:p>
          <a:p>
            <a:pPr marL="15875" indent="0" rtl="0">
              <a:buNone/>
            </a:pPr>
            <a:endParaRPr lang="ru-RU" sz="100" b="1" dirty="0">
              <a:solidFill>
                <a:srgbClr val="626469"/>
              </a:solidFill>
            </a:endParaRPr>
          </a:p>
          <a:p>
            <a:pPr marL="15875" indent="0" rtl="0">
              <a:buNone/>
            </a:pPr>
            <a:r>
              <a:rPr lang="ru-RU" sz="1200" b="1" dirty="0">
                <a:solidFill>
                  <a:srgbClr val="626469"/>
                </a:solidFill>
              </a:rPr>
              <a:t>Легкая настройка</a:t>
            </a:r>
          </a:p>
          <a:p>
            <a:pPr lvl="1" rtl="0"/>
            <a:r>
              <a:rPr lang="ru-RU" sz="1100" dirty="0">
                <a:solidFill>
                  <a:srgbClr val="626469"/>
                </a:solidFill>
              </a:rPr>
              <a:t>На основе</a:t>
            </a:r>
            <a:r>
              <a:rPr lang="ru-RU" sz="1100" dirty="0"/>
              <a:t> любых предварительно настроенных или специальных критериев, включая диапазон дат, стоимость, потребление и выбросы CO</a:t>
            </a:r>
            <a:r>
              <a:rPr lang="ru-RU" sz="1100" baseline="-25000" dirty="0"/>
              <a:t>2 </a:t>
            </a:r>
            <a:endParaRPr lang="ru-RU" sz="1100" dirty="0">
              <a:solidFill>
                <a:srgbClr val="626469"/>
              </a:solidFill>
            </a:endParaRPr>
          </a:p>
          <a:p>
            <a:pPr marL="15875" indent="0" rtl="0">
              <a:buNone/>
            </a:pPr>
            <a:endParaRPr lang="ru-RU" sz="100" b="1" dirty="0">
              <a:solidFill>
                <a:srgbClr val="626469"/>
              </a:solidFill>
            </a:endParaRPr>
          </a:p>
          <a:p>
            <a:pPr marL="15875" indent="0" rtl="0">
              <a:buNone/>
            </a:pPr>
            <a:r>
              <a:rPr lang="ru-RU" sz="1200" b="1" dirty="0">
                <a:solidFill>
                  <a:srgbClr val="626469"/>
                </a:solidFill>
              </a:rPr>
              <a:t>Возможность просмотра через рабочую станцию или веб-станцию</a:t>
            </a:r>
            <a:endParaRPr lang="ru-RU" sz="100" b="1" i="1" dirty="0">
              <a:solidFill>
                <a:srgbClr val="626469"/>
              </a:solidFill>
            </a:endParaRPr>
          </a:p>
          <a:p>
            <a:pPr marL="15875" indent="0" rtl="0">
              <a:buNone/>
            </a:pPr>
            <a:r>
              <a:rPr lang="ru-RU" sz="1200" b="1" i="1" dirty="0">
                <a:solidFill>
                  <a:srgbClr val="36C746"/>
                </a:solidFill>
              </a:rPr>
              <a:t>Упрощенный пользовательский интерфейс с предоставлением дополнительного уровня контроля для повышения эксплуатационной и энергетической эффективности</a:t>
            </a:r>
          </a:p>
          <a:p>
            <a:pPr marL="15875" indent="0" rtl="0">
              <a:buNone/>
            </a:pPr>
            <a:endParaRPr lang="ru-RU" sz="1200" b="1" dirty="0">
              <a:solidFill>
                <a:srgbClr val="626469"/>
              </a:solidFill>
            </a:endParaRPr>
          </a:p>
        </p:txBody>
      </p:sp>
      <p:sp>
        <p:nvSpPr>
          <p:cNvPr id="14" name="Text Placeholder 5"/>
          <p:cNvSpPr>
            <a:spLocks noGrp="1"/>
          </p:cNvSpPr>
          <p:nvPr>
            <p:ph type="body" idx="15"/>
          </p:nvPr>
        </p:nvSpPr>
        <p:spPr>
          <a:xfrm>
            <a:off x="258055" y="604935"/>
            <a:ext cx="8633531" cy="338554"/>
          </a:xfrm>
        </p:spPr>
        <p:txBody>
          <a:bodyPr rtlCol="0">
            <a:spAutoFit/>
          </a:bodyPr>
          <a:lstStyle/>
          <a:p>
            <a:pPr rtl="0"/>
            <a:r>
              <a:rPr lang="ru-RU" dirty="0">
                <a:solidFill>
                  <a:srgbClr val="37A4E0"/>
                </a:solidFill>
              </a:rPr>
              <a:t>Возможность понимать данные о здании для сбора аналитической информации </a:t>
            </a:r>
            <a:br>
              <a:rPr lang="ru-RU" dirty="0">
                <a:solidFill>
                  <a:srgbClr val="37A4E0"/>
                </a:solidFill>
              </a:rPr>
            </a:br>
            <a:r>
              <a:rPr lang="ru-RU" dirty="0">
                <a:solidFill>
                  <a:srgbClr val="37A4E0"/>
                </a:solidFill>
              </a:rPr>
              <a:t>и делиться ей с заинтересованными сторонами </a:t>
            </a:r>
            <a:endParaRPr lang="ru-RU" dirty="0"/>
          </a:p>
        </p:txBody>
      </p:sp>
      <p:pic>
        <p:nvPicPr>
          <p:cNvPr id="13" name="Picture 5" descr="report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98763" y="1211572"/>
            <a:ext cx="2247900" cy="1601120"/>
          </a:xfrm>
          <a:prstGeom prst="rect">
            <a:avLst/>
          </a:prstGeom>
          <a:noFill/>
          <a:ln w="3175">
            <a:solidFill>
              <a:srgbClr val="626469"/>
            </a:solidFill>
            <a:miter lim="800000"/>
            <a:headEnd/>
            <a:tailEnd/>
          </a:ln>
          <a:effectLst>
            <a:outerShdw blurRad="50800" dist="38100" dir="2700000" algn="tl" rotWithShape="0">
              <a:prstClr val="black">
                <a:alpha val="40000"/>
              </a:prstClr>
            </a:outerShdw>
          </a:effectLst>
        </p:spPr>
      </p:pic>
      <p:pic>
        <p:nvPicPr>
          <p:cNvPr id="15" name="Picture 14" descr="Energy_CalendarConsumption-Report_Pt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581900" y="3009057"/>
            <a:ext cx="1028865" cy="130648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6" name="Picture 15" descr="Energy_ConsumptionBreakdown-Report.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398763" y="3009057"/>
            <a:ext cx="1008064" cy="1310484"/>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0" name="Rounded Rectangle 9"/>
          <p:cNvSpPr/>
          <p:nvPr/>
        </p:nvSpPr>
        <p:spPr>
          <a:xfrm>
            <a:off x="6578601" y="210762"/>
            <a:ext cx="2135188" cy="5634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Функции пользовательского интерфейса</a:t>
            </a:r>
          </a:p>
        </p:txBody>
      </p:sp>
    </p:spTree>
    <p:extLst>
      <p:ext uri="{BB962C8B-B14F-4D97-AF65-F5344CB8AC3E}">
        <p14:creationId xmlns:p14="http://schemas.microsoft.com/office/powerpoint/2010/main" val="1777270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2252716" y="4857155"/>
            <a:ext cx="525690" cy="92333"/>
          </a:xfrm>
        </p:spPr>
        <p:txBody>
          <a:bodyPr rtlCol="0"/>
          <a:lstStyle/>
          <a:p>
            <a:pPr rtl="0"/>
            <a:r>
              <a:rPr lang="ru-RU" dirty="0"/>
              <a:t>Страница </a:t>
            </a:r>
            <a:fld id="{5A9C12DC-491F-9444-86A2-13AC5C62A2FC}" type="slidenum">
              <a:rPr lang="ru-RU" smtClean="0"/>
              <a:pPr/>
              <a:t>34</a:t>
            </a:fld>
            <a:endParaRPr lang="ru-RU" dirty="0"/>
          </a:p>
        </p:txBody>
      </p:sp>
      <p:sp>
        <p:nvSpPr>
          <p:cNvPr id="9" name="Footer Placeholder 8"/>
          <p:cNvSpPr>
            <a:spLocks noGrp="1"/>
          </p:cNvSpPr>
          <p:nvPr>
            <p:ph type="ftr" sz="quarter" idx="3"/>
          </p:nvPr>
        </p:nvSpPr>
        <p:spPr>
          <a:xfrm>
            <a:off x="252413" y="4849387"/>
            <a:ext cx="2109787" cy="92333"/>
          </a:xfrm>
        </p:spPr>
        <p:txBody>
          <a:bodyPr rtlCol="0"/>
          <a:lstStyle/>
          <a:p>
            <a:pPr rtl="0"/>
            <a:r>
              <a:rPr lang="ru-RU" dirty="0"/>
              <a:t>Интеллектуальная собственность Шнейдер Электрик |</a:t>
            </a:r>
          </a:p>
        </p:txBody>
      </p:sp>
      <p:sp>
        <p:nvSpPr>
          <p:cNvPr id="11" name="Title 2"/>
          <p:cNvSpPr>
            <a:spLocks noGrp="1"/>
          </p:cNvSpPr>
          <p:nvPr>
            <p:ph type="title"/>
          </p:nvPr>
        </p:nvSpPr>
        <p:spPr>
          <a:xfrm>
            <a:off x="258056" y="230188"/>
            <a:ext cx="8633531" cy="307777"/>
          </a:xfrm>
        </p:spPr>
        <p:txBody>
          <a:bodyPr rtlCol="0">
            <a:spAutoFit/>
          </a:bodyPr>
          <a:lstStyle/>
          <a:p>
            <a:pPr rtl="0"/>
            <a:r>
              <a:rPr lang="ru-RU" dirty="0"/>
              <a:t>Тенденции</a:t>
            </a:r>
          </a:p>
        </p:txBody>
      </p:sp>
      <p:sp>
        <p:nvSpPr>
          <p:cNvPr id="12" name="Content Placeholder 3"/>
          <p:cNvSpPr>
            <a:spLocks noGrp="1"/>
          </p:cNvSpPr>
          <p:nvPr>
            <p:ph idx="4294967295"/>
          </p:nvPr>
        </p:nvSpPr>
        <p:spPr>
          <a:xfrm>
            <a:off x="258056" y="1203325"/>
            <a:ext cx="5193873" cy="3349635"/>
          </a:xfrm>
          <a:prstGeom prst="rect">
            <a:avLst/>
          </a:prstGeom>
        </p:spPr>
        <p:txBody>
          <a:bodyPr rtlCol="0">
            <a:spAutoFit/>
          </a:bodyPr>
          <a:lstStyle/>
          <a:p>
            <a:pPr marL="15875" indent="0" rtl="0">
              <a:buNone/>
            </a:pPr>
            <a:r>
              <a:rPr lang="ru-RU" sz="1200" b="1" dirty="0"/>
              <a:t>Данные за прошедшие периоды</a:t>
            </a:r>
          </a:p>
          <a:p>
            <a:pPr marL="436563" indent="-222250" rtl="0"/>
            <a:r>
              <a:rPr lang="ru-RU" sz="1100" dirty="0"/>
              <a:t>Данные об эффективности деловой деятельности на основе информации за прошедшие периоды, о людях, местоположениях и пр.</a:t>
            </a:r>
          </a:p>
          <a:p>
            <a:pPr marL="436563" indent="-222250" rtl="0"/>
            <a:r>
              <a:rPr lang="ru-RU" sz="1100" dirty="0"/>
              <a:t>Внутренние, внешние, косвенные журналы, журналы счетчиков</a:t>
            </a:r>
            <a:endParaRPr lang="ru-RU" sz="1100" baseline="30000" dirty="0"/>
          </a:p>
          <a:p>
            <a:pPr rtl="0">
              <a:buNone/>
            </a:pPr>
            <a:endParaRPr lang="ru-RU" sz="100" b="1" dirty="0"/>
          </a:p>
          <a:p>
            <a:pPr rtl="0">
              <a:buNone/>
            </a:pPr>
            <a:r>
              <a:rPr lang="ru-RU" sz="1200" b="1" dirty="0"/>
              <a:t>Журналы экспорта данных</a:t>
            </a:r>
          </a:p>
          <a:p>
            <a:pPr lvl="1" rtl="0"/>
            <a:r>
              <a:rPr lang="ru-RU" sz="1100" dirty="0"/>
              <a:t>Разнообразие стандартных форматов отчетов, включая .csv и .xml</a:t>
            </a:r>
          </a:p>
          <a:p>
            <a:pPr rtl="0">
              <a:buNone/>
            </a:pPr>
            <a:endParaRPr lang="ru-RU" sz="100" b="1" dirty="0">
              <a:solidFill>
                <a:srgbClr val="626469"/>
              </a:solidFill>
            </a:endParaRPr>
          </a:p>
          <a:p>
            <a:pPr rtl="0">
              <a:buNone/>
            </a:pPr>
            <a:r>
              <a:rPr lang="ru-RU" sz="1200" b="1" dirty="0">
                <a:solidFill>
                  <a:srgbClr val="626469"/>
                </a:solidFill>
              </a:rPr>
              <a:t>Гибкость</a:t>
            </a:r>
          </a:p>
          <a:p>
            <a:pPr marL="436563" indent="-222250" rtl="0"/>
            <a:r>
              <a:rPr lang="ru-RU" sz="1100" dirty="0">
                <a:solidFill>
                  <a:srgbClr val="626469"/>
                </a:solidFill>
              </a:rPr>
              <a:t>Представление данных </a:t>
            </a:r>
            <a:r>
              <a:rPr lang="ru-RU" sz="1100" dirty="0"/>
              <a:t>в виде таблиц или диаграмм</a:t>
            </a:r>
          </a:p>
          <a:p>
            <a:pPr marL="436563" indent="-222250" rtl="0"/>
            <a:r>
              <a:rPr lang="ru-RU" sz="1100" dirty="0"/>
              <a:t>Создание специального графика тренда с любой точки</a:t>
            </a:r>
          </a:p>
          <a:p>
            <a:pPr marL="436563" indent="-222250" rtl="0"/>
            <a:r>
              <a:rPr lang="ru-RU" sz="1100" dirty="0"/>
              <a:t>Перетаскивание точек на графике тренда с помощью мыши</a:t>
            </a:r>
          </a:p>
          <a:p>
            <a:pPr marL="436563" indent="-222250" rtl="0"/>
            <a:r>
              <a:rPr lang="ru-RU" sz="1100" dirty="0"/>
              <a:t>Одновременное нажатие нескольких клавиш для выделения значений</a:t>
            </a:r>
          </a:p>
        </p:txBody>
      </p:sp>
      <p:sp>
        <p:nvSpPr>
          <p:cNvPr id="14" name="Text Placeholder 5"/>
          <p:cNvSpPr>
            <a:spLocks noGrp="1"/>
          </p:cNvSpPr>
          <p:nvPr>
            <p:ph type="body" idx="15"/>
          </p:nvPr>
        </p:nvSpPr>
        <p:spPr>
          <a:xfrm>
            <a:off x="258055" y="604935"/>
            <a:ext cx="8633531" cy="338554"/>
          </a:xfrm>
        </p:spPr>
        <p:txBody>
          <a:bodyPr rtlCol="0">
            <a:spAutoFit/>
          </a:bodyPr>
          <a:lstStyle/>
          <a:p>
            <a:pPr rtl="0"/>
            <a:r>
              <a:rPr lang="ru-RU" dirty="0">
                <a:solidFill>
                  <a:srgbClr val="37A4E0"/>
                </a:solidFill>
              </a:rPr>
              <a:t>Преобразование данных о здании в практически реализуемую оперативную информацию </a:t>
            </a:r>
            <a:br>
              <a:rPr lang="ru-RU" dirty="0">
                <a:solidFill>
                  <a:srgbClr val="37A4E0"/>
                </a:solidFill>
              </a:rPr>
            </a:br>
            <a:r>
              <a:rPr lang="ru-RU" dirty="0">
                <a:solidFill>
                  <a:srgbClr val="37A4E0"/>
                </a:solidFill>
              </a:rPr>
              <a:t>для повышения производительности и понимания системы</a:t>
            </a:r>
            <a:endParaRPr lang="ru-RU" dirty="0"/>
          </a:p>
        </p:txBody>
      </p:sp>
      <p:pic>
        <p:nvPicPr>
          <p:cNvPr id="13" name="Picture 5" descr="TrendChart_4.bmp"/>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285919" y="1779955"/>
            <a:ext cx="2478667" cy="1799279"/>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 name="Rounded Rectangle 9"/>
          <p:cNvSpPr/>
          <p:nvPr/>
        </p:nvSpPr>
        <p:spPr>
          <a:xfrm>
            <a:off x="6578601" y="210762"/>
            <a:ext cx="2135188" cy="5634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Функции пользовательского интерфейса</a:t>
            </a:r>
          </a:p>
        </p:txBody>
      </p:sp>
    </p:spTree>
    <p:extLst>
      <p:ext uri="{BB962C8B-B14F-4D97-AF65-F5344CB8AC3E}">
        <p14:creationId xmlns:p14="http://schemas.microsoft.com/office/powerpoint/2010/main" val="1777270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2243191" y="4866680"/>
            <a:ext cx="525690" cy="92333"/>
          </a:xfrm>
        </p:spPr>
        <p:txBody>
          <a:bodyPr rtlCol="0"/>
          <a:lstStyle/>
          <a:p>
            <a:pPr rtl="0"/>
            <a:r>
              <a:rPr lang="ru-RU" dirty="0"/>
              <a:t>Страница </a:t>
            </a:r>
            <a:fld id="{5A9C12DC-491F-9444-86A2-13AC5C62A2FC}" type="slidenum">
              <a:rPr lang="ru-RU" smtClean="0"/>
              <a:pPr/>
              <a:t>35</a:t>
            </a:fld>
            <a:endParaRPr lang="ru-RU" dirty="0"/>
          </a:p>
        </p:txBody>
      </p:sp>
      <p:sp>
        <p:nvSpPr>
          <p:cNvPr id="9" name="Footer Placeholder 8"/>
          <p:cNvSpPr>
            <a:spLocks noGrp="1"/>
          </p:cNvSpPr>
          <p:nvPr>
            <p:ph type="ftr" sz="quarter" idx="3"/>
          </p:nvPr>
        </p:nvSpPr>
        <p:spPr>
          <a:xfrm>
            <a:off x="252413" y="4857155"/>
            <a:ext cx="2043112" cy="95846"/>
          </a:xfrm>
        </p:spPr>
        <p:txBody>
          <a:bodyPr rtlCol="0"/>
          <a:lstStyle/>
          <a:p>
            <a:pPr rtl="0"/>
            <a:r>
              <a:rPr lang="ru-RU" dirty="0"/>
              <a:t>Интеллектуальная собственность Шнейдер Электрик |</a:t>
            </a:r>
          </a:p>
        </p:txBody>
      </p:sp>
      <p:sp>
        <p:nvSpPr>
          <p:cNvPr id="11" name="Title 2"/>
          <p:cNvSpPr>
            <a:spLocks noGrp="1"/>
          </p:cNvSpPr>
          <p:nvPr>
            <p:ph type="title"/>
          </p:nvPr>
        </p:nvSpPr>
        <p:spPr>
          <a:xfrm>
            <a:off x="258056" y="230188"/>
            <a:ext cx="8633531" cy="307777"/>
          </a:xfrm>
        </p:spPr>
        <p:txBody>
          <a:bodyPr rtlCol="0">
            <a:spAutoFit/>
          </a:bodyPr>
          <a:lstStyle/>
          <a:p>
            <a:pPr rtl="0"/>
            <a:r>
              <a:rPr lang="ru-RU" dirty="0"/>
              <a:t>Локализация</a:t>
            </a:r>
          </a:p>
        </p:txBody>
      </p:sp>
      <p:sp>
        <p:nvSpPr>
          <p:cNvPr id="12" name="Content Placeholder 3"/>
          <p:cNvSpPr>
            <a:spLocks noGrp="1"/>
          </p:cNvSpPr>
          <p:nvPr>
            <p:ph idx="4294967295"/>
          </p:nvPr>
        </p:nvSpPr>
        <p:spPr>
          <a:xfrm>
            <a:off x="258056" y="1203325"/>
            <a:ext cx="5675153" cy="3070071"/>
          </a:xfrm>
          <a:prstGeom prst="rect">
            <a:avLst/>
          </a:prstGeom>
        </p:spPr>
        <p:txBody>
          <a:bodyPr vert="horz" lIns="0" tIns="0" rIns="0" bIns="0" rtlCol="0" anchor="t">
            <a:spAutoFit/>
          </a:bodyPr>
          <a:lstStyle/>
          <a:p>
            <a:pPr marL="15875" indent="0" rtl="0">
              <a:buNone/>
            </a:pPr>
            <a:r>
              <a:rPr lang="ru-RU" sz="1200" b="1" dirty="0"/>
              <a:t>Гибкость</a:t>
            </a:r>
          </a:p>
          <a:p>
            <a:pPr lvl="1" rtl="0"/>
            <a:r>
              <a:rPr lang="ru-RU" sz="1100" dirty="0"/>
              <a:t>Беспроблемное преобразование единиц измерения в разных географических точках и измерительных системах </a:t>
            </a:r>
          </a:p>
          <a:p>
            <a:pPr lvl="2" rtl="0"/>
            <a:r>
              <a:rPr lang="ru-RU" sz="1050" i="1" dirty="0"/>
              <a:t>Пример. Пользователь может войти в приложение во Франции и посмотреть </a:t>
            </a:r>
            <a:br>
              <a:rPr lang="ru-RU" sz="1050" i="1" dirty="0">
                <a:solidFill>
                  <a:schemeClr val="tx1"/>
                </a:solidFill>
              </a:rPr>
            </a:br>
            <a:r>
              <a:rPr lang="ru-RU" sz="1050" i="1" dirty="0"/>
              <a:t>измерения в американских единицах</a:t>
            </a:r>
          </a:p>
          <a:p>
            <a:pPr rtl="0">
              <a:buNone/>
            </a:pPr>
            <a:endParaRPr lang="ru-RU" sz="100" b="1" dirty="0"/>
          </a:p>
          <a:p>
            <a:pPr rtl="0">
              <a:buNone/>
            </a:pPr>
            <a:r>
              <a:rPr lang="ru-RU" sz="1200" b="1" dirty="0"/>
              <a:t>Поддержка нескольких часовых поясов для серверов и клиентов</a:t>
            </a:r>
          </a:p>
          <a:p>
            <a:pPr marL="179387" lvl="1" indent="0" rtl="0">
              <a:buNone/>
            </a:pPr>
            <a:endParaRPr lang="ru-RU" sz="100" b="1" dirty="0">
              <a:solidFill>
                <a:srgbClr val="626469"/>
              </a:solidFill>
            </a:endParaRPr>
          </a:p>
          <a:p>
            <a:pPr marL="0" lvl="1" indent="0" rtl="0">
              <a:buNone/>
            </a:pPr>
            <a:r>
              <a:rPr lang="ru-RU" b="1" dirty="0"/>
              <a:t>Стандартная поддержка на 10 языках</a:t>
            </a:r>
            <a:endParaRPr lang="ru-RU" sz="1100" dirty="0"/>
          </a:p>
          <a:p>
            <a:pPr lvl="1" rtl="0"/>
            <a:r>
              <a:rPr lang="ru-RU" sz="1100" dirty="0"/>
              <a:t>Китайский (упрощенный), датский, финский, французский, немецкий, итальянский, португальский, русский, испанский и шведский</a:t>
            </a:r>
          </a:p>
          <a:p>
            <a:pPr lvl="2" rtl="0"/>
            <a:r>
              <a:rPr lang="ru-RU" sz="1050" dirty="0"/>
              <a:t>Для других языков есть инструмент-переводчик</a:t>
            </a:r>
          </a:p>
          <a:p>
            <a:pPr lvl="1" rtl="0"/>
            <a:r>
              <a:rPr lang="ru-RU" sz="1100" dirty="0"/>
              <a:t>Легкое переключение языка на рабочей станции</a:t>
            </a:r>
          </a:p>
        </p:txBody>
      </p:sp>
      <p:sp>
        <p:nvSpPr>
          <p:cNvPr id="14" name="Text Placeholder 5"/>
          <p:cNvSpPr>
            <a:spLocks noGrp="1"/>
          </p:cNvSpPr>
          <p:nvPr>
            <p:ph type="body" idx="15"/>
          </p:nvPr>
        </p:nvSpPr>
        <p:spPr>
          <a:xfrm>
            <a:off x="258055" y="604935"/>
            <a:ext cx="8633531" cy="169277"/>
          </a:xfrm>
        </p:spPr>
        <p:txBody>
          <a:bodyPr rtlCol="0">
            <a:spAutoFit/>
          </a:bodyPr>
          <a:lstStyle/>
          <a:p>
            <a:pPr rtl="0"/>
            <a:r>
              <a:rPr lang="ru-RU" dirty="0">
                <a:solidFill>
                  <a:srgbClr val="37A4E0"/>
                </a:solidFill>
              </a:rPr>
              <a:t>Разностороннее обслуживание международных предприятий по всем географическим регионам</a:t>
            </a:r>
            <a:endParaRPr lang="ru-RU" dirty="0"/>
          </a:p>
        </p:txBody>
      </p:sp>
      <p:pic>
        <p:nvPicPr>
          <p:cNvPr id="13" name="Picture 10" descr="unit system_rf"/>
          <p:cNvPicPr>
            <a:picLocks noChangeAspect="1" noChangeArrowheads="1"/>
          </p:cNvPicPr>
          <p:nvPr/>
        </p:nvPicPr>
        <p:blipFill>
          <a:blip r:embed="rId2" cstate="print"/>
          <a:srcRect/>
          <a:stretch>
            <a:fillRect/>
          </a:stretch>
        </p:blipFill>
        <p:spPr bwMode="auto">
          <a:xfrm>
            <a:off x="6554206" y="1473199"/>
            <a:ext cx="1706379" cy="2461387"/>
          </a:xfrm>
          <a:prstGeom prst="rect">
            <a:avLst/>
          </a:prstGeom>
          <a:ln>
            <a:noFill/>
          </a:ln>
          <a:effectLst>
            <a:outerShdw blurRad="292100" dist="139700" dir="2700000" algn="tl" rotWithShape="0">
              <a:srgbClr val="333333">
                <a:alpha val="65000"/>
              </a:srgbClr>
            </a:outerShdw>
          </a:effectLst>
        </p:spPr>
      </p:pic>
      <p:sp>
        <p:nvSpPr>
          <p:cNvPr id="10" name="Rounded Rectangle 9"/>
          <p:cNvSpPr/>
          <p:nvPr/>
        </p:nvSpPr>
        <p:spPr>
          <a:xfrm>
            <a:off x="6578601" y="210762"/>
            <a:ext cx="2135188" cy="5634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Функции пользовательского интерфейса</a:t>
            </a:r>
          </a:p>
        </p:txBody>
      </p:sp>
    </p:spTree>
    <p:extLst>
      <p:ext uri="{BB962C8B-B14F-4D97-AF65-F5344CB8AC3E}">
        <p14:creationId xmlns:p14="http://schemas.microsoft.com/office/powerpoint/2010/main" val="1777270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38967" y="3480906"/>
            <a:ext cx="2440979" cy="1254802"/>
          </a:xfrm>
          <a:prstGeom prst="rect">
            <a:avLst/>
          </a:prstGeom>
        </p:spPr>
      </p:pic>
      <p:sp>
        <p:nvSpPr>
          <p:cNvPr id="26" name="Title 25"/>
          <p:cNvSpPr>
            <a:spLocks noGrp="1"/>
          </p:cNvSpPr>
          <p:nvPr>
            <p:ph type="title"/>
          </p:nvPr>
        </p:nvSpPr>
        <p:spPr>
          <a:xfrm>
            <a:off x="258056" y="230188"/>
            <a:ext cx="8633531" cy="300082"/>
          </a:xfrm>
        </p:spPr>
        <p:txBody>
          <a:bodyPr rtlCol="0"/>
          <a:lstStyle/>
          <a:p>
            <a:pPr rtl="0"/>
            <a:r>
              <a:rPr lang="ru-RU" sz="1920" dirty="0"/>
              <a:t>Эффективные функции копирования, вставки и поиска</a:t>
            </a:r>
            <a:endParaRPr lang="ru-RU" sz="1920" strike="sngStrike" dirty="0"/>
          </a:p>
        </p:txBody>
      </p:sp>
      <p:sp>
        <p:nvSpPr>
          <p:cNvPr id="2" name="Text Placeholder 1"/>
          <p:cNvSpPr>
            <a:spLocks noGrp="1"/>
          </p:cNvSpPr>
          <p:nvPr>
            <p:ph type="body" idx="15"/>
          </p:nvPr>
        </p:nvSpPr>
        <p:spPr>
          <a:xfrm>
            <a:off x="258055" y="604935"/>
            <a:ext cx="8633531" cy="169277"/>
          </a:xfrm>
        </p:spPr>
        <p:txBody>
          <a:bodyPr rtlCol="0"/>
          <a:lstStyle/>
          <a:p>
            <a:pPr rtl="0"/>
            <a:r>
              <a:rPr lang="ru-RU" dirty="0"/>
              <a:t> Экономия времени при настройке и расширении системы</a:t>
            </a:r>
          </a:p>
        </p:txBody>
      </p:sp>
      <p:sp>
        <p:nvSpPr>
          <p:cNvPr id="9" name="Content Placeholder 8"/>
          <p:cNvSpPr>
            <a:spLocks noGrp="1"/>
          </p:cNvSpPr>
          <p:nvPr>
            <p:ph sz="quarter" idx="17"/>
          </p:nvPr>
        </p:nvSpPr>
        <p:spPr>
          <a:xfrm>
            <a:off x="252412" y="1203326"/>
            <a:ext cx="5071256" cy="2808461"/>
          </a:xfrm>
        </p:spPr>
        <p:txBody>
          <a:bodyPr rtlCol="0"/>
          <a:lstStyle/>
          <a:p>
            <a:pPr marL="15875" indent="0" rtl="0">
              <a:spcBef>
                <a:spcPts val="300"/>
              </a:spcBef>
              <a:spcAft>
                <a:spcPts val="300"/>
              </a:spcAft>
              <a:buNone/>
            </a:pPr>
            <a:r>
              <a:rPr lang="ru-RU" sz="1100" b="1" dirty="0"/>
              <a:t>Копирование и вставка объектов без изменений конфигурации</a:t>
            </a:r>
          </a:p>
          <a:p>
            <a:pPr lvl="1" rtl="0">
              <a:spcBef>
                <a:spcPts val="300"/>
              </a:spcBef>
              <a:spcAft>
                <a:spcPts val="300"/>
              </a:spcAft>
            </a:pPr>
            <a:r>
              <a:rPr lang="ru-RU" sz="1050" dirty="0"/>
              <a:t>Расширенные объекты поиска с относительным путем поиска</a:t>
            </a:r>
          </a:p>
          <a:p>
            <a:pPr lvl="1" rtl="0">
              <a:spcBef>
                <a:spcPts val="300"/>
              </a:spcBef>
              <a:spcAft>
                <a:spcPts val="300"/>
              </a:spcAft>
            </a:pPr>
            <a:r>
              <a:rPr lang="ru-RU" sz="1050" dirty="0"/>
              <a:t>Диаграмма тренда «Название» позволяет использовать маршрут относительной привязки</a:t>
            </a:r>
          </a:p>
          <a:p>
            <a:pPr lvl="1" rtl="0">
              <a:spcBef>
                <a:spcPts val="300"/>
              </a:spcBef>
              <a:spcAft>
                <a:spcPts val="300"/>
              </a:spcAft>
            </a:pPr>
            <a:r>
              <a:rPr lang="ru-RU" sz="1050" dirty="0"/>
              <a:t>Работает с рабочей станцией и веб-станцией</a:t>
            </a:r>
          </a:p>
          <a:p>
            <a:pPr lvl="1" rtl="0">
              <a:spcBef>
                <a:spcPts val="300"/>
              </a:spcBef>
              <a:spcAft>
                <a:spcPts val="300"/>
              </a:spcAft>
            </a:pPr>
            <a:endParaRPr lang="ru-RU" sz="1050" dirty="0"/>
          </a:p>
          <a:p>
            <a:pPr lvl="1" rtl="0">
              <a:spcBef>
                <a:spcPts val="300"/>
              </a:spcBef>
              <a:spcAft>
                <a:spcPts val="300"/>
              </a:spcAft>
            </a:pPr>
            <a:endParaRPr lang="ru-RU" sz="1050" dirty="0"/>
          </a:p>
          <a:p>
            <a:pPr marL="0" indent="0" rtl="0">
              <a:spcBef>
                <a:spcPts val="300"/>
              </a:spcBef>
              <a:spcAft>
                <a:spcPts val="300"/>
              </a:spcAft>
              <a:buNone/>
            </a:pPr>
            <a:r>
              <a:rPr lang="ru-RU" sz="1100" b="1" dirty="0"/>
              <a:t>Найти все случаи использования данного типа объекта </a:t>
            </a:r>
          </a:p>
          <a:p>
            <a:pPr lvl="1" rtl="0">
              <a:spcBef>
                <a:spcPts val="300"/>
              </a:spcBef>
              <a:spcAft>
                <a:spcPts val="300"/>
              </a:spcAft>
            </a:pPr>
            <a:r>
              <a:rPr lang="ru-RU" sz="1050" dirty="0"/>
              <a:t>Просто щелкните по одному объекту и увидите </a:t>
            </a:r>
            <a:br>
              <a:rPr lang="ru-RU" sz="1050" dirty="0"/>
            </a:br>
            <a:r>
              <a:rPr lang="ru-RU" sz="1050" dirty="0"/>
              <a:t>все остальные случаи использования, для того</a:t>
            </a:r>
            <a:br>
              <a:rPr lang="ru-RU" sz="1050" dirty="0"/>
            </a:br>
            <a:r>
              <a:rPr lang="ru-RU" sz="1050" dirty="0"/>
              <a:t>чтобы выяснить, какие из них были затронуты</a:t>
            </a:r>
          </a:p>
          <a:p>
            <a:pPr lvl="1" rtl="0">
              <a:spcBef>
                <a:spcPts val="300"/>
              </a:spcBef>
              <a:spcAft>
                <a:spcPts val="300"/>
              </a:spcAft>
            </a:pPr>
            <a:r>
              <a:rPr lang="ru-RU" sz="1050" dirty="0"/>
              <a:t>Очень полезная функция с общей графикой</a:t>
            </a:r>
          </a:p>
          <a:p>
            <a:pPr lvl="1" rtl="0">
              <a:spcBef>
                <a:spcPts val="300"/>
              </a:spcBef>
              <a:spcAft>
                <a:spcPts val="300"/>
              </a:spcAft>
            </a:pPr>
            <a:endParaRPr lang="ru-RU" sz="1050" dirty="0"/>
          </a:p>
        </p:txBody>
      </p:sp>
      <p:sp>
        <p:nvSpPr>
          <p:cNvPr id="31" name="Slide Number Placeholder 3"/>
          <p:cNvSpPr>
            <a:spLocks noGrp="1"/>
          </p:cNvSpPr>
          <p:nvPr>
            <p:ph type="sldNum" sz="quarter" idx="4"/>
          </p:nvPr>
        </p:nvSpPr>
        <p:spPr>
          <a:xfrm>
            <a:off x="2233666" y="4838105"/>
            <a:ext cx="525690" cy="92333"/>
          </a:xfrm>
        </p:spPr>
        <p:txBody>
          <a:bodyPr rtlCol="0"/>
          <a:lstStyle/>
          <a:p>
            <a:pPr marL="0" marR="0" lvl="0" indent="0" defTabSz="914400" rtl="0" eaLnBrk="1" fontAlgn="auto" latinLnBrk="0" hangingPunct="1">
              <a:lnSpc>
                <a:spcPct val="100000"/>
              </a:lnSpc>
              <a:spcBef>
                <a:spcPts val="0"/>
              </a:spcBef>
              <a:spcAft>
                <a:spcPts val="0"/>
              </a:spcAft>
              <a:buClrTx/>
              <a:buSzTx/>
              <a:buFontTx/>
              <a:buNone/>
              <a:tabLst/>
              <a:defRPr/>
            </a:pPr>
            <a:r>
              <a:rPr lang="ru-RU" b="0" i="0" u="none" strike="noStrike" kern="0" cap="none" spc="0" normalizeH="0" dirty="0">
                <a:ln>
                  <a:noFill/>
                </a:ln>
                <a:solidFill>
                  <a:srgbClr val="36C746"/>
                </a:solidFill>
                <a:effectLst/>
                <a:uLnTx/>
                <a:uFillTx/>
              </a:rPr>
              <a:t>Страница </a:t>
            </a:r>
            <a:fld id="{5A9C12DC-491F-9444-86A2-13AC5C62A2FC}" type="slidenum">
              <a:rPr kumimoji="0" lang="ru-RU" b="0" i="0" u="none" strike="noStrike" kern="0" cap="none" spc="0" normalizeH="0" baseline="0" smtClean="0">
                <a:ln>
                  <a:noFill/>
                </a:ln>
                <a:solidFill>
                  <a:srgbClr val="36C746"/>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36</a:t>
            </a:fld>
            <a:endParaRPr kumimoji="0" lang="ru-RU" b="0" i="0" u="none" strike="noStrike" kern="0" cap="none" spc="0" normalizeH="0" baseline="0" dirty="0">
              <a:ln>
                <a:noFill/>
              </a:ln>
              <a:solidFill>
                <a:srgbClr val="36C746"/>
              </a:solidFill>
              <a:effectLst/>
              <a:uLnTx/>
              <a:uFillTx/>
            </a:endParaRPr>
          </a:p>
        </p:txBody>
      </p:sp>
      <p:sp>
        <p:nvSpPr>
          <p:cNvPr id="32" name="Footer Placeholder 4"/>
          <p:cNvSpPr>
            <a:spLocks noGrp="1"/>
          </p:cNvSpPr>
          <p:nvPr>
            <p:ph type="ftr" sz="quarter" idx="3"/>
          </p:nvPr>
        </p:nvSpPr>
        <p:spPr>
          <a:xfrm>
            <a:off x="252413" y="4839862"/>
            <a:ext cx="2271712" cy="92333"/>
          </a:xfrm>
        </p:spPr>
        <p:txBody>
          <a:bodyPr rtlCol="0"/>
          <a:lstStyle/>
          <a:p>
            <a:pPr marL="0" marR="0" lvl="0" indent="0" defTabSz="914400" rtl="0" eaLnBrk="1" fontAlgn="auto" latinLnBrk="0" hangingPunct="1">
              <a:lnSpc>
                <a:spcPct val="100000"/>
              </a:lnSpc>
              <a:spcBef>
                <a:spcPts val="0"/>
              </a:spcBef>
              <a:spcAft>
                <a:spcPts val="0"/>
              </a:spcAft>
              <a:buClrTx/>
              <a:buSzTx/>
              <a:buFontTx/>
              <a:buNone/>
              <a:tabLst/>
              <a:defRPr/>
            </a:pPr>
            <a:r>
              <a:rPr lang="ru-RU" b="0" i="0" u="none" strike="noStrike" kern="0" cap="none" spc="0" normalizeH="0" dirty="0">
                <a:ln>
                  <a:noFill/>
                </a:ln>
                <a:solidFill>
                  <a:sysClr val="windowText" lastClr="000000"/>
                </a:solidFill>
                <a:effectLst/>
                <a:uLnTx/>
                <a:uFillTx/>
              </a:rPr>
              <a:t>Интеллектуальная собственность Шнейдер Электрик | </a:t>
            </a:r>
          </a:p>
        </p:txBody>
      </p:sp>
      <p:sp>
        <p:nvSpPr>
          <p:cNvPr id="22" name="Rounded Rectangle 21"/>
          <p:cNvSpPr/>
          <p:nvPr/>
        </p:nvSpPr>
        <p:spPr>
          <a:xfrm>
            <a:off x="5085921" y="905674"/>
            <a:ext cx="2550303" cy="1925146"/>
          </a:xfrm>
          <a:prstGeom prst="roundRect">
            <a:avLst>
              <a:gd name="adj" fmla="val 13326"/>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dirty="0">
              <a:ln>
                <a:noFill/>
              </a:ln>
              <a:solidFill>
                <a:sysClr val="windowText" lastClr="000000"/>
              </a:solidFill>
              <a:effectLst/>
              <a:uLnTx/>
              <a:uFillTx/>
            </a:endParaRPr>
          </a:p>
        </p:txBody>
      </p:sp>
      <p:sp>
        <p:nvSpPr>
          <p:cNvPr id="23" name="TextBox 22"/>
          <p:cNvSpPr txBox="1"/>
          <p:nvPr/>
        </p:nvSpPr>
        <p:spPr>
          <a:xfrm>
            <a:off x="5140788" y="874522"/>
            <a:ext cx="2678316"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ysClr val="windowText" lastClr="000000"/>
                </a:solidFill>
                <a:effectLst/>
                <a:uLnTx/>
                <a:uFillTx/>
              </a:rPr>
              <a:t> </a:t>
            </a:r>
            <a:r>
              <a:rPr lang="ru-RU" sz="800" b="0" i="0" u="none" strike="noStrike" kern="0" cap="none" spc="0" normalizeH="0" dirty="0">
                <a:ln>
                  <a:noFill/>
                </a:ln>
                <a:solidFill>
                  <a:srgbClr val="36C746"/>
                </a:solidFill>
                <a:effectLst/>
                <a:uLnTx/>
                <a:uFillTx/>
                <a:latin typeface="Arial"/>
                <a:ea typeface="+mj-ea"/>
                <a:cs typeface="Arial"/>
              </a:rPr>
              <a:t>Копирование/вставка – относительные </a:t>
            </a:r>
            <a:br>
              <a:rPr lang="ru-RU" sz="800" b="0" i="0" u="none" strike="noStrike" kern="0" cap="none" spc="0" normalizeH="0" dirty="0">
                <a:ln>
                  <a:noFill/>
                </a:ln>
                <a:solidFill>
                  <a:srgbClr val="36C746"/>
                </a:solidFill>
                <a:effectLst/>
                <a:uLnTx/>
                <a:uFillTx/>
                <a:latin typeface="Arial"/>
                <a:ea typeface="+mj-ea"/>
                <a:cs typeface="Arial"/>
              </a:rPr>
            </a:br>
            <a:r>
              <a:rPr lang="ru-RU" sz="800" b="0" i="0" u="none" strike="noStrike" kern="0" cap="none" spc="0" normalizeH="0" dirty="0">
                <a:ln>
                  <a:noFill/>
                </a:ln>
                <a:solidFill>
                  <a:srgbClr val="36C746"/>
                </a:solidFill>
                <a:effectLst/>
                <a:uLnTx/>
                <a:uFillTx/>
                <a:latin typeface="Arial"/>
                <a:ea typeface="+mj-ea"/>
                <a:cs typeface="Arial"/>
              </a:rPr>
              <a:t> привязки и маршруты</a:t>
            </a:r>
            <a:endParaRPr kumimoji="0" lang="ru-RU" sz="1600" b="0" i="0" u="none" strike="noStrike" kern="0" cap="none" spc="0" normalizeH="0" baseline="0" dirty="0">
              <a:ln>
                <a:noFill/>
              </a:ln>
              <a:solidFill>
                <a:srgbClr val="36C746"/>
              </a:solidFill>
              <a:effectLst/>
              <a:uLnTx/>
              <a:uFillTx/>
              <a:latin typeface="Arial"/>
              <a:ea typeface="+mj-ea"/>
              <a:cs typeface="Arial"/>
            </a:endParaRPr>
          </a:p>
        </p:txBody>
      </p:sp>
      <p:sp>
        <p:nvSpPr>
          <p:cNvPr id="33" name="Rounded Rectangle 32"/>
          <p:cNvSpPr/>
          <p:nvPr/>
        </p:nvSpPr>
        <p:spPr>
          <a:xfrm>
            <a:off x="3915038" y="2963039"/>
            <a:ext cx="3014420" cy="1819299"/>
          </a:xfrm>
          <a:prstGeom prst="roundRect">
            <a:avLst>
              <a:gd name="adj" fmla="val 13326"/>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dirty="0">
              <a:ln>
                <a:noFill/>
              </a:ln>
              <a:solidFill>
                <a:sysClr val="windowText" lastClr="000000"/>
              </a:solidFill>
              <a:effectLst/>
              <a:uLnTx/>
              <a:uFillTx/>
            </a:endParaRPr>
          </a:p>
        </p:txBody>
      </p:sp>
      <p:sp>
        <p:nvSpPr>
          <p:cNvPr id="34" name="TextBox 33"/>
          <p:cNvSpPr txBox="1"/>
          <p:nvPr/>
        </p:nvSpPr>
        <p:spPr>
          <a:xfrm>
            <a:off x="3977670" y="2963600"/>
            <a:ext cx="2620405" cy="25391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050" b="0" i="0" u="none" strike="noStrike" kern="0" cap="none" spc="0" normalizeH="0" dirty="0">
                <a:ln>
                  <a:noFill/>
                </a:ln>
                <a:solidFill>
                  <a:sysClr val="windowText" lastClr="000000"/>
                </a:solidFill>
                <a:effectLst/>
                <a:uLnTx/>
                <a:uFillTx/>
              </a:rPr>
              <a:t> </a:t>
            </a:r>
            <a:r>
              <a:rPr lang="ru-RU" sz="900" b="0" i="0" u="none" strike="noStrike" kern="0" cap="none" spc="0" normalizeH="0" dirty="0">
                <a:ln>
                  <a:noFill/>
                </a:ln>
                <a:solidFill>
                  <a:srgbClr val="36C746"/>
                </a:solidFill>
                <a:effectLst/>
                <a:uLnTx/>
                <a:uFillTx/>
                <a:latin typeface="Arial"/>
                <a:ea typeface="+mj-ea"/>
                <a:cs typeface="Arial"/>
              </a:rPr>
              <a:t>Найти все случаи использования</a:t>
            </a:r>
            <a:endParaRPr kumimoji="0" lang="ru-RU" b="0" i="0" u="none" strike="noStrike" kern="0" cap="none" spc="0" normalizeH="0" baseline="0" dirty="0">
              <a:ln>
                <a:noFill/>
              </a:ln>
              <a:solidFill>
                <a:srgbClr val="36C746"/>
              </a:solidFill>
              <a:effectLst/>
              <a:uLnTx/>
              <a:uFillTx/>
              <a:latin typeface="Arial"/>
              <a:ea typeface="+mj-ea"/>
              <a:cs typeface="Aria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37954" y="3206428"/>
            <a:ext cx="2450893" cy="239843"/>
          </a:xfrm>
          <a:prstGeom prst="rect">
            <a:avLst/>
          </a:prstGeom>
          <a:ln w="3175">
            <a:solidFill>
              <a:schemeClr val="accent2"/>
            </a:solidFill>
          </a:ln>
        </p:spPr>
      </p:pic>
      <p:cxnSp>
        <p:nvCxnSpPr>
          <p:cNvPr id="38" name="Straight Arrow Connector 37"/>
          <p:cNvCxnSpPr/>
          <p:nvPr/>
        </p:nvCxnSpPr>
        <p:spPr>
          <a:xfrm flipH="1">
            <a:off x="5112395" y="3504056"/>
            <a:ext cx="793438" cy="627401"/>
          </a:xfrm>
          <a:prstGeom prst="straightConnector1">
            <a:avLst/>
          </a:prstGeom>
          <a:ln w="19050" cap="rnd">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42" name="Oval 41"/>
          <p:cNvSpPr/>
          <p:nvPr/>
        </p:nvSpPr>
        <p:spPr>
          <a:xfrm>
            <a:off x="5448617" y="3191124"/>
            <a:ext cx="1051360" cy="273425"/>
          </a:xfrm>
          <a:prstGeom prst="ellipse">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dirty="0">
              <a:ln>
                <a:noFill/>
              </a:ln>
              <a:solidFill>
                <a:sysClr val="windowText" lastClr="000000"/>
              </a:solidFill>
              <a:effectLst/>
              <a:uLnTx/>
              <a:uFillTx/>
            </a:endParaRPr>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a:ext>
            </a:extLst>
          </a:blip>
          <a:srcRect l="-748"/>
          <a:stretch/>
        </p:blipFill>
        <p:spPr>
          <a:xfrm>
            <a:off x="5331415" y="1215720"/>
            <a:ext cx="1030637" cy="1542081"/>
          </a:xfrm>
          <a:prstGeom prst="rect">
            <a:avLst/>
          </a:prstGeom>
          <a:ln>
            <a:solidFill>
              <a:schemeClr val="accent2"/>
            </a:solidFill>
          </a:ln>
        </p:spPr>
      </p:pic>
      <p:sp>
        <p:nvSpPr>
          <p:cNvPr id="4" name="Curved Left Arrow 3"/>
          <p:cNvSpPr/>
          <p:nvPr/>
        </p:nvSpPr>
        <p:spPr>
          <a:xfrm>
            <a:off x="5950313" y="1887830"/>
            <a:ext cx="316006" cy="539533"/>
          </a:xfrm>
          <a:prstGeom prst="curvedLef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dirty="0">
              <a:ln>
                <a:noFill/>
              </a:ln>
              <a:solidFill>
                <a:schemeClr val="tx1"/>
              </a:solidFill>
              <a:effectLst/>
              <a:uLnTx/>
              <a:uFillTx/>
            </a:endParaRPr>
          </a:p>
        </p:txBody>
      </p:sp>
      <p:sp>
        <p:nvSpPr>
          <p:cNvPr id="5" name="TextBox 4"/>
          <p:cNvSpPr txBox="1"/>
          <p:nvPr/>
        </p:nvSpPr>
        <p:spPr>
          <a:xfrm>
            <a:off x="6281485" y="1953416"/>
            <a:ext cx="2092787"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200" b="0" i="0" u="none" strike="noStrike" kern="0" cap="none" spc="0" normalizeH="0" dirty="0">
                <a:ln>
                  <a:noFill/>
                </a:ln>
                <a:solidFill>
                  <a:srgbClr val="00B050"/>
                </a:solidFill>
                <a:effectLst/>
                <a:uLnTx/>
                <a:uFillTx/>
              </a:rPr>
              <a:t>Копирование </a:t>
            </a:r>
            <a:endParaRPr kumimoji="0" lang="ru-RU" sz="1200" b="0" i="0" u="none" strike="noStrike" kern="0" cap="none" spc="0" normalizeH="0" baseline="0" dirty="0">
              <a:ln>
                <a:noFill/>
              </a:ln>
              <a:solidFill>
                <a:srgbClr val="00B050"/>
              </a:solidFill>
              <a:effectLst/>
              <a:uLnTx/>
              <a:uFillTx/>
            </a:endParaRPr>
          </a:p>
        </p:txBody>
      </p:sp>
      <p:sp>
        <p:nvSpPr>
          <p:cNvPr id="6" name="Rectangle 5"/>
          <p:cNvSpPr/>
          <p:nvPr/>
        </p:nvSpPr>
        <p:spPr>
          <a:xfrm>
            <a:off x="7343732" y="2005557"/>
            <a:ext cx="140717" cy="181535"/>
          </a:xfrm>
          <a:prstGeom prst="rect">
            <a:avLst/>
          </a:prstGeom>
          <a:no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dirty="0">
              <a:ln>
                <a:noFill/>
              </a:ln>
              <a:solidFill>
                <a:sysClr val="windowText" lastClr="000000"/>
              </a:solidFill>
              <a:effectLst/>
              <a:uLnTx/>
              <a:uFillTx/>
            </a:endParaRPr>
          </a:p>
        </p:txBody>
      </p:sp>
      <p:sp>
        <p:nvSpPr>
          <p:cNvPr id="27" name="Rounded Rectangle 9"/>
          <p:cNvSpPr/>
          <p:nvPr/>
        </p:nvSpPr>
        <p:spPr>
          <a:xfrm>
            <a:off x="6578601" y="210762"/>
            <a:ext cx="2135188" cy="5634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Функции пользовательского интерфейса</a:t>
            </a:r>
          </a:p>
        </p:txBody>
      </p:sp>
    </p:spTree>
    <p:extLst>
      <p:ext uri="{BB962C8B-B14F-4D97-AF65-F5344CB8AC3E}">
        <p14:creationId xmlns:p14="http://schemas.microsoft.com/office/powerpoint/2010/main" val="10461117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11711" y="1659658"/>
            <a:ext cx="1366236" cy="1621480"/>
          </a:xfrm>
          <a:prstGeom prst="rect">
            <a:avLst/>
          </a:prstGeom>
          <a:ln w="3175">
            <a:solidFill>
              <a:schemeClr val="accent2"/>
            </a:solidFill>
          </a:ln>
        </p:spPr>
      </p:pic>
      <p:sp>
        <p:nvSpPr>
          <p:cNvPr id="26" name="Title 25"/>
          <p:cNvSpPr>
            <a:spLocks noGrp="1"/>
          </p:cNvSpPr>
          <p:nvPr>
            <p:ph type="title"/>
          </p:nvPr>
        </p:nvSpPr>
        <p:spPr/>
        <p:txBody>
          <a:bodyPr rtlCol="0"/>
          <a:lstStyle/>
          <a:p>
            <a:pPr rtl="0"/>
            <a:r>
              <a:rPr lang="ru-RU" dirty="0"/>
              <a:t>Навигационные области и панели</a:t>
            </a:r>
          </a:p>
        </p:txBody>
      </p:sp>
      <p:sp>
        <p:nvSpPr>
          <p:cNvPr id="3" name="Text Placeholder 2"/>
          <p:cNvSpPr>
            <a:spLocks noGrp="1"/>
          </p:cNvSpPr>
          <p:nvPr>
            <p:ph type="body" idx="15"/>
          </p:nvPr>
        </p:nvSpPr>
        <p:spPr>
          <a:xfrm>
            <a:off x="258055" y="604935"/>
            <a:ext cx="8633531" cy="169277"/>
          </a:xfrm>
        </p:spPr>
        <p:txBody>
          <a:bodyPr rtlCol="0"/>
          <a:lstStyle/>
          <a:p>
            <a:pPr rtl="0"/>
            <a:r>
              <a:rPr lang="ru-RU" dirty="0"/>
              <a:t> Персонализируйте просмотры, чтобы видеть важную информацию четко и быстро</a:t>
            </a:r>
          </a:p>
        </p:txBody>
      </p:sp>
      <p:sp>
        <p:nvSpPr>
          <p:cNvPr id="9" name="Content Placeholder 8"/>
          <p:cNvSpPr>
            <a:spLocks noGrp="1"/>
          </p:cNvSpPr>
          <p:nvPr>
            <p:ph sz="quarter" idx="17"/>
          </p:nvPr>
        </p:nvSpPr>
        <p:spPr>
          <a:xfrm>
            <a:off x="252412" y="1187284"/>
            <a:ext cx="5580062" cy="2923877"/>
          </a:xfrm>
        </p:spPr>
        <p:txBody>
          <a:bodyPr rtlCol="0"/>
          <a:lstStyle/>
          <a:p>
            <a:pPr marL="15875" indent="0" rtl="0">
              <a:spcBef>
                <a:spcPts val="300"/>
              </a:spcBef>
              <a:spcAft>
                <a:spcPts val="300"/>
              </a:spcAft>
              <a:buNone/>
            </a:pPr>
            <a:r>
              <a:rPr lang="ru-RU" sz="1200" b="1" dirty="0"/>
              <a:t>Настраиваемые под пользователя области навигации </a:t>
            </a:r>
            <a:br>
              <a:rPr lang="ru-RU" sz="1200" b="1" dirty="0"/>
            </a:br>
            <a:r>
              <a:rPr lang="ru-RU" sz="1200" b="1" dirty="0"/>
              <a:t>повышают удобство использования и улучшают </a:t>
            </a:r>
            <a:br>
              <a:rPr lang="ru-RU" sz="1200" b="1" dirty="0"/>
            </a:br>
            <a:r>
              <a:rPr lang="ru-RU" sz="1200" b="1" dirty="0"/>
              <a:t>просмотр системы</a:t>
            </a:r>
          </a:p>
          <a:p>
            <a:pPr lvl="1" rtl="0">
              <a:spcBef>
                <a:spcPts val="300"/>
              </a:spcBef>
              <a:spcAft>
                <a:spcPts val="300"/>
              </a:spcAft>
            </a:pPr>
            <a:r>
              <a:rPr lang="ru-RU" sz="1100" dirty="0"/>
              <a:t>Отображение только предпочтительных путей в качестве </a:t>
            </a:r>
            <a:br>
              <a:rPr lang="ru-RU" sz="1100" dirty="0"/>
            </a:br>
            <a:r>
              <a:rPr lang="ru-RU" sz="1100" dirty="0"/>
              <a:t>альтернативы дереву системы </a:t>
            </a:r>
          </a:p>
          <a:p>
            <a:pPr lvl="1" rtl="0">
              <a:spcBef>
                <a:spcPts val="300"/>
              </a:spcBef>
              <a:spcAft>
                <a:spcPts val="300"/>
              </a:spcAft>
            </a:pPr>
            <a:r>
              <a:rPr lang="ru-RU" sz="1100" dirty="0"/>
              <a:t>Легкое добавление новых типов области навигации в рабочую область </a:t>
            </a:r>
            <a:br>
              <a:rPr lang="ru-RU" sz="1100" dirty="0"/>
            </a:br>
            <a:r>
              <a:rPr lang="ru-RU" sz="1100" dirty="0"/>
              <a:t>или панель</a:t>
            </a:r>
          </a:p>
          <a:p>
            <a:pPr lvl="1" rtl="0">
              <a:spcBef>
                <a:spcPts val="300"/>
              </a:spcBef>
              <a:spcAft>
                <a:spcPts val="300"/>
              </a:spcAft>
            </a:pPr>
            <a:r>
              <a:rPr lang="ru-RU" sz="1100" dirty="0"/>
              <a:t>Работает с рабочей станцией (работа в веб-станцией будет </a:t>
            </a:r>
            <a:br>
              <a:rPr lang="ru-RU" sz="1100" dirty="0"/>
            </a:br>
            <a:r>
              <a:rPr lang="ru-RU" sz="1100" dirty="0"/>
              <a:t>предусмотрена в будущей версии)</a:t>
            </a:r>
            <a:endParaRPr lang="ru-RU" sz="1100" dirty="0">
              <a:solidFill>
                <a:srgbClr val="FF0000"/>
              </a:solidFill>
            </a:endParaRPr>
          </a:p>
          <a:p>
            <a:pPr lvl="1" rtl="0">
              <a:spcBef>
                <a:spcPts val="300"/>
              </a:spcBef>
              <a:spcAft>
                <a:spcPts val="300"/>
              </a:spcAft>
            </a:pPr>
            <a:r>
              <a:rPr lang="ru-RU" sz="1100" dirty="0"/>
              <a:t>Повторное использование существующей конфигурации меню </a:t>
            </a:r>
            <a:br>
              <a:rPr lang="ru-RU" sz="1100" dirty="0"/>
            </a:br>
            <a:r>
              <a:rPr lang="ru-RU" sz="1100" dirty="0"/>
              <a:t>для экономии времени</a:t>
            </a:r>
          </a:p>
          <a:p>
            <a:pPr marL="15875" indent="0" rtl="0">
              <a:spcBef>
                <a:spcPts val="300"/>
              </a:spcBef>
              <a:spcAft>
                <a:spcPts val="300"/>
              </a:spcAft>
              <a:buNone/>
            </a:pPr>
            <a:r>
              <a:rPr lang="ru-RU" sz="1200" dirty="0">
                <a:solidFill>
                  <a:srgbClr val="FF0000"/>
                </a:solidFill>
              </a:rPr>
              <a:t>	</a:t>
            </a:r>
          </a:p>
          <a:p>
            <a:pPr marL="15875" indent="0" rtl="0">
              <a:spcBef>
                <a:spcPts val="300"/>
              </a:spcBef>
              <a:spcAft>
                <a:spcPts val="300"/>
              </a:spcAft>
              <a:buNone/>
            </a:pPr>
            <a:br>
              <a:rPr lang="ru-RU" sz="1200" dirty="0"/>
            </a:br>
            <a:endParaRPr lang="ru-RU" sz="1200" dirty="0"/>
          </a:p>
        </p:txBody>
      </p:sp>
      <p:sp>
        <p:nvSpPr>
          <p:cNvPr id="31" name="Slide Number Placeholder 3"/>
          <p:cNvSpPr>
            <a:spLocks noGrp="1"/>
          </p:cNvSpPr>
          <p:nvPr>
            <p:ph type="sldNum" sz="quarter" idx="4"/>
          </p:nvPr>
        </p:nvSpPr>
        <p:spPr>
          <a:xfrm>
            <a:off x="2262241" y="4876205"/>
            <a:ext cx="525690" cy="92333"/>
          </a:xfrm>
        </p:spPr>
        <p:txBody>
          <a:bodyPr rtlCol="0"/>
          <a:lstStyle/>
          <a:p>
            <a:pPr marL="0" marR="0" lvl="0" indent="0" defTabSz="914400" rtl="0" eaLnBrk="1" fontAlgn="auto" latinLnBrk="0" hangingPunct="1">
              <a:lnSpc>
                <a:spcPct val="100000"/>
              </a:lnSpc>
              <a:spcBef>
                <a:spcPts val="0"/>
              </a:spcBef>
              <a:spcAft>
                <a:spcPts val="0"/>
              </a:spcAft>
              <a:buClrTx/>
              <a:buSzTx/>
              <a:buFontTx/>
              <a:buNone/>
              <a:tabLst/>
              <a:defRPr/>
            </a:pPr>
            <a:r>
              <a:rPr lang="ru-RU" b="0" i="0" u="none" strike="noStrike" kern="0" cap="none" spc="0" normalizeH="0" dirty="0">
                <a:ln>
                  <a:noFill/>
                </a:ln>
                <a:solidFill>
                  <a:srgbClr val="36C746"/>
                </a:solidFill>
                <a:effectLst/>
                <a:uLnTx/>
                <a:uFillTx/>
              </a:rPr>
              <a:t>Страница </a:t>
            </a:r>
            <a:r>
              <a:rPr lang="ru-RU" kern="0" dirty="0">
                <a:solidFill>
                  <a:srgbClr val="36C746"/>
                </a:solidFill>
              </a:rPr>
              <a:t>37</a:t>
            </a:r>
            <a:endParaRPr kumimoji="0" lang="ru-RU" b="0" i="0" u="none" strike="noStrike" kern="0" cap="none" spc="0" normalizeH="0" baseline="0" dirty="0">
              <a:ln>
                <a:noFill/>
              </a:ln>
              <a:solidFill>
                <a:sysClr val="windowText" lastClr="000000"/>
              </a:solidFill>
              <a:effectLst/>
              <a:uLnTx/>
              <a:uFillTx/>
            </a:endParaRPr>
          </a:p>
        </p:txBody>
      </p:sp>
      <p:sp>
        <p:nvSpPr>
          <p:cNvPr id="32" name="Footer Placeholder 4"/>
          <p:cNvSpPr>
            <a:spLocks noGrp="1"/>
          </p:cNvSpPr>
          <p:nvPr>
            <p:ph type="ftr" sz="quarter" idx="3"/>
          </p:nvPr>
        </p:nvSpPr>
        <p:spPr>
          <a:xfrm>
            <a:off x="252413" y="4863673"/>
            <a:ext cx="2014537" cy="92333"/>
          </a:xfrm>
        </p:spPr>
        <p:txBody>
          <a:bodyPr rtlCol="0"/>
          <a:lstStyle/>
          <a:p>
            <a:pPr marL="0" marR="0" lvl="0" indent="0" defTabSz="914400" rtl="0" eaLnBrk="1" fontAlgn="auto" latinLnBrk="0" hangingPunct="1">
              <a:lnSpc>
                <a:spcPct val="100000"/>
              </a:lnSpc>
              <a:spcBef>
                <a:spcPts val="0"/>
              </a:spcBef>
              <a:spcAft>
                <a:spcPts val="0"/>
              </a:spcAft>
              <a:buClrTx/>
              <a:buSzTx/>
              <a:buFontTx/>
              <a:buNone/>
              <a:tabLst/>
              <a:defRPr/>
            </a:pPr>
            <a:r>
              <a:rPr lang="ru-RU" b="0" i="0" u="none" strike="noStrike" kern="0" cap="none" spc="0" normalizeH="0" dirty="0">
                <a:ln>
                  <a:noFill/>
                </a:ln>
                <a:solidFill>
                  <a:sysClr val="windowText" lastClr="000000"/>
                </a:solidFill>
                <a:effectLst/>
                <a:uLnTx/>
                <a:uFillTx/>
              </a:rPr>
              <a:t>Интеллектуальная собственность Шнейдер Электрик | </a:t>
            </a:r>
          </a:p>
        </p:txBody>
      </p:sp>
      <p:sp>
        <p:nvSpPr>
          <p:cNvPr id="19" name="Rounded Rectangle 18"/>
          <p:cNvSpPr/>
          <p:nvPr/>
        </p:nvSpPr>
        <p:spPr>
          <a:xfrm>
            <a:off x="5345791" y="1059924"/>
            <a:ext cx="3326963" cy="3474601"/>
          </a:xfrm>
          <a:prstGeom prst="roundRect">
            <a:avLst>
              <a:gd name="adj" fmla="val 11208"/>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dirty="0">
              <a:ln>
                <a:noFill/>
              </a:ln>
              <a:solidFill>
                <a:sysClr val="windowText" lastClr="000000"/>
              </a:solidFill>
              <a:effectLst/>
              <a:uLnTx/>
              <a:uFillTx/>
            </a:endParaRPr>
          </a:p>
        </p:txBody>
      </p:sp>
      <p:sp>
        <p:nvSpPr>
          <p:cNvPr id="21" name="TextBox 20"/>
          <p:cNvSpPr txBox="1"/>
          <p:nvPr/>
        </p:nvSpPr>
        <p:spPr>
          <a:xfrm>
            <a:off x="5537881" y="1101771"/>
            <a:ext cx="3134873" cy="21544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0" cap="none" spc="0" normalizeH="0" dirty="0">
                <a:ln>
                  <a:noFill/>
                </a:ln>
                <a:solidFill>
                  <a:srgbClr val="36C746"/>
                </a:solidFill>
                <a:effectLst/>
                <a:uLnTx/>
                <a:uFillTx/>
                <a:latin typeface="Arial"/>
                <a:ea typeface="+mj-ea"/>
                <a:cs typeface="Arial"/>
              </a:rPr>
              <a:t>Дерево системы в сравнении с новой</a:t>
            </a:r>
            <a:r>
              <a:rPr lang="ru-RU" sz="800" b="1" i="0" u="none" strike="noStrike" kern="0" cap="none" spc="0" normalizeH="0" dirty="0">
                <a:ln>
                  <a:noFill/>
                </a:ln>
                <a:solidFill>
                  <a:srgbClr val="36C746"/>
                </a:solidFill>
                <a:effectLst/>
                <a:uLnTx/>
                <a:uFillTx/>
                <a:latin typeface="Arial"/>
                <a:ea typeface="+mj-ea"/>
                <a:cs typeface="Arial"/>
              </a:rPr>
              <a:t> областью навигации</a:t>
            </a:r>
            <a:endParaRPr kumimoji="0" lang="ru-RU" sz="800" b="1" i="0" u="none" strike="noStrike" kern="0" cap="none" spc="0" normalizeH="0" baseline="0" dirty="0">
              <a:ln>
                <a:noFill/>
              </a:ln>
              <a:solidFill>
                <a:schemeClr val="accent1"/>
              </a:solidFill>
              <a:effectLst/>
              <a:uLnTx/>
              <a:uFillTx/>
              <a:latin typeface="Arial"/>
              <a:cs typeface="Arial"/>
            </a:endParaRPr>
          </a:p>
        </p:txBody>
      </p:sp>
      <p:sp>
        <p:nvSpPr>
          <p:cNvPr id="8" name="Right Arrow 7"/>
          <p:cNvSpPr/>
          <p:nvPr/>
        </p:nvSpPr>
        <p:spPr>
          <a:xfrm>
            <a:off x="6709959" y="2070668"/>
            <a:ext cx="477982" cy="407361"/>
          </a:xfrm>
          <a:prstGeom prst="rightArrow">
            <a:avLst/>
          </a:prstGeom>
          <a:solidFill>
            <a:schemeClr val="bg1">
              <a:lumMod val="75000"/>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dirty="0">
              <a:ln>
                <a:noFill/>
              </a:ln>
              <a:solidFill>
                <a:sysClr val="windowText" lastClr="000000"/>
              </a:solidFill>
              <a:effectLst/>
              <a:uLnTx/>
              <a:uFillTx/>
            </a:endParaRPr>
          </a:p>
        </p:txBody>
      </p:sp>
      <p:sp>
        <p:nvSpPr>
          <p:cNvPr id="27" name="Oval 26"/>
          <p:cNvSpPr/>
          <p:nvPr/>
        </p:nvSpPr>
        <p:spPr>
          <a:xfrm>
            <a:off x="7985042" y="2221606"/>
            <a:ext cx="346363" cy="346363"/>
          </a:xfrm>
          <a:prstGeom prst="ellipse">
            <a:avLst/>
          </a:prstGeom>
          <a:solidFill>
            <a:srgbClr val="36C7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0" i="0" u="none" strike="noStrike" kern="0" cap="none" spc="0" normalizeH="0" dirty="0">
                <a:ln>
                  <a:noFill/>
                </a:ln>
                <a:solidFill>
                  <a:sysClr val="windowText" lastClr="000000"/>
                </a:solidFill>
                <a:effectLst/>
                <a:uLnTx/>
                <a:uFillTx/>
                <a:sym typeface="Wingdings" panose="05000000000000000000" pitchFamily="2" charset="2"/>
              </a:rPr>
              <a:t></a:t>
            </a:r>
            <a:endParaRPr kumimoji="0" lang="ru-RU" sz="1800" b="0" i="0" u="none" strike="noStrike" kern="0" cap="none" spc="0" normalizeH="0" baseline="0" dirty="0">
              <a:ln>
                <a:noFill/>
              </a:ln>
              <a:solidFill>
                <a:sysClr val="windowText" lastClr="000000"/>
              </a:solidFill>
              <a:effectLst/>
              <a:uLnTx/>
              <a:uFillTx/>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15396" y="1394713"/>
            <a:ext cx="1135115" cy="3003439"/>
          </a:xfrm>
          <a:prstGeom prst="rect">
            <a:avLst/>
          </a:prstGeom>
          <a:ln>
            <a:solidFill>
              <a:schemeClr val="accent2"/>
            </a:solidFill>
          </a:ln>
        </p:spPr>
      </p:pic>
      <p:sp>
        <p:nvSpPr>
          <p:cNvPr id="23" name="Oval 22"/>
          <p:cNvSpPr/>
          <p:nvPr/>
        </p:nvSpPr>
        <p:spPr>
          <a:xfrm>
            <a:off x="6134954" y="1778881"/>
            <a:ext cx="346363" cy="346363"/>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0" i="0" u="none" strike="noStrike" kern="0" cap="none" spc="0" normalizeH="0" dirty="0">
                <a:ln>
                  <a:noFill/>
                </a:ln>
                <a:solidFill>
                  <a:sysClr val="windowText" lastClr="000000"/>
                </a:solidFill>
                <a:effectLst/>
                <a:uLnTx/>
                <a:uFillTx/>
              </a:rPr>
              <a:t>?</a:t>
            </a:r>
          </a:p>
        </p:txBody>
      </p:sp>
      <p:sp>
        <p:nvSpPr>
          <p:cNvPr id="29" name="Rounded Rectangle 9"/>
          <p:cNvSpPr/>
          <p:nvPr/>
        </p:nvSpPr>
        <p:spPr>
          <a:xfrm>
            <a:off x="6578601" y="210762"/>
            <a:ext cx="2135188" cy="5634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Функции пользовательского интерфейса</a:t>
            </a:r>
          </a:p>
        </p:txBody>
      </p:sp>
    </p:spTree>
    <p:extLst>
      <p:ext uri="{BB962C8B-B14F-4D97-AF65-F5344CB8AC3E}">
        <p14:creationId xmlns:p14="http://schemas.microsoft.com/office/powerpoint/2010/main" val="326032663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6" y="236490"/>
            <a:ext cx="8633531" cy="246221"/>
          </a:xfrm>
        </p:spPr>
        <p:txBody>
          <a:bodyPr rtlCol="0"/>
          <a:lstStyle/>
          <a:p>
            <a:pPr rtl="0"/>
            <a:r>
              <a:rPr lang="ru-RU" sz="1600" dirty="0"/>
              <a:t>Список «Просмотр настроек по умолчанию» и избранных настроек</a:t>
            </a:r>
          </a:p>
        </p:txBody>
      </p:sp>
      <p:sp>
        <p:nvSpPr>
          <p:cNvPr id="4" name="Text Placeholder 3"/>
          <p:cNvSpPr>
            <a:spLocks noGrp="1"/>
          </p:cNvSpPr>
          <p:nvPr>
            <p:ph type="body" idx="15"/>
          </p:nvPr>
        </p:nvSpPr>
        <p:spPr>
          <a:xfrm>
            <a:off x="258055" y="604935"/>
            <a:ext cx="8633531" cy="338554"/>
          </a:xfrm>
        </p:spPr>
        <p:txBody>
          <a:bodyPr rtlCol="0"/>
          <a:lstStyle/>
          <a:p>
            <a:pPr rtl="0"/>
            <a:r>
              <a:rPr lang="ru-RU" dirty="0"/>
              <a:t> Пользовательская настройка доступа и предоставления информации </a:t>
            </a:r>
            <a:br>
              <a:rPr lang="ru-RU" dirty="0"/>
            </a:br>
            <a:r>
              <a:rPr lang="ru-RU" dirty="0"/>
              <a:t>о системе и снижение риска ошибки пользователя</a:t>
            </a:r>
          </a:p>
        </p:txBody>
      </p:sp>
      <p:sp>
        <p:nvSpPr>
          <p:cNvPr id="5" name="Content Placeholder 4"/>
          <p:cNvSpPr>
            <a:spLocks noGrp="1"/>
          </p:cNvSpPr>
          <p:nvPr>
            <p:ph sz="quarter" idx="17"/>
          </p:nvPr>
        </p:nvSpPr>
        <p:spPr>
          <a:xfrm>
            <a:off x="263855" y="998096"/>
            <a:ext cx="5553072" cy="3777957"/>
          </a:xfrm>
        </p:spPr>
        <p:txBody>
          <a:bodyPr rtlCol="0"/>
          <a:lstStyle/>
          <a:p>
            <a:pPr marL="15875" indent="0" rtl="0">
              <a:spcBef>
                <a:spcPts val="300"/>
              </a:spcBef>
              <a:spcAft>
                <a:spcPts val="300"/>
              </a:spcAft>
              <a:buNone/>
            </a:pPr>
            <a:r>
              <a:rPr lang="ru-RU" sz="1100" b="1" dirty="0"/>
              <a:t>Легкодоступное индивидуальное форматирование «Просмотр списка по умолчанию» и «Избранное»</a:t>
            </a:r>
          </a:p>
          <a:p>
            <a:pPr lvl="1" rtl="0">
              <a:spcBef>
                <a:spcPts val="300"/>
              </a:spcBef>
              <a:spcAft>
                <a:spcPts val="300"/>
              </a:spcAft>
            </a:pPr>
            <a:r>
              <a:rPr lang="ru-RU" sz="1050" dirty="0"/>
              <a:t>Функция «аналогичный...» для просмотров аварийных сигналов и событий</a:t>
            </a:r>
          </a:p>
          <a:p>
            <a:pPr lvl="1" rtl="0">
              <a:spcBef>
                <a:spcPts val="300"/>
              </a:spcBef>
              <a:spcAft>
                <a:spcPts val="300"/>
              </a:spcAft>
            </a:pPr>
            <a:r>
              <a:rPr lang="ru-RU" sz="1050" dirty="0"/>
              <a:t>Сохранить конфигурацию просмотра списка в качестве «типа содержания»</a:t>
            </a:r>
            <a:br>
              <a:rPr lang="ru-RU" sz="1050" dirty="0"/>
            </a:br>
            <a:r>
              <a:rPr lang="ru-RU" sz="1050" dirty="0"/>
              <a:t>по умолчанию или избранного</a:t>
            </a:r>
          </a:p>
          <a:p>
            <a:pPr lvl="2" rtl="0">
              <a:spcBef>
                <a:spcPts val="300"/>
              </a:spcBef>
              <a:spcAft>
                <a:spcPts val="300"/>
              </a:spcAft>
            </a:pPr>
            <a:r>
              <a:rPr lang="ru-RU" sz="1000" dirty="0"/>
              <a:t>Значения по умолчанию для всех пользователей рабочей станции </a:t>
            </a:r>
          </a:p>
          <a:p>
            <a:pPr lvl="2" rtl="0">
              <a:spcBef>
                <a:spcPts val="300"/>
              </a:spcBef>
              <a:spcAft>
                <a:spcPts val="300"/>
              </a:spcAft>
            </a:pPr>
            <a:r>
              <a:rPr lang="ru-RU" sz="1000" dirty="0"/>
              <a:t>Избранное используется для конкретного пользователя</a:t>
            </a:r>
          </a:p>
          <a:p>
            <a:pPr lvl="2" rtl="0">
              <a:spcBef>
                <a:spcPts val="300"/>
              </a:spcBef>
              <a:spcAft>
                <a:spcPts val="300"/>
              </a:spcAft>
            </a:pPr>
            <a:r>
              <a:rPr lang="ru-RU" sz="1000" dirty="0"/>
              <a:t>Все форматирования сохраняются во время обновлений</a:t>
            </a:r>
          </a:p>
          <a:p>
            <a:pPr marL="15875" indent="0" rtl="0">
              <a:spcBef>
                <a:spcPts val="300"/>
              </a:spcBef>
              <a:spcAft>
                <a:spcPts val="300"/>
              </a:spcAft>
              <a:buNone/>
            </a:pPr>
            <a:endParaRPr lang="ru-RU" sz="100" dirty="0"/>
          </a:p>
          <a:p>
            <a:pPr marL="15875" indent="0" rtl="0">
              <a:spcBef>
                <a:spcPts val="300"/>
              </a:spcBef>
              <a:spcAft>
                <a:spcPts val="300"/>
              </a:spcAft>
              <a:buNone/>
            </a:pPr>
            <a:r>
              <a:rPr lang="ru-RU" sz="1100" b="1" dirty="0"/>
              <a:t>Утилита Time Force (временное принуждение) обеспечивает временное переопределение сервисов</a:t>
            </a:r>
          </a:p>
          <a:p>
            <a:pPr marL="339725" lvl="1" indent="-160338" rtl="0">
              <a:spcBef>
                <a:spcPts val="300"/>
              </a:spcBef>
              <a:spcAft>
                <a:spcPts val="300"/>
              </a:spcAft>
            </a:pPr>
            <a:r>
              <a:rPr lang="ru-RU" sz="1050" dirty="0">
                <a:solidFill>
                  <a:srgbClr val="FF0000"/>
                </a:solidFill>
              </a:rPr>
              <a:t> </a:t>
            </a:r>
            <a:r>
              <a:rPr lang="ru-RU" sz="1050" dirty="0"/>
              <a:t>Автоматическая установленная функция «отмены принуждения» устраняет риск того, что клиент забудет о включенном переопределении</a:t>
            </a:r>
          </a:p>
          <a:p>
            <a:pPr lvl="1" rtl="0">
              <a:spcBef>
                <a:spcPts val="300"/>
              </a:spcBef>
              <a:spcAft>
                <a:spcPts val="300"/>
              </a:spcAft>
            </a:pPr>
            <a:r>
              <a:rPr lang="ru-RU" sz="1050" dirty="0"/>
              <a:t>Переопределение может быть установлено на конкретный промежуток времени или до указанной даты и времени окончания</a:t>
            </a:r>
          </a:p>
          <a:p>
            <a:pPr lvl="1" rtl="0">
              <a:spcBef>
                <a:spcPts val="300"/>
              </a:spcBef>
              <a:spcAft>
                <a:spcPts val="300"/>
              </a:spcAft>
            </a:pPr>
            <a:r>
              <a:rPr lang="ru-RU" sz="1050" dirty="0"/>
              <a:t> Доступно для путей, поддерживающих объекты утилиты</a:t>
            </a:r>
          </a:p>
          <a:p>
            <a:pPr lvl="2" rtl="0">
              <a:spcBef>
                <a:spcPts val="300"/>
              </a:spcBef>
              <a:spcAft>
                <a:spcPts val="300"/>
              </a:spcAft>
            </a:pPr>
            <a:r>
              <a:rPr lang="ru-RU" sz="1000" dirty="0"/>
              <a:t>Свойство значения аналоговых, цифровых объектов и объектов с несколькими состояниями</a:t>
            </a:r>
            <a:br>
              <a:rPr lang="ru-RU" sz="1000" dirty="0"/>
            </a:br>
            <a:endParaRPr lang="ru-RU" sz="1000" dirty="0"/>
          </a:p>
        </p:txBody>
      </p:sp>
      <p:sp>
        <p:nvSpPr>
          <p:cNvPr id="6" name="Slide Number Placeholder 5"/>
          <p:cNvSpPr>
            <a:spLocks noGrp="1"/>
          </p:cNvSpPr>
          <p:nvPr>
            <p:ph type="sldNum" sz="quarter" idx="4"/>
          </p:nvPr>
        </p:nvSpPr>
        <p:spPr>
          <a:xfrm>
            <a:off x="2243191" y="4894197"/>
            <a:ext cx="525690" cy="92333"/>
          </a:xfrm>
        </p:spPr>
        <p:txBody>
          <a:bodyPr rtlCol="0"/>
          <a:lstStyle/>
          <a:p>
            <a:pPr marL="0" marR="0" lvl="0" indent="0" defTabSz="914400" rtl="0" eaLnBrk="1" fontAlgn="auto" latinLnBrk="0" hangingPunct="1">
              <a:lnSpc>
                <a:spcPct val="100000"/>
              </a:lnSpc>
              <a:spcBef>
                <a:spcPts val="0"/>
              </a:spcBef>
              <a:spcAft>
                <a:spcPts val="0"/>
              </a:spcAft>
              <a:buClrTx/>
              <a:buSzTx/>
              <a:buFontTx/>
              <a:buNone/>
              <a:tabLst/>
              <a:defRPr/>
            </a:pPr>
            <a:r>
              <a:rPr lang="ru-RU" b="0" i="0" u="none" strike="noStrike" kern="0" cap="none" spc="0" normalizeH="0" dirty="0">
                <a:ln>
                  <a:noFill/>
                </a:ln>
                <a:solidFill>
                  <a:srgbClr val="36C746"/>
                </a:solidFill>
                <a:effectLst/>
                <a:uLnTx/>
                <a:uFillTx/>
              </a:rPr>
              <a:t>Страница </a:t>
            </a:r>
            <a:fld id="{5A9C12DC-491F-9444-86A2-13AC5C62A2FC}" type="slidenum">
              <a:rPr kumimoji="0" lang="ru-RU" b="0" i="0" u="none" strike="noStrike" kern="0" cap="none" spc="0" normalizeH="0" baseline="0" smtClean="0">
                <a:ln>
                  <a:noFill/>
                </a:ln>
                <a:solidFill>
                  <a:srgbClr val="36C746"/>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ru-RU" b="0" i="0" u="none" strike="noStrike" kern="0" cap="none" spc="0" normalizeH="0" baseline="0" dirty="0">
              <a:ln>
                <a:noFill/>
              </a:ln>
              <a:solidFill>
                <a:srgbClr val="36C746"/>
              </a:solidFill>
              <a:effectLst/>
              <a:uLnTx/>
              <a:uFillTx/>
            </a:endParaRPr>
          </a:p>
        </p:txBody>
      </p:sp>
      <p:sp>
        <p:nvSpPr>
          <p:cNvPr id="7" name="Footer Placeholder 6"/>
          <p:cNvSpPr>
            <a:spLocks noGrp="1"/>
          </p:cNvSpPr>
          <p:nvPr>
            <p:ph type="ftr" sz="quarter" idx="3"/>
          </p:nvPr>
        </p:nvSpPr>
        <p:spPr>
          <a:xfrm>
            <a:off x="252413" y="4886956"/>
            <a:ext cx="2014537" cy="92333"/>
          </a:xfrm>
        </p:spPr>
        <p:txBody>
          <a:bodyPr rtlCol="0"/>
          <a:lstStyle/>
          <a:p>
            <a:pPr marL="0" marR="0" lvl="0" indent="0" defTabSz="914400" rtl="0" eaLnBrk="1" fontAlgn="auto" latinLnBrk="0" hangingPunct="1">
              <a:lnSpc>
                <a:spcPct val="100000"/>
              </a:lnSpc>
              <a:spcBef>
                <a:spcPts val="0"/>
              </a:spcBef>
              <a:spcAft>
                <a:spcPts val="0"/>
              </a:spcAft>
              <a:buClrTx/>
              <a:buSzTx/>
              <a:buFontTx/>
              <a:buNone/>
              <a:tabLst/>
              <a:defRPr/>
            </a:pPr>
            <a:r>
              <a:rPr lang="ru-RU" b="0" i="0" u="none" strike="noStrike" kern="0" cap="none" spc="0" normalizeH="0" dirty="0">
                <a:ln>
                  <a:noFill/>
                </a:ln>
                <a:solidFill>
                  <a:sysClr val="windowText" lastClr="000000"/>
                </a:solidFill>
                <a:effectLst/>
                <a:uLnTx/>
                <a:uFillTx/>
              </a:rPr>
              <a:t>Интеллектуальная собственность Шнейдер Электрик |</a:t>
            </a:r>
          </a:p>
        </p:txBody>
      </p:sp>
      <p:sp>
        <p:nvSpPr>
          <p:cNvPr id="12" name="TextBox 11"/>
          <p:cNvSpPr txBox="1"/>
          <p:nvPr/>
        </p:nvSpPr>
        <p:spPr>
          <a:xfrm>
            <a:off x="8344854" y="811282"/>
            <a:ext cx="674745" cy="461665"/>
          </a:xfrm>
          <a:prstGeom prst="rect">
            <a:avLst/>
          </a:prstGeom>
          <a:noFill/>
          <a:ln w="19050">
            <a:noFill/>
          </a:ln>
          <a:effectLst/>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600" b="1" i="0" u="none" strike="noStrike" kern="0" cap="none" spc="0" normalizeH="0" dirty="0">
                <a:ln>
                  <a:noFill/>
                </a:ln>
                <a:solidFill>
                  <a:schemeClr val="bg1"/>
                </a:solidFill>
                <a:effectLst/>
                <a:uLnTx/>
                <a:uFillTx/>
                <a:latin typeface="Arial" pitchFamily="34" charset="0"/>
                <a:cs typeface="Arial" pitchFamily="34" charset="0"/>
              </a:rPr>
              <a:t>Информационная эффективность</a:t>
            </a:r>
          </a:p>
        </p:txBody>
      </p:sp>
      <p:grpSp>
        <p:nvGrpSpPr>
          <p:cNvPr id="10" name="Group 9"/>
          <p:cNvGrpSpPr/>
          <p:nvPr/>
        </p:nvGrpSpPr>
        <p:grpSpPr>
          <a:xfrm>
            <a:off x="6123927" y="3111177"/>
            <a:ext cx="2420567" cy="1099433"/>
            <a:chOff x="6123927" y="3111177"/>
            <a:chExt cx="2420567" cy="1099433"/>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43596" y="3390031"/>
              <a:ext cx="2254039" cy="739908"/>
            </a:xfrm>
            <a:prstGeom prst="rect">
              <a:avLst/>
            </a:prstGeom>
          </p:spPr>
        </p:pic>
        <p:sp>
          <p:nvSpPr>
            <p:cNvPr id="25" name="Rounded Rectangle 24"/>
            <p:cNvSpPr/>
            <p:nvPr/>
          </p:nvSpPr>
          <p:spPr>
            <a:xfrm>
              <a:off x="6123928" y="3111177"/>
              <a:ext cx="2420566" cy="1099433"/>
            </a:xfrm>
            <a:prstGeom prst="round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dirty="0">
                <a:ln>
                  <a:noFill/>
                </a:ln>
                <a:solidFill>
                  <a:sysClr val="windowText" lastClr="000000"/>
                </a:solidFill>
                <a:effectLst/>
                <a:uLnTx/>
                <a:uFillTx/>
              </a:endParaRPr>
            </a:p>
          </p:txBody>
        </p:sp>
        <p:sp>
          <p:nvSpPr>
            <p:cNvPr id="26" name="TextBox 25"/>
            <p:cNvSpPr txBox="1"/>
            <p:nvPr/>
          </p:nvSpPr>
          <p:spPr>
            <a:xfrm>
              <a:off x="6123927" y="3128421"/>
              <a:ext cx="1957697" cy="2616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100" b="0" i="0" u="none" strike="noStrike" kern="0" cap="none" spc="0" normalizeH="0" dirty="0">
                  <a:ln>
                    <a:noFill/>
                  </a:ln>
                  <a:solidFill>
                    <a:sysClr val="windowText" lastClr="000000"/>
                  </a:solidFill>
                  <a:effectLst/>
                  <a:uLnTx/>
                  <a:uFillTx/>
                </a:rPr>
                <a:t> </a:t>
              </a:r>
              <a:r>
                <a:rPr lang="ru-RU" sz="1000" b="0" i="0" u="none" strike="noStrike" kern="0" cap="none" spc="0" normalizeH="0" dirty="0">
                  <a:ln>
                    <a:noFill/>
                  </a:ln>
                  <a:solidFill>
                    <a:srgbClr val="36C746"/>
                  </a:solidFill>
                  <a:effectLst/>
                  <a:uLnTx/>
                  <a:uFillTx/>
                  <a:latin typeface="Arial"/>
                  <a:ea typeface="+mj-ea"/>
                  <a:cs typeface="Arial"/>
                </a:rPr>
                <a:t>Объекты утилиты Time Force</a:t>
              </a:r>
              <a:endParaRPr kumimoji="0" lang="ru-RU" sz="2000" b="0" i="0" u="none" strike="noStrike" kern="0" cap="none" spc="0" normalizeH="0" baseline="0" dirty="0">
                <a:ln>
                  <a:noFill/>
                </a:ln>
                <a:solidFill>
                  <a:srgbClr val="36C746"/>
                </a:solidFill>
                <a:effectLst/>
                <a:uLnTx/>
                <a:uFillTx/>
                <a:latin typeface="Arial"/>
                <a:ea typeface="+mj-ea"/>
                <a:cs typeface="Arial"/>
              </a:endParaRPr>
            </a:p>
          </p:txBody>
        </p:sp>
      </p:grpSp>
      <p:grpSp>
        <p:nvGrpSpPr>
          <p:cNvPr id="20" name="Group 19"/>
          <p:cNvGrpSpPr/>
          <p:nvPr/>
        </p:nvGrpSpPr>
        <p:grpSpPr>
          <a:xfrm>
            <a:off x="5862801" y="992446"/>
            <a:ext cx="3028785" cy="1832981"/>
            <a:chOff x="5862801" y="992446"/>
            <a:chExt cx="3028785" cy="1832981"/>
          </a:xfrm>
        </p:grpSpPr>
        <p:sp>
          <p:nvSpPr>
            <p:cNvPr id="22" name="Rounded Rectangle 21"/>
            <p:cNvSpPr/>
            <p:nvPr/>
          </p:nvSpPr>
          <p:spPr>
            <a:xfrm>
              <a:off x="5862801" y="992446"/>
              <a:ext cx="3028785" cy="1832981"/>
            </a:xfrm>
            <a:prstGeom prst="roundRect">
              <a:avLst>
                <a:gd name="adj" fmla="val 13326"/>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dirty="0">
                <a:ln>
                  <a:noFill/>
                </a:ln>
                <a:solidFill>
                  <a:sysClr val="windowText" lastClr="000000"/>
                </a:solidFill>
                <a:effectLst/>
                <a:uLnTx/>
                <a:uFillTx/>
              </a:endParaRPr>
            </a:p>
          </p:txBody>
        </p:sp>
        <p:sp>
          <p:nvSpPr>
            <p:cNvPr id="23" name="TextBox 22"/>
            <p:cNvSpPr txBox="1"/>
            <p:nvPr/>
          </p:nvSpPr>
          <p:spPr>
            <a:xfrm>
              <a:off x="5973893" y="992447"/>
              <a:ext cx="2768840" cy="2616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100" b="0" i="0" u="none" strike="noStrike" kern="0" cap="none" spc="0" normalizeH="0" dirty="0">
                  <a:ln>
                    <a:noFill/>
                  </a:ln>
                  <a:solidFill>
                    <a:sysClr val="windowText" lastClr="000000"/>
                  </a:solidFill>
                  <a:effectLst/>
                  <a:uLnTx/>
                  <a:uFillTx/>
                </a:rPr>
                <a:t> </a:t>
              </a:r>
              <a:r>
                <a:rPr lang="ru-RU" sz="1000" b="0" i="0" u="none" strike="noStrike" kern="0" cap="none" spc="0" normalizeH="0" dirty="0">
                  <a:ln>
                    <a:noFill/>
                  </a:ln>
                  <a:solidFill>
                    <a:srgbClr val="36C746"/>
                  </a:solidFill>
                  <a:effectLst/>
                  <a:uLnTx/>
                  <a:uFillTx/>
                  <a:latin typeface="Arial"/>
                  <a:ea typeface="+mj-ea"/>
                  <a:cs typeface="Arial"/>
                </a:rPr>
                <a:t>Представление в виде списков избранного</a:t>
              </a:r>
              <a:endParaRPr kumimoji="0" lang="ru-RU" sz="2000" b="0" i="0" u="none" strike="noStrike" kern="0" cap="none" spc="0" normalizeH="0" baseline="0" dirty="0">
                <a:ln>
                  <a:noFill/>
                </a:ln>
                <a:solidFill>
                  <a:srgbClr val="36C746"/>
                </a:solidFill>
                <a:effectLst/>
                <a:uLnTx/>
                <a:uFillTx/>
                <a:latin typeface="Arial"/>
                <a:ea typeface="+mj-ea"/>
                <a:cs typeface="Aria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73893" y="1250491"/>
              <a:ext cx="2768840" cy="1488099"/>
            </a:xfrm>
            <a:prstGeom prst="rect">
              <a:avLst/>
            </a:prstGeom>
          </p:spPr>
        </p:pic>
      </p:grpSp>
      <p:sp>
        <p:nvSpPr>
          <p:cNvPr id="24" name="Rounded Rectangle 9"/>
          <p:cNvSpPr/>
          <p:nvPr/>
        </p:nvSpPr>
        <p:spPr>
          <a:xfrm>
            <a:off x="6686549" y="210762"/>
            <a:ext cx="2027239" cy="5634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Функции пользовательского интерфейса</a:t>
            </a:r>
          </a:p>
        </p:txBody>
      </p:sp>
    </p:spTree>
    <p:extLst>
      <p:ext uri="{BB962C8B-B14F-4D97-AF65-F5344CB8AC3E}">
        <p14:creationId xmlns:p14="http://schemas.microsoft.com/office/powerpoint/2010/main" val="1674259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2252716" y="4885730"/>
            <a:ext cx="525690" cy="92333"/>
          </a:xfrm>
        </p:spPr>
        <p:txBody>
          <a:bodyPr rtlCol="0"/>
          <a:lstStyle/>
          <a:p>
            <a:pPr rtl="0"/>
            <a:r>
              <a:rPr lang="ru-RU" dirty="0"/>
              <a:t>Страница </a:t>
            </a:r>
            <a:fld id="{5A9C12DC-491F-9444-86A2-13AC5C62A2FC}" type="slidenum">
              <a:rPr lang="ru-RU" smtClean="0"/>
              <a:pPr/>
              <a:t>39</a:t>
            </a:fld>
            <a:endParaRPr lang="ru-RU" dirty="0"/>
          </a:p>
        </p:txBody>
      </p:sp>
      <p:sp>
        <p:nvSpPr>
          <p:cNvPr id="9" name="Footer Placeholder 8"/>
          <p:cNvSpPr>
            <a:spLocks noGrp="1"/>
          </p:cNvSpPr>
          <p:nvPr>
            <p:ph type="ftr" sz="quarter" idx="3"/>
          </p:nvPr>
        </p:nvSpPr>
        <p:spPr>
          <a:xfrm>
            <a:off x="252413" y="4873198"/>
            <a:ext cx="2205037" cy="92333"/>
          </a:xfrm>
        </p:spPr>
        <p:txBody>
          <a:bodyPr rtlCol="0"/>
          <a:lstStyle/>
          <a:p>
            <a:pPr rtl="0"/>
            <a:r>
              <a:rPr lang="ru-RU" dirty="0"/>
              <a:t>Интеллектуальная собственность Шнейдер Электрик |</a:t>
            </a:r>
          </a:p>
        </p:txBody>
      </p:sp>
      <p:sp>
        <p:nvSpPr>
          <p:cNvPr id="11" name="Title 2"/>
          <p:cNvSpPr>
            <a:spLocks noGrp="1"/>
          </p:cNvSpPr>
          <p:nvPr>
            <p:ph type="title"/>
          </p:nvPr>
        </p:nvSpPr>
        <p:spPr>
          <a:xfrm>
            <a:off x="258056" y="230188"/>
            <a:ext cx="8633531" cy="307777"/>
          </a:xfrm>
        </p:spPr>
        <p:txBody>
          <a:bodyPr rtlCol="0">
            <a:spAutoFit/>
          </a:bodyPr>
          <a:lstStyle/>
          <a:p>
            <a:pPr rtl="0"/>
            <a:r>
              <a:rPr lang="ru-RU" dirty="0"/>
              <a:t>Веб-помощь</a:t>
            </a:r>
          </a:p>
        </p:txBody>
      </p:sp>
      <p:sp>
        <p:nvSpPr>
          <p:cNvPr id="12" name="Content Placeholder 3"/>
          <p:cNvSpPr>
            <a:spLocks noGrp="1"/>
          </p:cNvSpPr>
          <p:nvPr>
            <p:ph idx="4294967295"/>
          </p:nvPr>
        </p:nvSpPr>
        <p:spPr>
          <a:xfrm>
            <a:off x="486656" y="1203325"/>
            <a:ext cx="5193873" cy="3088025"/>
          </a:xfrm>
          <a:prstGeom prst="rect">
            <a:avLst/>
          </a:prstGeom>
        </p:spPr>
        <p:txBody>
          <a:bodyPr rtlCol="0">
            <a:spAutoFit/>
          </a:bodyPr>
          <a:lstStyle/>
          <a:p>
            <a:pPr marL="15875" indent="0" rtl="0">
              <a:buNone/>
            </a:pPr>
            <a:r>
              <a:rPr lang="ru-RU" sz="1200" b="1" dirty="0"/>
              <a:t>Машины рабочей станции с доступом в Интернет автоматически подсоединяются к актуальной информации</a:t>
            </a:r>
          </a:p>
          <a:p>
            <a:pPr marL="15875" indent="0" rtl="0">
              <a:buNone/>
            </a:pPr>
            <a:endParaRPr lang="ru-RU" sz="100" b="1" dirty="0"/>
          </a:p>
          <a:p>
            <a:pPr marL="15875" indent="0" rtl="0">
              <a:buNone/>
            </a:pPr>
            <a:r>
              <a:rPr lang="ru-RU" sz="1200" b="1" dirty="0"/>
              <a:t>Большие возможности для поиска и фильтрации </a:t>
            </a:r>
          </a:p>
          <a:p>
            <a:pPr lvl="1" rtl="0"/>
            <a:r>
              <a:rPr lang="ru-RU" sz="1100" dirty="0"/>
              <a:t>Контекстно-ориентированные поисковые меню</a:t>
            </a:r>
          </a:p>
          <a:p>
            <a:pPr lvl="1" rtl="0"/>
            <a:r>
              <a:rPr lang="ru-RU" sz="1100" dirty="0"/>
              <a:t>Связь с местом, в котором вы обращаетесь за помощью</a:t>
            </a:r>
          </a:p>
          <a:p>
            <a:pPr rtl="0">
              <a:buNone/>
            </a:pPr>
            <a:endParaRPr lang="ru-RU" sz="100" b="1" dirty="0"/>
          </a:p>
          <a:p>
            <a:pPr rtl="0">
              <a:buNone/>
            </a:pPr>
            <a:r>
              <a:rPr lang="ru-RU" sz="1200" b="1" dirty="0"/>
              <a:t>Ранжирование и комментарии в рамках веб-помощи</a:t>
            </a:r>
          </a:p>
          <a:p>
            <a:pPr rtl="0">
              <a:buNone/>
            </a:pPr>
            <a:endParaRPr lang="ru-RU" sz="100" b="1" dirty="0"/>
          </a:p>
          <a:p>
            <a:pPr rtl="0">
              <a:buNone/>
            </a:pPr>
            <a:r>
              <a:rPr lang="ru-RU" sz="1200" b="1" dirty="0"/>
              <a:t>Связь с порталом сообщества</a:t>
            </a:r>
          </a:p>
          <a:p>
            <a:pPr lvl="1" rtl="0"/>
            <a:r>
              <a:rPr lang="ru-RU" sz="1100" dirty="0"/>
              <a:t>Поиск и обмен ресурсами</a:t>
            </a:r>
          </a:p>
          <a:p>
            <a:pPr rtl="0">
              <a:buNone/>
            </a:pPr>
            <a:endParaRPr lang="ru-RU" sz="100" b="1" dirty="0">
              <a:solidFill>
                <a:srgbClr val="626469"/>
              </a:solidFill>
            </a:endParaRPr>
          </a:p>
          <a:p>
            <a:pPr rtl="0">
              <a:buNone/>
            </a:pPr>
            <a:r>
              <a:rPr lang="ru-RU" sz="1200" b="1" dirty="0">
                <a:solidFill>
                  <a:srgbClr val="626469"/>
                </a:solidFill>
              </a:rPr>
              <a:t>Создание, хранение и отправка PDF-файлов по электронной почте</a:t>
            </a:r>
          </a:p>
        </p:txBody>
      </p:sp>
      <p:sp>
        <p:nvSpPr>
          <p:cNvPr id="14" name="Text Placeholder 5"/>
          <p:cNvSpPr>
            <a:spLocks noGrp="1"/>
          </p:cNvSpPr>
          <p:nvPr>
            <p:ph type="body" idx="15"/>
          </p:nvPr>
        </p:nvSpPr>
        <p:spPr>
          <a:xfrm>
            <a:off x="258055" y="604935"/>
            <a:ext cx="8633531" cy="169277"/>
          </a:xfrm>
        </p:spPr>
        <p:txBody>
          <a:bodyPr rtlCol="0">
            <a:spAutoFit/>
          </a:bodyPr>
          <a:lstStyle/>
          <a:p>
            <a:pPr rtl="0"/>
            <a:r>
              <a:rPr lang="ru-RU" dirty="0">
                <a:solidFill>
                  <a:srgbClr val="37A4E0"/>
                </a:solidFill>
              </a:rPr>
              <a:t>Получите удобную, безопасную, интеллектуальную интерактивную помощь для пользователей</a:t>
            </a:r>
            <a:endParaRPr lang="ru-RU" dirty="0"/>
          </a:p>
        </p:txBody>
      </p:sp>
      <p:pic>
        <p:nvPicPr>
          <p:cNvPr id="13" name="Picture 0" descr="Carol_screen_grab3.jpg"/>
          <p:cNvPicPr>
            <a:picLocks noChangeArrowheads="1"/>
          </p:cNvPicPr>
          <p:nvPr/>
        </p:nvPicPr>
        <p:blipFill>
          <a:blip r:embed="rId2" cstate="email"/>
          <a:srcRect/>
          <a:stretch>
            <a:fillRect/>
          </a:stretch>
        </p:blipFill>
        <p:spPr bwMode="auto">
          <a:xfrm>
            <a:off x="6173785" y="1816708"/>
            <a:ext cx="2970215" cy="2336192"/>
          </a:xfrm>
          <a:prstGeom prst="rect">
            <a:avLst/>
          </a:prstGeom>
          <a:noFill/>
          <a:ln w="9525">
            <a:noFill/>
            <a:miter lim="800000"/>
            <a:headEnd/>
            <a:tailEnd/>
          </a:ln>
        </p:spPr>
      </p:pic>
      <p:sp>
        <p:nvSpPr>
          <p:cNvPr id="10" name="Rounded Rectangle 9"/>
          <p:cNvSpPr/>
          <p:nvPr/>
        </p:nvSpPr>
        <p:spPr>
          <a:xfrm>
            <a:off x="6578601" y="210762"/>
            <a:ext cx="2135188" cy="5634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Функции пользовательского интерфейса</a:t>
            </a:r>
          </a:p>
        </p:txBody>
      </p:sp>
    </p:spTree>
    <p:extLst>
      <p:ext uri="{BB962C8B-B14F-4D97-AF65-F5344CB8AC3E}">
        <p14:creationId xmlns:p14="http://schemas.microsoft.com/office/powerpoint/2010/main" val="1777270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0" y="712131"/>
            <a:ext cx="9144000" cy="4434840"/>
          </a:xfrm>
          <a:prstGeom prst="rect">
            <a:avLst/>
          </a:prstGeom>
        </p:spPr>
      </p:pic>
      <p:sp>
        <p:nvSpPr>
          <p:cNvPr id="40" name="Rectangle 39"/>
          <p:cNvSpPr/>
          <p:nvPr/>
        </p:nvSpPr>
        <p:spPr>
          <a:xfrm>
            <a:off x="1059506" y="0"/>
            <a:ext cx="8082115" cy="5143499"/>
          </a:xfrm>
          <a:prstGeom prst="rect">
            <a:avLst/>
          </a:prstGeom>
          <a:gradFill>
            <a:gsLst>
              <a:gs pos="16000">
                <a:schemeClr val="tx1">
                  <a:alpha val="60000"/>
                </a:schemeClr>
              </a:gs>
              <a:gs pos="45000">
                <a:schemeClr val="tx1">
                  <a:alpha val="53000"/>
                </a:schemeClr>
              </a:gs>
              <a:gs pos="100000">
                <a:schemeClr val="bg1">
                  <a:alpha val="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691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white"/>
              </a:solidFill>
              <a:effectLst/>
              <a:uLnTx/>
              <a:uFillTx/>
              <a:latin typeface="Arial"/>
              <a:ea typeface="+mn-ea"/>
              <a:cs typeface="+mn-cs"/>
            </a:endParaRPr>
          </a:p>
        </p:txBody>
      </p:sp>
      <p:pic>
        <p:nvPicPr>
          <p:cNvPr id="11" name="Picture 10" descr="schneider_LIO_Life-Green_RGB.png"/>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6788738" y="4494997"/>
            <a:ext cx="2041798" cy="562953"/>
          </a:xfrm>
          <a:prstGeom prst="rect">
            <a:avLst/>
          </a:prstGeom>
        </p:spPr>
      </p:pic>
      <p:sp>
        <p:nvSpPr>
          <p:cNvPr id="25" name="Slide Number Placeholder 5"/>
          <p:cNvSpPr>
            <a:spLocks noGrp="1"/>
          </p:cNvSpPr>
          <p:nvPr>
            <p:ph type="sldNum" sz="quarter" idx="4"/>
          </p:nvPr>
        </p:nvSpPr>
        <p:spPr>
          <a:xfrm>
            <a:off x="2426474" y="4757876"/>
            <a:ext cx="525690" cy="92333"/>
          </a:xfrm>
        </p:spPr>
        <p:txBody>
          <a:bodyPr rtlCol="0"/>
          <a:lstStyle/>
          <a:p>
            <a:pPr marL="0" marR="0" lvl="0" indent="0" algn="l" defTabSz="456918"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prstClr val="white"/>
                </a:solidFill>
                <a:effectLst/>
                <a:uLnTx/>
                <a:uFillTx/>
                <a:latin typeface="Arial"/>
                <a:ea typeface="+mn-ea"/>
                <a:cs typeface="Arial"/>
              </a:rPr>
              <a:t>Страница </a:t>
            </a:r>
            <a:fld id="{5A9C12DC-491F-9444-86A2-13AC5C62A2FC}" type="slidenum">
              <a:rPr kumimoji="0" lang="ru-RU" sz="600" b="0" i="0" u="none" strike="noStrike" kern="1200" cap="none" spc="0" normalizeH="0" baseline="0" smtClean="0">
                <a:ln>
                  <a:noFill/>
                </a:ln>
                <a:solidFill>
                  <a:prstClr val="white"/>
                </a:solidFill>
                <a:effectLst/>
                <a:uLnTx/>
                <a:uFillTx/>
                <a:latin typeface="Arial"/>
                <a:ea typeface="+mn-ea"/>
                <a:cs typeface="Arial"/>
              </a:rPr>
              <a:pPr marL="0" marR="0" lvl="0" indent="0" algn="l" defTabSz="456918" rtl="0" eaLnBrk="1" fontAlgn="auto" latinLnBrk="0" hangingPunct="1">
                <a:lnSpc>
                  <a:spcPct val="100000"/>
                </a:lnSpc>
                <a:spcBef>
                  <a:spcPts val="0"/>
                </a:spcBef>
                <a:spcAft>
                  <a:spcPts val="0"/>
                </a:spcAft>
                <a:buClrTx/>
                <a:buSzTx/>
                <a:buFontTx/>
                <a:buNone/>
                <a:tabLst/>
                <a:defRPr/>
              </a:pPr>
              <a:t>4</a:t>
            </a:fld>
            <a:endParaRPr kumimoji="0" lang="ru-RU" sz="600" b="0" i="0" u="none" strike="noStrike" kern="1200" cap="none" spc="0" normalizeH="0" baseline="0" dirty="0">
              <a:ln>
                <a:noFill/>
              </a:ln>
              <a:solidFill>
                <a:prstClr val="white"/>
              </a:solidFill>
              <a:effectLst/>
              <a:uLnTx/>
              <a:uFillTx/>
              <a:latin typeface="Arial"/>
              <a:ea typeface="+mn-ea"/>
              <a:cs typeface="Arial"/>
            </a:endParaRPr>
          </a:p>
        </p:txBody>
      </p:sp>
      <p:sp>
        <p:nvSpPr>
          <p:cNvPr id="26" name="Footer Placeholder 6"/>
          <p:cNvSpPr>
            <a:spLocks noGrp="1"/>
          </p:cNvSpPr>
          <p:nvPr>
            <p:ph type="ftr" sz="quarter" idx="3"/>
          </p:nvPr>
        </p:nvSpPr>
        <p:spPr>
          <a:xfrm>
            <a:off x="430688" y="4761108"/>
            <a:ext cx="2105478" cy="92333"/>
          </a:xfrm>
        </p:spPr>
        <p:txBody>
          <a:bodyPr rtlCol="0"/>
          <a:lstStyle/>
          <a:p>
            <a:pPr marL="0" marR="0" lvl="0" indent="0" algn="l" defTabSz="456918"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prstClr val="white"/>
                </a:solidFill>
                <a:effectLst/>
                <a:uLnTx/>
                <a:uFillTx/>
                <a:latin typeface="Arial"/>
                <a:ea typeface="+mn-ea"/>
                <a:cs typeface="Arial"/>
              </a:rPr>
              <a:t>Интеллектуальная собственность Шнейдер Электрик |</a:t>
            </a:r>
          </a:p>
        </p:txBody>
      </p:sp>
      <p:sp>
        <p:nvSpPr>
          <p:cNvPr id="13" name="Rectangle 12"/>
          <p:cNvSpPr/>
          <p:nvPr/>
        </p:nvSpPr>
        <p:spPr>
          <a:xfrm>
            <a:off x="0" y="0"/>
            <a:ext cx="9144000" cy="92120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691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white"/>
              </a:solidFill>
              <a:effectLst/>
              <a:uLnTx/>
              <a:uFillTx/>
              <a:latin typeface="Arial"/>
              <a:ea typeface="+mn-ea"/>
              <a:cs typeface="+mn-cs"/>
            </a:endParaRPr>
          </a:p>
        </p:txBody>
      </p:sp>
      <p:sp>
        <p:nvSpPr>
          <p:cNvPr id="15" name="object 3"/>
          <p:cNvSpPr/>
          <p:nvPr/>
        </p:nvSpPr>
        <p:spPr>
          <a:xfrm flipH="1">
            <a:off x="2383" y="913897"/>
            <a:ext cx="9139238" cy="97147"/>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alpha val="58000"/>
            </a:schemeClr>
          </a:solidFill>
        </p:spPr>
        <p:txBody>
          <a:bodyPr wrap="square" lIns="0" tIns="0" rIns="0" bIns="0" rtlCol="0"/>
          <a:lstStyle/>
          <a:p>
            <a:pPr marL="0" marR="0" lvl="0" indent="0" algn="l" defTabSz="456258"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dirty="0">
              <a:ln>
                <a:noFill/>
              </a:ln>
              <a:solidFill>
                <a:prstClr val="black"/>
              </a:solidFill>
              <a:effectLst/>
              <a:uLnTx/>
              <a:uFillTx/>
              <a:latin typeface="Arial Rounded MT Std" panose="020F0502020102020204" pitchFamily="34" charset="0"/>
              <a:ea typeface="+mn-ea"/>
              <a:cs typeface="+mn-cs"/>
            </a:endParaRPr>
          </a:p>
        </p:txBody>
      </p:sp>
      <p:grpSp>
        <p:nvGrpSpPr>
          <p:cNvPr id="10" name="Group 9"/>
          <p:cNvGrpSpPr/>
          <p:nvPr/>
        </p:nvGrpSpPr>
        <p:grpSpPr>
          <a:xfrm>
            <a:off x="4761462" y="1191521"/>
            <a:ext cx="4382538" cy="1412185"/>
            <a:chOff x="4761462" y="1191521"/>
            <a:chExt cx="4382538" cy="1412185"/>
          </a:xfrm>
        </p:grpSpPr>
        <p:sp>
          <p:nvSpPr>
            <p:cNvPr id="3" name="Rectangle 2"/>
            <p:cNvSpPr/>
            <p:nvPr/>
          </p:nvSpPr>
          <p:spPr>
            <a:xfrm>
              <a:off x="4781034" y="1191521"/>
              <a:ext cx="4362966" cy="323165"/>
            </a:xfrm>
            <a:prstGeom prst="rect">
              <a:avLst/>
            </a:prstGeom>
          </p:spPr>
          <p:txBody>
            <a:bodyPr wrap="square" rtlCol="0">
              <a:spAutoFit/>
            </a:bodyPr>
            <a:lstStyle/>
            <a:p>
              <a:pPr marL="0" marR="0" lvl="0" indent="0" algn="l" defTabSz="456918" rtl="0" eaLnBrk="1" fontAlgn="auto" latinLnBrk="0" hangingPunct="1">
                <a:lnSpc>
                  <a:spcPct val="100000"/>
                </a:lnSpc>
                <a:spcBef>
                  <a:spcPts val="0"/>
                </a:spcBef>
                <a:spcAft>
                  <a:spcPts val="0"/>
                </a:spcAft>
                <a:buClrTx/>
                <a:buSzTx/>
                <a:buFontTx/>
                <a:buNone/>
                <a:tabLst/>
                <a:defRPr/>
              </a:pPr>
              <a:r>
                <a:rPr lang="ru-RU" sz="1500" b="1" i="0" u="none" strike="noStrike" kern="1200" cap="none" spc="0" normalizeH="0" dirty="0">
                  <a:ln>
                    <a:noFill/>
                  </a:ln>
                  <a:solidFill>
                    <a:prstClr val="white"/>
                  </a:solidFill>
                  <a:effectLst/>
                  <a:uLnTx/>
                  <a:uFillTx/>
                  <a:latin typeface="Arial"/>
                  <a:ea typeface="+mn-ea"/>
                  <a:cs typeface="+mn-cs"/>
                </a:rPr>
                <a:t>Число подключенных устройств в зданиях:</a:t>
              </a:r>
            </a:p>
          </p:txBody>
        </p:sp>
        <p:grpSp>
          <p:nvGrpSpPr>
            <p:cNvPr id="2" name="Group 1"/>
            <p:cNvGrpSpPr/>
            <p:nvPr/>
          </p:nvGrpSpPr>
          <p:grpSpPr>
            <a:xfrm>
              <a:off x="4761462" y="1947296"/>
              <a:ext cx="845153" cy="646092"/>
              <a:chOff x="4778404" y="2229928"/>
              <a:chExt cx="845153" cy="710703"/>
            </a:xfrm>
          </p:grpSpPr>
          <p:sp>
            <p:nvSpPr>
              <p:cNvPr id="27" name="object 4"/>
              <p:cNvSpPr/>
              <p:nvPr/>
            </p:nvSpPr>
            <p:spPr>
              <a:xfrm>
                <a:off x="4895915" y="2260498"/>
                <a:ext cx="619200" cy="680133"/>
              </a:xfrm>
              <a:custGeom>
                <a:avLst/>
                <a:gdLst/>
                <a:ahLst/>
                <a:cxnLst/>
                <a:rect l="l" t="t" r="r" b="b"/>
                <a:pathLst>
                  <a:path w="2649220" h="2649220">
                    <a:moveTo>
                      <a:pt x="1324566" y="0"/>
                    </a:moveTo>
                    <a:lnTo>
                      <a:pt x="1284800" y="585"/>
                    </a:lnTo>
                    <a:lnTo>
                      <a:pt x="1245325" y="2330"/>
                    </a:lnTo>
                    <a:lnTo>
                      <a:pt x="1206158" y="5220"/>
                    </a:lnTo>
                    <a:lnTo>
                      <a:pt x="1167315" y="9236"/>
                    </a:lnTo>
                    <a:lnTo>
                      <a:pt x="1128813" y="14363"/>
                    </a:lnTo>
                    <a:lnTo>
                      <a:pt x="1090668" y="20585"/>
                    </a:lnTo>
                    <a:lnTo>
                      <a:pt x="1052896" y="27884"/>
                    </a:lnTo>
                    <a:lnTo>
                      <a:pt x="1015513" y="36245"/>
                    </a:lnTo>
                    <a:lnTo>
                      <a:pt x="978537" y="45651"/>
                    </a:lnTo>
                    <a:lnTo>
                      <a:pt x="905869" y="67534"/>
                    </a:lnTo>
                    <a:lnTo>
                      <a:pt x="835021" y="93400"/>
                    </a:lnTo>
                    <a:lnTo>
                      <a:pt x="766126" y="123120"/>
                    </a:lnTo>
                    <a:lnTo>
                      <a:pt x="699314" y="156560"/>
                    </a:lnTo>
                    <a:lnTo>
                      <a:pt x="634717" y="193591"/>
                    </a:lnTo>
                    <a:lnTo>
                      <a:pt x="572464" y="234081"/>
                    </a:lnTo>
                    <a:lnTo>
                      <a:pt x="512688" y="277898"/>
                    </a:lnTo>
                    <a:lnTo>
                      <a:pt x="455519" y="324912"/>
                    </a:lnTo>
                    <a:lnTo>
                      <a:pt x="401089" y="374991"/>
                    </a:lnTo>
                    <a:lnTo>
                      <a:pt x="349529" y="428004"/>
                    </a:lnTo>
                    <a:lnTo>
                      <a:pt x="300968" y="483821"/>
                    </a:lnTo>
                    <a:lnTo>
                      <a:pt x="255540" y="542308"/>
                    </a:lnTo>
                    <a:lnTo>
                      <a:pt x="213374" y="603336"/>
                    </a:lnTo>
                    <a:lnTo>
                      <a:pt x="174602" y="666773"/>
                    </a:lnTo>
                    <a:lnTo>
                      <a:pt x="139355" y="732488"/>
                    </a:lnTo>
                    <a:lnTo>
                      <a:pt x="107764" y="800349"/>
                    </a:lnTo>
                    <a:lnTo>
                      <a:pt x="79960" y="870226"/>
                    </a:lnTo>
                    <a:lnTo>
                      <a:pt x="56074" y="941987"/>
                    </a:lnTo>
                    <a:lnTo>
                      <a:pt x="36236" y="1015501"/>
                    </a:lnTo>
                    <a:lnTo>
                      <a:pt x="27877" y="1052875"/>
                    </a:lnTo>
                    <a:lnTo>
                      <a:pt x="20579" y="1090637"/>
                    </a:lnTo>
                    <a:lnTo>
                      <a:pt x="14359" y="1128772"/>
                    </a:lnTo>
                    <a:lnTo>
                      <a:pt x="9233" y="1167263"/>
                    </a:lnTo>
                    <a:lnTo>
                      <a:pt x="5218" y="1206094"/>
                    </a:lnTo>
                    <a:lnTo>
                      <a:pt x="2330" y="1245248"/>
                    </a:lnTo>
                    <a:lnTo>
                      <a:pt x="585" y="1284710"/>
                    </a:lnTo>
                    <a:lnTo>
                      <a:pt x="0" y="1324462"/>
                    </a:lnTo>
                    <a:lnTo>
                      <a:pt x="585" y="1364228"/>
                    </a:lnTo>
                    <a:lnTo>
                      <a:pt x="2330" y="1403703"/>
                    </a:lnTo>
                    <a:lnTo>
                      <a:pt x="5218" y="1442870"/>
                    </a:lnTo>
                    <a:lnTo>
                      <a:pt x="9233" y="1481713"/>
                    </a:lnTo>
                    <a:lnTo>
                      <a:pt x="14359" y="1520216"/>
                    </a:lnTo>
                    <a:lnTo>
                      <a:pt x="20579" y="1558361"/>
                    </a:lnTo>
                    <a:lnTo>
                      <a:pt x="27877" y="1596134"/>
                    </a:lnTo>
                    <a:lnTo>
                      <a:pt x="36236" y="1633516"/>
                    </a:lnTo>
                    <a:lnTo>
                      <a:pt x="45641" y="1670493"/>
                    </a:lnTo>
                    <a:lnTo>
                      <a:pt x="67519" y="1743162"/>
                    </a:lnTo>
                    <a:lnTo>
                      <a:pt x="93380" y="1814010"/>
                    </a:lnTo>
                    <a:lnTo>
                      <a:pt x="123095" y="1882906"/>
                    </a:lnTo>
                    <a:lnTo>
                      <a:pt x="156530" y="1949719"/>
                    </a:lnTo>
                    <a:lnTo>
                      <a:pt x="193556" y="2014317"/>
                    </a:lnTo>
                    <a:lnTo>
                      <a:pt x="234041" y="2076571"/>
                    </a:lnTo>
                    <a:lnTo>
                      <a:pt x="277855" y="2136348"/>
                    </a:lnTo>
                    <a:lnTo>
                      <a:pt x="324865" y="2193518"/>
                    </a:lnTo>
                    <a:lnTo>
                      <a:pt x="374942" y="2247949"/>
                    </a:lnTo>
                    <a:lnTo>
                      <a:pt x="427954" y="2299511"/>
                    </a:lnTo>
                    <a:lnTo>
                      <a:pt x="483770" y="2348072"/>
                    </a:lnTo>
                    <a:lnTo>
                      <a:pt x="542258" y="2393502"/>
                    </a:lnTo>
                    <a:lnTo>
                      <a:pt x="603289" y="2435669"/>
                    </a:lnTo>
                    <a:lnTo>
                      <a:pt x="666730" y="2474442"/>
                    </a:lnTo>
                    <a:lnTo>
                      <a:pt x="732452" y="2509690"/>
                    </a:lnTo>
                    <a:lnTo>
                      <a:pt x="800322" y="2541282"/>
                    </a:lnTo>
                    <a:lnTo>
                      <a:pt x="870209" y="2569087"/>
                    </a:lnTo>
                    <a:lnTo>
                      <a:pt x="941984" y="2592974"/>
                    </a:lnTo>
                    <a:lnTo>
                      <a:pt x="1015513" y="2612812"/>
                    </a:lnTo>
                    <a:lnTo>
                      <a:pt x="1052896" y="2621171"/>
                    </a:lnTo>
                    <a:lnTo>
                      <a:pt x="1090668" y="2628469"/>
                    </a:lnTo>
                    <a:lnTo>
                      <a:pt x="1128813" y="2634689"/>
                    </a:lnTo>
                    <a:lnTo>
                      <a:pt x="1167315" y="2639815"/>
                    </a:lnTo>
                    <a:lnTo>
                      <a:pt x="1206158" y="2643831"/>
                    </a:lnTo>
                    <a:lnTo>
                      <a:pt x="1245325" y="2646719"/>
                    </a:lnTo>
                    <a:lnTo>
                      <a:pt x="1284800" y="2648464"/>
                    </a:lnTo>
                    <a:lnTo>
                      <a:pt x="1324566" y="2649050"/>
                    </a:lnTo>
                    <a:lnTo>
                      <a:pt x="1364321" y="2648464"/>
                    </a:lnTo>
                    <a:lnTo>
                      <a:pt x="1403785" y="2646719"/>
                    </a:lnTo>
                    <a:lnTo>
                      <a:pt x="1442941" y="2643831"/>
                    </a:lnTo>
                    <a:lnTo>
                      <a:pt x="1481774" y="2639815"/>
                    </a:lnTo>
                    <a:lnTo>
                      <a:pt x="1520267" y="2634689"/>
                    </a:lnTo>
                    <a:lnTo>
                      <a:pt x="1558403" y="2628469"/>
                    </a:lnTo>
                    <a:lnTo>
                      <a:pt x="1596166" y="2621171"/>
                    </a:lnTo>
                    <a:lnTo>
                      <a:pt x="1633540" y="2612812"/>
                    </a:lnTo>
                    <a:lnTo>
                      <a:pt x="1670508" y="2603407"/>
                    </a:lnTo>
                    <a:lnTo>
                      <a:pt x="1743162" y="2581528"/>
                    </a:lnTo>
                    <a:lnTo>
                      <a:pt x="1813997" y="2555666"/>
                    </a:lnTo>
                    <a:lnTo>
                      <a:pt x="1882881" y="2525951"/>
                    </a:lnTo>
                    <a:lnTo>
                      <a:pt x="1949683" y="2492514"/>
                    </a:lnTo>
                    <a:lnTo>
                      <a:pt x="2014273" y="2455487"/>
                    </a:lnTo>
                    <a:lnTo>
                      <a:pt x="2076518" y="2415001"/>
                    </a:lnTo>
                    <a:lnTo>
                      <a:pt x="2136288" y="2371187"/>
                    </a:lnTo>
                    <a:lnTo>
                      <a:pt x="2193452" y="2324175"/>
                    </a:lnTo>
                    <a:lnTo>
                      <a:pt x="2247878" y="2274097"/>
                    </a:lnTo>
                    <a:lnTo>
                      <a:pt x="2299436" y="2221084"/>
                    </a:lnTo>
                    <a:lnTo>
                      <a:pt x="2347994" y="2165267"/>
                    </a:lnTo>
                    <a:lnTo>
                      <a:pt x="2393421" y="2106777"/>
                    </a:lnTo>
                    <a:lnTo>
                      <a:pt x="2435586" y="2045746"/>
                    </a:lnTo>
                    <a:lnTo>
                      <a:pt x="2474358" y="1982303"/>
                    </a:lnTo>
                    <a:lnTo>
                      <a:pt x="2509605" y="1916581"/>
                    </a:lnTo>
                    <a:lnTo>
                      <a:pt x="2541197" y="1848710"/>
                    </a:lnTo>
                    <a:lnTo>
                      <a:pt x="2569002" y="1778822"/>
                    </a:lnTo>
                    <a:lnTo>
                      <a:pt x="2592889" y="1707047"/>
                    </a:lnTo>
                    <a:lnTo>
                      <a:pt x="2612727" y="1633516"/>
                    </a:lnTo>
                    <a:lnTo>
                      <a:pt x="2621086" y="1596134"/>
                    </a:lnTo>
                    <a:lnTo>
                      <a:pt x="2628385" y="1558361"/>
                    </a:lnTo>
                    <a:lnTo>
                      <a:pt x="2634605" y="1520216"/>
                    </a:lnTo>
                    <a:lnTo>
                      <a:pt x="2639731" y="1481713"/>
                    </a:lnTo>
                    <a:lnTo>
                      <a:pt x="2643747" y="1442870"/>
                    </a:lnTo>
                    <a:lnTo>
                      <a:pt x="2646635" y="1403703"/>
                    </a:lnTo>
                    <a:lnTo>
                      <a:pt x="2648381" y="1364228"/>
                    </a:lnTo>
                    <a:lnTo>
                      <a:pt x="2648966" y="1324462"/>
                    </a:lnTo>
                    <a:lnTo>
                      <a:pt x="2648381" y="1284710"/>
                    </a:lnTo>
                    <a:lnTo>
                      <a:pt x="2646635" y="1245248"/>
                    </a:lnTo>
                    <a:lnTo>
                      <a:pt x="2643747" y="1206094"/>
                    </a:lnTo>
                    <a:lnTo>
                      <a:pt x="2639731" y="1167263"/>
                    </a:lnTo>
                    <a:lnTo>
                      <a:pt x="2634605" y="1128772"/>
                    </a:lnTo>
                    <a:lnTo>
                      <a:pt x="2628385" y="1090637"/>
                    </a:lnTo>
                    <a:lnTo>
                      <a:pt x="2621086" y="1052875"/>
                    </a:lnTo>
                    <a:lnTo>
                      <a:pt x="2612727" y="1015501"/>
                    </a:lnTo>
                    <a:lnTo>
                      <a:pt x="2603322" y="978533"/>
                    </a:lnTo>
                    <a:lnTo>
                      <a:pt x="2581443" y="905880"/>
                    </a:lnTo>
                    <a:lnTo>
                      <a:pt x="2555581" y="835044"/>
                    </a:lnTo>
                    <a:lnTo>
                      <a:pt x="2525866" y="766159"/>
                    </a:lnTo>
                    <a:lnTo>
                      <a:pt x="2492430" y="699354"/>
                    </a:lnTo>
                    <a:lnTo>
                      <a:pt x="2455404" y="634762"/>
                    </a:lnTo>
                    <a:lnTo>
                      <a:pt x="2414919" y="572513"/>
                    </a:lnTo>
                    <a:lnTo>
                      <a:pt x="2371107" y="512739"/>
                    </a:lnTo>
                    <a:lnTo>
                      <a:pt x="2324098" y="455570"/>
                    </a:lnTo>
                    <a:lnTo>
                      <a:pt x="2274024" y="401139"/>
                    </a:lnTo>
                    <a:lnTo>
                      <a:pt x="2221016" y="349577"/>
                    </a:lnTo>
                    <a:lnTo>
                      <a:pt x="2165204" y="301014"/>
                    </a:lnTo>
                    <a:lnTo>
                      <a:pt x="2106721" y="255582"/>
                    </a:lnTo>
                    <a:lnTo>
                      <a:pt x="2045697" y="213412"/>
                    </a:lnTo>
                    <a:lnTo>
                      <a:pt x="1982263" y="174635"/>
                    </a:lnTo>
                    <a:lnTo>
                      <a:pt x="1916550" y="139383"/>
                    </a:lnTo>
                    <a:lnTo>
                      <a:pt x="1848691" y="107787"/>
                    </a:lnTo>
                    <a:lnTo>
                      <a:pt x="1778815" y="79977"/>
                    </a:lnTo>
                    <a:lnTo>
                      <a:pt x="1707055" y="56087"/>
                    </a:lnTo>
                    <a:lnTo>
                      <a:pt x="1633540" y="36245"/>
                    </a:lnTo>
                    <a:lnTo>
                      <a:pt x="1596166" y="27884"/>
                    </a:lnTo>
                    <a:lnTo>
                      <a:pt x="1558403" y="20585"/>
                    </a:lnTo>
                    <a:lnTo>
                      <a:pt x="1520267" y="14363"/>
                    </a:lnTo>
                    <a:lnTo>
                      <a:pt x="1481774" y="9236"/>
                    </a:lnTo>
                    <a:lnTo>
                      <a:pt x="1442941" y="5220"/>
                    </a:lnTo>
                    <a:lnTo>
                      <a:pt x="1403785" y="2330"/>
                    </a:lnTo>
                    <a:lnTo>
                      <a:pt x="1364321" y="585"/>
                    </a:lnTo>
                    <a:lnTo>
                      <a:pt x="1324566" y="0"/>
                    </a:lnTo>
                    <a:close/>
                  </a:path>
                </a:pathLst>
              </a:custGeom>
              <a:solidFill>
                <a:srgbClr val="3DCD58"/>
              </a:solidFill>
            </p:spPr>
            <p:txBody>
              <a:bodyPr wrap="square" lIns="0" tIns="0" rIns="0" bIns="0" rtlCol="0"/>
              <a:lstStyle/>
              <a:p>
                <a:pPr marL="0" marR="0" lvl="0" indent="0" algn="l" defTabSz="207845" rtl="0" eaLnBrk="1" fontAlgn="auto" latinLnBrk="0" hangingPunct="1">
                  <a:lnSpc>
                    <a:spcPct val="100000"/>
                  </a:lnSpc>
                  <a:spcBef>
                    <a:spcPts val="0"/>
                  </a:spcBef>
                  <a:spcAft>
                    <a:spcPts val="0"/>
                  </a:spcAft>
                  <a:buClrTx/>
                  <a:buSzTx/>
                  <a:buFontTx/>
                  <a:buNone/>
                  <a:tabLst/>
                  <a:defRPr/>
                </a:pPr>
                <a:endParaRPr kumimoji="0" lang="ru-RU" sz="825" b="0" i="0" u="none" strike="noStrike" kern="0" cap="none" spc="0" normalizeH="0" baseline="0" dirty="0">
                  <a:ln>
                    <a:noFill/>
                  </a:ln>
                  <a:solidFill>
                    <a:prstClr val="black"/>
                  </a:solidFill>
                  <a:effectLst/>
                  <a:uLnTx/>
                  <a:uFillTx/>
                  <a:latin typeface="Arial"/>
                  <a:ea typeface="+mn-ea"/>
                  <a:cs typeface="+mn-cs"/>
                </a:endParaRPr>
              </a:p>
            </p:txBody>
          </p:sp>
          <p:sp>
            <p:nvSpPr>
              <p:cNvPr id="28" name="object 20"/>
              <p:cNvSpPr txBox="1"/>
              <p:nvPr/>
            </p:nvSpPr>
            <p:spPr>
              <a:xfrm>
                <a:off x="4946037" y="2645636"/>
                <a:ext cx="599886" cy="169277"/>
              </a:xfrm>
              <a:prstGeom prst="rect">
                <a:avLst/>
              </a:prstGeom>
            </p:spPr>
            <p:txBody>
              <a:bodyPr vert="horz" wrap="square" lIns="0" tIns="0" rIns="0" bIns="0" rtlCol="0">
                <a:spAutoFit/>
              </a:bodyPr>
              <a:lstStyle/>
              <a:p>
                <a:pPr marL="5774" marR="0" lvl="0" indent="0" algn="ctr" defTabSz="207845"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prstClr val="white"/>
                    </a:solidFill>
                    <a:effectLst/>
                    <a:uLnTx/>
                    <a:uFillTx/>
                    <a:latin typeface="Arial"/>
                    <a:ea typeface="Arial Rounded MT Std" charset="0"/>
                    <a:cs typeface="Arial Rounded MT Std" charset="0"/>
                  </a:rPr>
                  <a:t>2014 г.</a:t>
                </a:r>
              </a:p>
            </p:txBody>
          </p:sp>
          <p:sp>
            <p:nvSpPr>
              <p:cNvPr id="29" name="object 22"/>
              <p:cNvSpPr txBox="1"/>
              <p:nvPr/>
            </p:nvSpPr>
            <p:spPr>
              <a:xfrm>
                <a:off x="4778404" y="2229928"/>
                <a:ext cx="845153" cy="437301"/>
              </a:xfrm>
              <a:prstGeom prst="rect">
                <a:avLst/>
              </a:prstGeom>
            </p:spPr>
            <p:txBody>
              <a:bodyPr vert="horz" wrap="square" lIns="0" tIns="0" rIns="0" bIns="0" rtlCol="0">
                <a:spAutoFit/>
              </a:bodyPr>
              <a:lstStyle/>
              <a:p>
                <a:pPr marL="5774" marR="0" lvl="0" indent="0" algn="ctr" defTabSz="207845" rtl="0" eaLnBrk="1" fontAlgn="auto" latinLnBrk="0" hangingPunct="1">
                  <a:lnSpc>
                    <a:spcPts val="3077"/>
                  </a:lnSpc>
                  <a:spcBef>
                    <a:spcPts val="0"/>
                  </a:spcBef>
                  <a:spcAft>
                    <a:spcPts val="0"/>
                  </a:spcAft>
                  <a:buClrTx/>
                  <a:buSzTx/>
                  <a:buFontTx/>
                  <a:buNone/>
                  <a:tabLst/>
                  <a:defRPr/>
                </a:pPr>
                <a:r>
                  <a:rPr lang="ru-RU" sz="1100" b="1" i="0" u="none" strike="noStrike" kern="1200" cap="none" spc="0" normalizeH="0" dirty="0">
                    <a:ln>
                      <a:noFill/>
                    </a:ln>
                    <a:solidFill>
                      <a:srgbClr val="FFFFFF"/>
                    </a:solidFill>
                    <a:effectLst/>
                    <a:uLnTx/>
                    <a:uFillTx/>
                    <a:latin typeface="Arial"/>
                    <a:ea typeface="Arial Rounded MT Std" charset="0"/>
                    <a:cs typeface="Arial Rounded MT Std" charset="0"/>
                  </a:rPr>
                  <a:t>1,7 </a:t>
                </a:r>
                <a:r>
                  <a:rPr lang="ru-RU" sz="900" b="1" i="0" u="none" strike="noStrike" kern="1200" cap="none" spc="0" normalizeH="0" dirty="0">
                    <a:ln>
                      <a:noFill/>
                    </a:ln>
                    <a:solidFill>
                      <a:srgbClr val="FFFFFF"/>
                    </a:solidFill>
                    <a:effectLst/>
                    <a:uLnTx/>
                    <a:uFillTx/>
                    <a:latin typeface="Arial"/>
                    <a:ea typeface="Arial Rounded MT Std" charset="0"/>
                    <a:cs typeface="Arial Rounded MT Std" charset="0"/>
                  </a:rPr>
                  <a:t>млрд</a:t>
                </a:r>
                <a:endParaRPr kumimoji="0" lang="ru-RU" sz="900" b="1" i="0" u="none" strike="noStrike" kern="1200" cap="none" spc="0" normalizeH="0" baseline="0" dirty="0">
                  <a:ln>
                    <a:noFill/>
                  </a:ln>
                  <a:solidFill>
                    <a:prstClr val="black"/>
                  </a:solidFill>
                  <a:effectLst/>
                  <a:uLnTx/>
                  <a:uFillTx/>
                  <a:latin typeface="Arial"/>
                  <a:ea typeface="Arial Rounded MT Std" charset="0"/>
                  <a:cs typeface="Arial Rounded MT Std" charset="0"/>
                </a:endParaRPr>
              </a:p>
            </p:txBody>
          </p:sp>
        </p:grpSp>
        <p:grpSp>
          <p:nvGrpSpPr>
            <p:cNvPr id="4" name="Group 3"/>
            <p:cNvGrpSpPr/>
            <p:nvPr/>
          </p:nvGrpSpPr>
          <p:grpSpPr>
            <a:xfrm>
              <a:off x="5640745" y="1613767"/>
              <a:ext cx="1209314" cy="989939"/>
              <a:chOff x="5964646" y="1666235"/>
              <a:chExt cx="1372976" cy="1236302"/>
            </a:xfrm>
          </p:grpSpPr>
          <p:sp>
            <p:nvSpPr>
              <p:cNvPr id="30" name="object 2"/>
              <p:cNvSpPr/>
              <p:nvPr/>
            </p:nvSpPr>
            <p:spPr>
              <a:xfrm>
                <a:off x="6034553" y="1666235"/>
                <a:ext cx="1119894" cy="1236302"/>
              </a:xfrm>
              <a:custGeom>
                <a:avLst/>
                <a:gdLst/>
                <a:ahLst/>
                <a:cxnLst/>
                <a:rect l="l" t="t" r="r" b="b"/>
                <a:pathLst>
                  <a:path w="4150995" h="4146550">
                    <a:moveTo>
                      <a:pt x="2311736" y="4135999"/>
                    </a:moveTo>
                    <a:lnTo>
                      <a:pt x="1838768" y="4135999"/>
                    </a:lnTo>
                    <a:lnTo>
                      <a:pt x="1877679" y="4146470"/>
                    </a:lnTo>
                    <a:lnTo>
                      <a:pt x="2272822" y="4146470"/>
                    </a:lnTo>
                    <a:lnTo>
                      <a:pt x="2311736" y="4135999"/>
                    </a:lnTo>
                    <a:close/>
                  </a:path>
                  <a:path w="4150995" h="4146550">
                    <a:moveTo>
                      <a:pt x="2388906" y="4125528"/>
                    </a:moveTo>
                    <a:lnTo>
                      <a:pt x="1761601" y="4125528"/>
                    </a:lnTo>
                    <a:lnTo>
                      <a:pt x="1800073" y="4135999"/>
                    </a:lnTo>
                    <a:lnTo>
                      <a:pt x="2350433" y="4135999"/>
                    </a:lnTo>
                    <a:lnTo>
                      <a:pt x="2388906" y="4125528"/>
                    </a:lnTo>
                    <a:close/>
                  </a:path>
                  <a:path w="4150995" h="4146550">
                    <a:moveTo>
                      <a:pt x="2502922" y="4104587"/>
                    </a:moveTo>
                    <a:lnTo>
                      <a:pt x="1647592" y="4104587"/>
                    </a:lnTo>
                    <a:lnTo>
                      <a:pt x="1723359" y="4125528"/>
                    </a:lnTo>
                    <a:lnTo>
                      <a:pt x="2427150" y="4125528"/>
                    </a:lnTo>
                    <a:lnTo>
                      <a:pt x="2502922" y="4104587"/>
                    </a:lnTo>
                    <a:close/>
                  </a:path>
                  <a:path w="4150995" h="4146550">
                    <a:moveTo>
                      <a:pt x="2502922" y="41883"/>
                    </a:moveTo>
                    <a:lnTo>
                      <a:pt x="1647592" y="41883"/>
                    </a:lnTo>
                    <a:lnTo>
                      <a:pt x="1355056" y="125650"/>
                    </a:lnTo>
                    <a:lnTo>
                      <a:pt x="1319786" y="146592"/>
                    </a:lnTo>
                    <a:lnTo>
                      <a:pt x="1250182" y="167534"/>
                    </a:lnTo>
                    <a:lnTo>
                      <a:pt x="1215862" y="188475"/>
                    </a:lnTo>
                    <a:lnTo>
                      <a:pt x="1181873" y="198946"/>
                    </a:lnTo>
                    <a:lnTo>
                      <a:pt x="1114914" y="240830"/>
                    </a:lnTo>
                    <a:lnTo>
                      <a:pt x="1081957" y="251301"/>
                    </a:lnTo>
                    <a:lnTo>
                      <a:pt x="1017122" y="293184"/>
                    </a:lnTo>
                    <a:lnTo>
                      <a:pt x="953770" y="335068"/>
                    </a:lnTo>
                    <a:lnTo>
                      <a:pt x="922668" y="345539"/>
                    </a:lnTo>
                    <a:lnTo>
                      <a:pt x="891956" y="366480"/>
                    </a:lnTo>
                    <a:lnTo>
                      <a:pt x="861642" y="397893"/>
                    </a:lnTo>
                    <a:lnTo>
                      <a:pt x="802234" y="439777"/>
                    </a:lnTo>
                    <a:lnTo>
                      <a:pt x="773154" y="460718"/>
                    </a:lnTo>
                    <a:lnTo>
                      <a:pt x="744498" y="481660"/>
                    </a:lnTo>
                    <a:lnTo>
                      <a:pt x="716273" y="513073"/>
                    </a:lnTo>
                    <a:lnTo>
                      <a:pt x="688487" y="534015"/>
                    </a:lnTo>
                    <a:lnTo>
                      <a:pt x="661145" y="554956"/>
                    </a:lnTo>
                    <a:lnTo>
                      <a:pt x="634255" y="586369"/>
                    </a:lnTo>
                    <a:lnTo>
                      <a:pt x="607823" y="607311"/>
                    </a:lnTo>
                    <a:lnTo>
                      <a:pt x="581855" y="638724"/>
                    </a:lnTo>
                    <a:lnTo>
                      <a:pt x="556360" y="659665"/>
                    </a:lnTo>
                    <a:lnTo>
                      <a:pt x="531342" y="691078"/>
                    </a:lnTo>
                    <a:lnTo>
                      <a:pt x="506810" y="722491"/>
                    </a:lnTo>
                    <a:lnTo>
                      <a:pt x="482770" y="743432"/>
                    </a:lnTo>
                    <a:lnTo>
                      <a:pt x="459228" y="774845"/>
                    </a:lnTo>
                    <a:lnTo>
                      <a:pt x="436191" y="806258"/>
                    </a:lnTo>
                    <a:lnTo>
                      <a:pt x="413666" y="837670"/>
                    </a:lnTo>
                    <a:lnTo>
                      <a:pt x="391660" y="858612"/>
                    </a:lnTo>
                    <a:lnTo>
                      <a:pt x="349230" y="921437"/>
                    </a:lnTo>
                    <a:lnTo>
                      <a:pt x="308956" y="984263"/>
                    </a:lnTo>
                    <a:lnTo>
                      <a:pt x="270890" y="1047088"/>
                    </a:lnTo>
                    <a:lnTo>
                      <a:pt x="235087" y="1120384"/>
                    </a:lnTo>
                    <a:lnTo>
                      <a:pt x="218051" y="1151797"/>
                    </a:lnTo>
                    <a:lnTo>
                      <a:pt x="201601" y="1183210"/>
                    </a:lnTo>
                    <a:lnTo>
                      <a:pt x="185743" y="1214622"/>
                    </a:lnTo>
                    <a:lnTo>
                      <a:pt x="170484" y="1246035"/>
                    </a:lnTo>
                    <a:lnTo>
                      <a:pt x="155832" y="1287918"/>
                    </a:lnTo>
                    <a:lnTo>
                      <a:pt x="141792" y="1319331"/>
                    </a:lnTo>
                    <a:lnTo>
                      <a:pt x="128371" y="1361215"/>
                    </a:lnTo>
                    <a:lnTo>
                      <a:pt x="115577" y="1392627"/>
                    </a:lnTo>
                    <a:lnTo>
                      <a:pt x="103415" y="1424040"/>
                    </a:lnTo>
                    <a:lnTo>
                      <a:pt x="91893" y="1465923"/>
                    </a:lnTo>
                    <a:lnTo>
                      <a:pt x="81017" y="1497336"/>
                    </a:lnTo>
                    <a:lnTo>
                      <a:pt x="70794" y="1539220"/>
                    </a:lnTo>
                    <a:lnTo>
                      <a:pt x="61231" y="1570632"/>
                    </a:lnTo>
                    <a:lnTo>
                      <a:pt x="52334" y="1612516"/>
                    </a:lnTo>
                    <a:lnTo>
                      <a:pt x="44111" y="1643929"/>
                    </a:lnTo>
                    <a:lnTo>
                      <a:pt x="36567" y="1685812"/>
                    </a:lnTo>
                    <a:lnTo>
                      <a:pt x="29710" y="1727696"/>
                    </a:lnTo>
                    <a:lnTo>
                      <a:pt x="23546" y="1759108"/>
                    </a:lnTo>
                    <a:lnTo>
                      <a:pt x="18082" y="1800992"/>
                    </a:lnTo>
                    <a:lnTo>
                      <a:pt x="13325" y="1842875"/>
                    </a:lnTo>
                    <a:lnTo>
                      <a:pt x="9281" y="1874288"/>
                    </a:lnTo>
                    <a:lnTo>
                      <a:pt x="5958" y="1916172"/>
                    </a:lnTo>
                    <a:lnTo>
                      <a:pt x="3361" y="1958055"/>
                    </a:lnTo>
                    <a:lnTo>
                      <a:pt x="1498" y="1999939"/>
                    </a:lnTo>
                    <a:lnTo>
                      <a:pt x="0" y="2073235"/>
                    </a:lnTo>
                    <a:lnTo>
                      <a:pt x="375" y="2115118"/>
                    </a:lnTo>
                    <a:lnTo>
                      <a:pt x="1498" y="2157002"/>
                    </a:lnTo>
                    <a:lnTo>
                      <a:pt x="3361" y="2198885"/>
                    </a:lnTo>
                    <a:lnTo>
                      <a:pt x="5958" y="2230298"/>
                    </a:lnTo>
                    <a:lnTo>
                      <a:pt x="9281" y="2272182"/>
                    </a:lnTo>
                    <a:lnTo>
                      <a:pt x="13325" y="2314065"/>
                    </a:lnTo>
                    <a:lnTo>
                      <a:pt x="18082" y="2355949"/>
                    </a:lnTo>
                    <a:lnTo>
                      <a:pt x="23546" y="2387361"/>
                    </a:lnTo>
                    <a:lnTo>
                      <a:pt x="29710" y="2429245"/>
                    </a:lnTo>
                    <a:lnTo>
                      <a:pt x="36567" y="2471128"/>
                    </a:lnTo>
                    <a:lnTo>
                      <a:pt x="44111" y="2502541"/>
                    </a:lnTo>
                    <a:lnTo>
                      <a:pt x="52334" y="2544425"/>
                    </a:lnTo>
                    <a:lnTo>
                      <a:pt x="61231" y="2575837"/>
                    </a:lnTo>
                    <a:lnTo>
                      <a:pt x="70794" y="2617721"/>
                    </a:lnTo>
                    <a:lnTo>
                      <a:pt x="81017" y="2649133"/>
                    </a:lnTo>
                    <a:lnTo>
                      <a:pt x="91893" y="2691017"/>
                    </a:lnTo>
                    <a:lnTo>
                      <a:pt x="103415" y="2722430"/>
                    </a:lnTo>
                    <a:lnTo>
                      <a:pt x="115577" y="2764313"/>
                    </a:lnTo>
                    <a:lnTo>
                      <a:pt x="128371" y="2795726"/>
                    </a:lnTo>
                    <a:lnTo>
                      <a:pt x="141792" y="2827139"/>
                    </a:lnTo>
                    <a:lnTo>
                      <a:pt x="155832" y="2869022"/>
                    </a:lnTo>
                    <a:lnTo>
                      <a:pt x="170484" y="2900435"/>
                    </a:lnTo>
                    <a:lnTo>
                      <a:pt x="185743" y="2931847"/>
                    </a:lnTo>
                    <a:lnTo>
                      <a:pt x="201601" y="2973731"/>
                    </a:lnTo>
                    <a:lnTo>
                      <a:pt x="235087" y="3036556"/>
                    </a:lnTo>
                    <a:lnTo>
                      <a:pt x="270890" y="3099382"/>
                    </a:lnTo>
                    <a:lnTo>
                      <a:pt x="308956" y="3162207"/>
                    </a:lnTo>
                    <a:lnTo>
                      <a:pt x="349230" y="3225032"/>
                    </a:lnTo>
                    <a:lnTo>
                      <a:pt x="391660" y="3287858"/>
                    </a:lnTo>
                    <a:lnTo>
                      <a:pt x="413666" y="3319270"/>
                    </a:lnTo>
                    <a:lnTo>
                      <a:pt x="436191" y="3350683"/>
                    </a:lnTo>
                    <a:lnTo>
                      <a:pt x="459228" y="3382095"/>
                    </a:lnTo>
                    <a:lnTo>
                      <a:pt x="482770" y="3403037"/>
                    </a:lnTo>
                    <a:lnTo>
                      <a:pt x="506810" y="3434450"/>
                    </a:lnTo>
                    <a:lnTo>
                      <a:pt x="531342" y="3465863"/>
                    </a:lnTo>
                    <a:lnTo>
                      <a:pt x="556360" y="3486804"/>
                    </a:lnTo>
                    <a:lnTo>
                      <a:pt x="581855" y="3518217"/>
                    </a:lnTo>
                    <a:lnTo>
                      <a:pt x="607823" y="3539159"/>
                    </a:lnTo>
                    <a:lnTo>
                      <a:pt x="634255" y="3570571"/>
                    </a:lnTo>
                    <a:lnTo>
                      <a:pt x="661145" y="3591513"/>
                    </a:lnTo>
                    <a:lnTo>
                      <a:pt x="688487" y="3622926"/>
                    </a:lnTo>
                    <a:lnTo>
                      <a:pt x="716273" y="3643868"/>
                    </a:lnTo>
                    <a:lnTo>
                      <a:pt x="744498" y="3664809"/>
                    </a:lnTo>
                    <a:lnTo>
                      <a:pt x="773154" y="3696222"/>
                    </a:lnTo>
                    <a:lnTo>
                      <a:pt x="861642" y="3759047"/>
                    </a:lnTo>
                    <a:lnTo>
                      <a:pt x="922668" y="3800931"/>
                    </a:lnTo>
                    <a:lnTo>
                      <a:pt x="985257" y="3842814"/>
                    </a:lnTo>
                    <a:lnTo>
                      <a:pt x="1049357" y="3884698"/>
                    </a:lnTo>
                    <a:lnTo>
                      <a:pt x="1081957" y="3895169"/>
                    </a:lnTo>
                    <a:lnTo>
                      <a:pt x="1148222" y="3937052"/>
                    </a:lnTo>
                    <a:lnTo>
                      <a:pt x="1181873" y="3947523"/>
                    </a:lnTo>
                    <a:lnTo>
                      <a:pt x="1215862" y="3968465"/>
                    </a:lnTo>
                    <a:lnTo>
                      <a:pt x="1250182" y="3978936"/>
                    </a:lnTo>
                    <a:lnTo>
                      <a:pt x="1284825" y="3999878"/>
                    </a:lnTo>
                    <a:lnTo>
                      <a:pt x="1390631" y="4031290"/>
                    </a:lnTo>
                    <a:lnTo>
                      <a:pt x="1426502" y="4052232"/>
                    </a:lnTo>
                    <a:lnTo>
                      <a:pt x="1610079" y="4104587"/>
                    </a:lnTo>
                    <a:lnTo>
                      <a:pt x="2540437" y="4104587"/>
                    </a:lnTo>
                    <a:lnTo>
                      <a:pt x="2724024" y="4052232"/>
                    </a:lnTo>
                    <a:lnTo>
                      <a:pt x="2759897" y="4031290"/>
                    </a:lnTo>
                    <a:lnTo>
                      <a:pt x="2865709" y="3999878"/>
                    </a:lnTo>
                    <a:lnTo>
                      <a:pt x="2900354" y="3978936"/>
                    </a:lnTo>
                    <a:lnTo>
                      <a:pt x="2934676" y="3968465"/>
                    </a:lnTo>
                    <a:lnTo>
                      <a:pt x="2968666" y="3947523"/>
                    </a:lnTo>
                    <a:lnTo>
                      <a:pt x="3002320" y="3937052"/>
                    </a:lnTo>
                    <a:lnTo>
                      <a:pt x="3068588" y="3895169"/>
                    </a:lnTo>
                    <a:lnTo>
                      <a:pt x="3101190" y="3884698"/>
                    </a:lnTo>
                    <a:lnTo>
                      <a:pt x="3165293" y="3842814"/>
                    </a:lnTo>
                    <a:lnTo>
                      <a:pt x="3227886" y="3800931"/>
                    </a:lnTo>
                    <a:lnTo>
                      <a:pt x="3288915" y="3759047"/>
                    </a:lnTo>
                    <a:lnTo>
                      <a:pt x="3348326" y="3717164"/>
                    </a:lnTo>
                    <a:lnTo>
                      <a:pt x="3406066" y="3664809"/>
                    </a:lnTo>
                    <a:lnTo>
                      <a:pt x="3434292" y="3643868"/>
                    </a:lnTo>
                    <a:lnTo>
                      <a:pt x="3462080" y="3622926"/>
                    </a:lnTo>
                    <a:lnTo>
                      <a:pt x="3489424" y="3591513"/>
                    </a:lnTo>
                    <a:lnTo>
                      <a:pt x="3516315" y="3570571"/>
                    </a:lnTo>
                    <a:lnTo>
                      <a:pt x="3542749" y="3539159"/>
                    </a:lnTo>
                    <a:lnTo>
                      <a:pt x="3568718" y="3518217"/>
                    </a:lnTo>
                    <a:lnTo>
                      <a:pt x="3594215" y="3486804"/>
                    </a:lnTo>
                    <a:lnTo>
                      <a:pt x="3619233" y="3465863"/>
                    </a:lnTo>
                    <a:lnTo>
                      <a:pt x="3643767" y="3434450"/>
                    </a:lnTo>
                    <a:lnTo>
                      <a:pt x="3667809" y="3403037"/>
                    </a:lnTo>
                    <a:lnTo>
                      <a:pt x="3691352" y="3382095"/>
                    </a:lnTo>
                    <a:lnTo>
                      <a:pt x="3714390" y="3350683"/>
                    </a:lnTo>
                    <a:lnTo>
                      <a:pt x="3736916" y="3319270"/>
                    </a:lnTo>
                    <a:lnTo>
                      <a:pt x="3758924" y="3287858"/>
                    </a:lnTo>
                    <a:lnTo>
                      <a:pt x="3801356" y="3225032"/>
                    </a:lnTo>
                    <a:lnTo>
                      <a:pt x="3841632" y="3162207"/>
                    </a:lnTo>
                    <a:lnTo>
                      <a:pt x="3879700" y="3099382"/>
                    </a:lnTo>
                    <a:lnTo>
                      <a:pt x="3915505" y="3036556"/>
                    </a:lnTo>
                    <a:lnTo>
                      <a:pt x="3948994" y="2973731"/>
                    </a:lnTo>
                    <a:lnTo>
                      <a:pt x="3964852" y="2931847"/>
                    </a:lnTo>
                    <a:lnTo>
                      <a:pt x="3980112" y="2900435"/>
                    </a:lnTo>
                    <a:lnTo>
                      <a:pt x="3994765" y="2869022"/>
                    </a:lnTo>
                    <a:lnTo>
                      <a:pt x="4008806" y="2827139"/>
                    </a:lnTo>
                    <a:lnTo>
                      <a:pt x="4022227" y="2795726"/>
                    </a:lnTo>
                    <a:lnTo>
                      <a:pt x="4035023" y="2764313"/>
                    </a:lnTo>
                    <a:lnTo>
                      <a:pt x="4047185" y="2722430"/>
                    </a:lnTo>
                    <a:lnTo>
                      <a:pt x="4058708" y="2691017"/>
                    </a:lnTo>
                    <a:lnTo>
                      <a:pt x="4069584" y="2649133"/>
                    </a:lnTo>
                    <a:lnTo>
                      <a:pt x="4079807" y="2617721"/>
                    </a:lnTo>
                    <a:lnTo>
                      <a:pt x="4089371" y="2575837"/>
                    </a:lnTo>
                    <a:lnTo>
                      <a:pt x="4098268" y="2544425"/>
                    </a:lnTo>
                    <a:lnTo>
                      <a:pt x="4106492" y="2502541"/>
                    </a:lnTo>
                    <a:lnTo>
                      <a:pt x="4114036" y="2471128"/>
                    </a:lnTo>
                    <a:lnTo>
                      <a:pt x="4120894" y="2429245"/>
                    </a:lnTo>
                    <a:lnTo>
                      <a:pt x="4127058" y="2387361"/>
                    </a:lnTo>
                    <a:lnTo>
                      <a:pt x="4132522" y="2355949"/>
                    </a:lnTo>
                    <a:lnTo>
                      <a:pt x="4137280" y="2314065"/>
                    </a:lnTo>
                    <a:lnTo>
                      <a:pt x="4141324" y="2272182"/>
                    </a:lnTo>
                    <a:lnTo>
                      <a:pt x="4144647" y="2230298"/>
                    </a:lnTo>
                    <a:lnTo>
                      <a:pt x="4147244" y="2198885"/>
                    </a:lnTo>
                    <a:lnTo>
                      <a:pt x="4149107" y="2157002"/>
                    </a:lnTo>
                    <a:lnTo>
                      <a:pt x="4150230" y="2115118"/>
                    </a:lnTo>
                    <a:lnTo>
                      <a:pt x="4150606" y="2073235"/>
                    </a:lnTo>
                    <a:lnTo>
                      <a:pt x="4150230" y="2031351"/>
                    </a:lnTo>
                    <a:lnTo>
                      <a:pt x="4147244" y="1958055"/>
                    </a:lnTo>
                    <a:lnTo>
                      <a:pt x="4144647" y="1916172"/>
                    </a:lnTo>
                    <a:lnTo>
                      <a:pt x="4141324" y="1874288"/>
                    </a:lnTo>
                    <a:lnTo>
                      <a:pt x="4137280" y="1842875"/>
                    </a:lnTo>
                    <a:lnTo>
                      <a:pt x="4132522" y="1800992"/>
                    </a:lnTo>
                    <a:lnTo>
                      <a:pt x="4127058" y="1759108"/>
                    </a:lnTo>
                    <a:lnTo>
                      <a:pt x="4120894" y="1727696"/>
                    </a:lnTo>
                    <a:lnTo>
                      <a:pt x="4114036" y="1685812"/>
                    </a:lnTo>
                    <a:lnTo>
                      <a:pt x="4106492" y="1643929"/>
                    </a:lnTo>
                    <a:lnTo>
                      <a:pt x="4098268" y="1612516"/>
                    </a:lnTo>
                    <a:lnTo>
                      <a:pt x="4089371" y="1570632"/>
                    </a:lnTo>
                    <a:lnTo>
                      <a:pt x="4079807" y="1539220"/>
                    </a:lnTo>
                    <a:lnTo>
                      <a:pt x="4069584" y="1497336"/>
                    </a:lnTo>
                    <a:lnTo>
                      <a:pt x="4058708" y="1465923"/>
                    </a:lnTo>
                    <a:lnTo>
                      <a:pt x="4047185" y="1424040"/>
                    </a:lnTo>
                    <a:lnTo>
                      <a:pt x="4035023" y="1392627"/>
                    </a:lnTo>
                    <a:lnTo>
                      <a:pt x="4022227" y="1361215"/>
                    </a:lnTo>
                    <a:lnTo>
                      <a:pt x="4008806" y="1319331"/>
                    </a:lnTo>
                    <a:lnTo>
                      <a:pt x="3994765" y="1287918"/>
                    </a:lnTo>
                    <a:lnTo>
                      <a:pt x="3980112" y="1246035"/>
                    </a:lnTo>
                    <a:lnTo>
                      <a:pt x="3964852" y="1214622"/>
                    </a:lnTo>
                    <a:lnTo>
                      <a:pt x="3948994" y="1183210"/>
                    </a:lnTo>
                    <a:lnTo>
                      <a:pt x="3932542" y="1151797"/>
                    </a:lnTo>
                    <a:lnTo>
                      <a:pt x="3915505" y="1120384"/>
                    </a:lnTo>
                    <a:lnTo>
                      <a:pt x="3897889" y="1078501"/>
                    </a:lnTo>
                    <a:lnTo>
                      <a:pt x="3860946" y="1015675"/>
                    </a:lnTo>
                    <a:lnTo>
                      <a:pt x="3821767" y="952850"/>
                    </a:lnTo>
                    <a:lnTo>
                      <a:pt x="3780406" y="890025"/>
                    </a:lnTo>
                    <a:lnTo>
                      <a:pt x="3736916" y="837670"/>
                    </a:lnTo>
                    <a:lnTo>
                      <a:pt x="3714390" y="806258"/>
                    </a:lnTo>
                    <a:lnTo>
                      <a:pt x="3691352" y="774845"/>
                    </a:lnTo>
                    <a:lnTo>
                      <a:pt x="3667809" y="743432"/>
                    </a:lnTo>
                    <a:lnTo>
                      <a:pt x="3643767" y="722491"/>
                    </a:lnTo>
                    <a:lnTo>
                      <a:pt x="3619233" y="691078"/>
                    </a:lnTo>
                    <a:lnTo>
                      <a:pt x="3594215" y="659665"/>
                    </a:lnTo>
                    <a:lnTo>
                      <a:pt x="3568718" y="638724"/>
                    </a:lnTo>
                    <a:lnTo>
                      <a:pt x="3542749" y="607311"/>
                    </a:lnTo>
                    <a:lnTo>
                      <a:pt x="3516315" y="586369"/>
                    </a:lnTo>
                    <a:lnTo>
                      <a:pt x="3489424" y="554956"/>
                    </a:lnTo>
                    <a:lnTo>
                      <a:pt x="3462080" y="534015"/>
                    </a:lnTo>
                    <a:lnTo>
                      <a:pt x="3434292" y="513073"/>
                    </a:lnTo>
                    <a:lnTo>
                      <a:pt x="3406066" y="481660"/>
                    </a:lnTo>
                    <a:lnTo>
                      <a:pt x="3377409" y="460718"/>
                    </a:lnTo>
                    <a:lnTo>
                      <a:pt x="3348326" y="439777"/>
                    </a:lnTo>
                    <a:lnTo>
                      <a:pt x="3288915" y="397893"/>
                    </a:lnTo>
                    <a:lnTo>
                      <a:pt x="3258600" y="366480"/>
                    </a:lnTo>
                    <a:lnTo>
                      <a:pt x="3227886" y="345539"/>
                    </a:lnTo>
                    <a:lnTo>
                      <a:pt x="3196782" y="335068"/>
                    </a:lnTo>
                    <a:lnTo>
                      <a:pt x="3133427" y="293184"/>
                    </a:lnTo>
                    <a:lnTo>
                      <a:pt x="3068588" y="251301"/>
                    </a:lnTo>
                    <a:lnTo>
                      <a:pt x="3035629" y="240830"/>
                    </a:lnTo>
                    <a:lnTo>
                      <a:pt x="2968666" y="198946"/>
                    </a:lnTo>
                    <a:lnTo>
                      <a:pt x="2934676" y="188475"/>
                    </a:lnTo>
                    <a:lnTo>
                      <a:pt x="2900354" y="167534"/>
                    </a:lnTo>
                    <a:lnTo>
                      <a:pt x="2830746" y="146592"/>
                    </a:lnTo>
                    <a:lnTo>
                      <a:pt x="2795474" y="125650"/>
                    </a:lnTo>
                    <a:lnTo>
                      <a:pt x="2502922" y="41883"/>
                    </a:lnTo>
                    <a:close/>
                  </a:path>
                  <a:path w="4150995" h="4146550">
                    <a:moveTo>
                      <a:pt x="2388906" y="20941"/>
                    </a:moveTo>
                    <a:lnTo>
                      <a:pt x="1761601" y="20941"/>
                    </a:lnTo>
                    <a:lnTo>
                      <a:pt x="1685354" y="41883"/>
                    </a:lnTo>
                    <a:lnTo>
                      <a:pt x="2465158" y="41883"/>
                    </a:lnTo>
                    <a:lnTo>
                      <a:pt x="2388906" y="20941"/>
                    </a:lnTo>
                    <a:close/>
                  </a:path>
                  <a:path w="4150995" h="4146550">
                    <a:moveTo>
                      <a:pt x="2311736" y="10470"/>
                    </a:moveTo>
                    <a:lnTo>
                      <a:pt x="1838768" y="10470"/>
                    </a:lnTo>
                    <a:lnTo>
                      <a:pt x="1800073" y="20941"/>
                    </a:lnTo>
                    <a:lnTo>
                      <a:pt x="2350433" y="20941"/>
                    </a:lnTo>
                    <a:lnTo>
                      <a:pt x="2311736" y="10470"/>
                    </a:lnTo>
                    <a:close/>
                  </a:path>
                  <a:path w="4150995" h="4146550">
                    <a:moveTo>
                      <a:pt x="2194373" y="0"/>
                    </a:moveTo>
                    <a:lnTo>
                      <a:pt x="1956124" y="0"/>
                    </a:lnTo>
                    <a:lnTo>
                      <a:pt x="1916800" y="10470"/>
                    </a:lnTo>
                    <a:lnTo>
                      <a:pt x="2233699" y="10470"/>
                    </a:lnTo>
                    <a:lnTo>
                      <a:pt x="2194373" y="0"/>
                    </a:lnTo>
                    <a:close/>
                  </a:path>
                </a:pathLst>
              </a:custGeom>
              <a:solidFill>
                <a:srgbClr val="3DCD58"/>
              </a:solidFill>
            </p:spPr>
            <p:txBody>
              <a:bodyPr wrap="square" lIns="0" tIns="0" rIns="0" bIns="0" rtlCol="0"/>
              <a:lstStyle/>
              <a:p>
                <a:pPr marL="0" marR="0" lvl="0" indent="0" algn="l" defTabSz="207845" rtl="0" eaLnBrk="1" fontAlgn="auto" latinLnBrk="0" hangingPunct="1">
                  <a:lnSpc>
                    <a:spcPct val="100000"/>
                  </a:lnSpc>
                  <a:spcBef>
                    <a:spcPts val="0"/>
                  </a:spcBef>
                  <a:spcAft>
                    <a:spcPts val="0"/>
                  </a:spcAft>
                  <a:buClrTx/>
                  <a:buSzTx/>
                  <a:buFontTx/>
                  <a:buNone/>
                  <a:tabLst/>
                  <a:defRPr/>
                </a:pPr>
                <a:endParaRPr kumimoji="0" lang="ru-RU" sz="825" b="0" i="0" u="none" strike="noStrike" kern="1200" cap="none" spc="0" normalizeH="0" baseline="0" dirty="0">
                  <a:ln>
                    <a:noFill/>
                  </a:ln>
                  <a:solidFill>
                    <a:prstClr val="black"/>
                  </a:solidFill>
                  <a:effectLst/>
                  <a:uLnTx/>
                  <a:uFillTx/>
                  <a:latin typeface="Arial"/>
                  <a:ea typeface="+mn-ea"/>
                  <a:cs typeface="+mn-cs"/>
                </a:endParaRPr>
              </a:p>
            </p:txBody>
          </p:sp>
          <p:sp>
            <p:nvSpPr>
              <p:cNvPr id="31" name="object 3"/>
              <p:cNvSpPr/>
              <p:nvPr/>
            </p:nvSpPr>
            <p:spPr>
              <a:xfrm>
                <a:off x="6207287" y="2005936"/>
                <a:ext cx="751803" cy="668662"/>
              </a:xfrm>
              <a:custGeom>
                <a:avLst/>
                <a:gdLst/>
                <a:ahLst/>
                <a:cxnLst/>
                <a:rect l="l" t="t" r="r" b="b"/>
                <a:pathLst>
                  <a:path w="2819400" h="2670175">
                    <a:moveTo>
                      <a:pt x="2620494" y="1472557"/>
                    </a:moveTo>
                    <a:lnTo>
                      <a:pt x="198546" y="1472557"/>
                    </a:lnTo>
                    <a:lnTo>
                      <a:pt x="212750" y="1475167"/>
                    </a:lnTo>
                    <a:lnTo>
                      <a:pt x="224304" y="1482282"/>
                    </a:lnTo>
                    <a:lnTo>
                      <a:pt x="232070" y="1492824"/>
                    </a:lnTo>
                    <a:lnTo>
                      <a:pt x="234912" y="1505718"/>
                    </a:lnTo>
                    <a:lnTo>
                      <a:pt x="234912" y="2636846"/>
                    </a:lnTo>
                    <a:lnTo>
                      <a:pt x="237785" y="2649785"/>
                    </a:lnTo>
                    <a:lnTo>
                      <a:pt x="245612" y="2660364"/>
                    </a:lnTo>
                    <a:lnTo>
                      <a:pt x="257206" y="2667503"/>
                    </a:lnTo>
                    <a:lnTo>
                      <a:pt x="271382" y="2670122"/>
                    </a:lnTo>
                    <a:lnTo>
                      <a:pt x="2547721" y="2670122"/>
                    </a:lnTo>
                    <a:lnTo>
                      <a:pt x="2561909" y="2667503"/>
                    </a:lnTo>
                    <a:lnTo>
                      <a:pt x="2573479" y="2660364"/>
                    </a:lnTo>
                    <a:lnTo>
                      <a:pt x="2581273" y="2649785"/>
                    </a:lnTo>
                    <a:lnTo>
                      <a:pt x="2584128" y="2636846"/>
                    </a:lnTo>
                    <a:lnTo>
                      <a:pt x="2584128" y="1505718"/>
                    </a:lnTo>
                    <a:lnTo>
                      <a:pt x="2587001" y="1492824"/>
                    </a:lnTo>
                    <a:lnTo>
                      <a:pt x="2594819" y="1482282"/>
                    </a:lnTo>
                    <a:lnTo>
                      <a:pt x="2606383" y="1475167"/>
                    </a:lnTo>
                    <a:lnTo>
                      <a:pt x="2620494" y="1472557"/>
                    </a:lnTo>
                    <a:close/>
                  </a:path>
                  <a:path w="2819400" h="2670175">
                    <a:moveTo>
                      <a:pt x="2584128" y="1173110"/>
                    </a:moveTo>
                    <a:lnTo>
                      <a:pt x="234912" y="1173110"/>
                    </a:lnTo>
                    <a:lnTo>
                      <a:pt x="234912" y="1181320"/>
                    </a:lnTo>
                    <a:lnTo>
                      <a:pt x="231624" y="1189246"/>
                    </a:lnTo>
                    <a:lnTo>
                      <a:pt x="225624" y="1195246"/>
                    </a:lnTo>
                    <a:lnTo>
                      <a:pt x="9034" y="1417270"/>
                    </a:lnTo>
                    <a:lnTo>
                      <a:pt x="0" y="1434951"/>
                    </a:lnTo>
                    <a:lnTo>
                      <a:pt x="2922" y="1452951"/>
                    </a:lnTo>
                    <a:lnTo>
                      <a:pt x="15672" y="1466932"/>
                    </a:lnTo>
                    <a:lnTo>
                      <a:pt x="36122" y="1472557"/>
                    </a:lnTo>
                    <a:lnTo>
                      <a:pt x="2783033" y="1472557"/>
                    </a:lnTo>
                    <a:lnTo>
                      <a:pt x="2803406" y="1466932"/>
                    </a:lnTo>
                    <a:lnTo>
                      <a:pt x="2816167" y="1452951"/>
                    </a:lnTo>
                    <a:lnTo>
                      <a:pt x="2819172" y="1434951"/>
                    </a:lnTo>
                    <a:lnTo>
                      <a:pt x="2810278" y="1417270"/>
                    </a:lnTo>
                    <a:lnTo>
                      <a:pt x="2593353" y="1195246"/>
                    </a:lnTo>
                    <a:lnTo>
                      <a:pt x="2587406" y="1189246"/>
                    </a:lnTo>
                    <a:lnTo>
                      <a:pt x="2584128" y="1181320"/>
                    </a:lnTo>
                    <a:lnTo>
                      <a:pt x="2584128" y="1173110"/>
                    </a:lnTo>
                    <a:close/>
                  </a:path>
                  <a:path w="2819400" h="2670175">
                    <a:moveTo>
                      <a:pt x="1409511" y="0"/>
                    </a:moveTo>
                    <a:lnTo>
                      <a:pt x="1394936" y="2783"/>
                    </a:lnTo>
                    <a:lnTo>
                      <a:pt x="1382416" y="11135"/>
                    </a:lnTo>
                    <a:lnTo>
                      <a:pt x="247309" y="1173110"/>
                    </a:lnTo>
                    <a:lnTo>
                      <a:pt x="2571794" y="1173110"/>
                    </a:lnTo>
                    <a:lnTo>
                      <a:pt x="1436676" y="11135"/>
                    </a:lnTo>
                    <a:lnTo>
                      <a:pt x="1424103" y="2783"/>
                    </a:lnTo>
                    <a:lnTo>
                      <a:pt x="1409511" y="0"/>
                    </a:lnTo>
                    <a:close/>
                  </a:path>
                </a:pathLst>
              </a:custGeom>
              <a:solidFill>
                <a:schemeClr val="bg1"/>
              </a:solidFill>
              <a:ln>
                <a:solidFill>
                  <a:schemeClr val="bg1"/>
                </a:solidFill>
              </a:ln>
            </p:spPr>
            <p:txBody>
              <a:bodyPr wrap="square" lIns="0" tIns="0" rIns="0" bIns="0" rtlCol="0"/>
              <a:lstStyle/>
              <a:p>
                <a:pPr marL="0" marR="0" lvl="0" indent="0" algn="l" defTabSz="207845" rtl="0" eaLnBrk="1" fontAlgn="auto" latinLnBrk="0" hangingPunct="1">
                  <a:lnSpc>
                    <a:spcPct val="100000"/>
                  </a:lnSpc>
                  <a:spcBef>
                    <a:spcPts val="0"/>
                  </a:spcBef>
                  <a:spcAft>
                    <a:spcPts val="0"/>
                  </a:spcAft>
                  <a:buClrTx/>
                  <a:buSzTx/>
                  <a:buFontTx/>
                  <a:buNone/>
                  <a:tabLst/>
                  <a:defRPr/>
                </a:pPr>
                <a:endParaRPr kumimoji="0" lang="ru-RU" sz="825" b="0" i="0" u="none" strike="noStrike" kern="1200" cap="none" spc="0" normalizeH="0" baseline="0" dirty="0">
                  <a:ln>
                    <a:noFill/>
                  </a:ln>
                  <a:solidFill>
                    <a:prstClr val="black"/>
                  </a:solidFill>
                  <a:effectLst/>
                  <a:uLnTx/>
                  <a:uFillTx/>
                  <a:latin typeface="Arial"/>
                  <a:ea typeface="+mn-ea"/>
                  <a:cs typeface="+mn-cs"/>
                </a:endParaRPr>
              </a:p>
            </p:txBody>
          </p:sp>
          <p:sp>
            <p:nvSpPr>
              <p:cNvPr id="32" name="object 21"/>
              <p:cNvSpPr txBox="1"/>
              <p:nvPr/>
            </p:nvSpPr>
            <p:spPr>
              <a:xfrm>
                <a:off x="5964646" y="2151460"/>
                <a:ext cx="1372976" cy="576558"/>
              </a:xfrm>
              <a:prstGeom prst="rect">
                <a:avLst/>
              </a:prstGeom>
            </p:spPr>
            <p:txBody>
              <a:bodyPr vert="horz" wrap="square" lIns="0" tIns="0" rIns="0" bIns="0" rtlCol="0">
                <a:spAutoFit/>
              </a:bodyPr>
              <a:lstStyle/>
              <a:p>
                <a:pPr marL="0" marR="80541" lvl="0" indent="0" algn="ctr" defTabSz="207845" rtl="0" eaLnBrk="1" fontAlgn="auto" latinLnBrk="0" hangingPunct="1">
                  <a:lnSpc>
                    <a:spcPct val="100000"/>
                  </a:lnSpc>
                  <a:spcBef>
                    <a:spcPts val="2414"/>
                  </a:spcBef>
                  <a:spcAft>
                    <a:spcPts val="0"/>
                  </a:spcAft>
                  <a:buClrTx/>
                  <a:buSzTx/>
                  <a:buFontTx/>
                  <a:buNone/>
                  <a:tabLst/>
                  <a:defRPr/>
                </a:pPr>
                <a:r>
                  <a:rPr lang="ru-RU" sz="3000" b="1" i="0" u="none" strike="noStrike" kern="1200" cap="none" spc="0" normalizeH="0" dirty="0">
                    <a:ln>
                      <a:noFill/>
                    </a:ln>
                    <a:solidFill>
                      <a:srgbClr val="3DCD58"/>
                    </a:solidFill>
                    <a:effectLst/>
                    <a:uLnTx/>
                    <a:uFillTx/>
                    <a:latin typeface="Arial"/>
                    <a:ea typeface="Arial Rounded MT Std" charset="0"/>
                    <a:cs typeface="Arial Rounded MT Std" charset="0"/>
                  </a:rPr>
                  <a:t>x3</a:t>
                </a:r>
              </a:p>
            </p:txBody>
          </p:sp>
          <p:sp>
            <p:nvSpPr>
              <p:cNvPr id="33" name="object 20"/>
              <p:cNvSpPr txBox="1"/>
              <p:nvPr/>
            </p:nvSpPr>
            <p:spPr>
              <a:xfrm>
                <a:off x="6384395" y="2677203"/>
                <a:ext cx="711292" cy="192186"/>
              </a:xfrm>
              <a:prstGeom prst="rect">
                <a:avLst/>
              </a:prstGeom>
            </p:spPr>
            <p:txBody>
              <a:bodyPr vert="horz" wrap="square" lIns="0" tIns="0" rIns="0" bIns="0" rtlCol="0">
                <a:spAutoFit/>
              </a:bodyPr>
              <a:lstStyle/>
              <a:p>
                <a:pPr marL="5774" marR="0" lvl="0" indent="0" algn="l" defTabSz="207845"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prstClr val="white"/>
                    </a:solidFill>
                    <a:effectLst/>
                    <a:uLnTx/>
                    <a:uFillTx/>
                    <a:latin typeface="Arial"/>
                    <a:ea typeface="Arial Rounded MT Std" charset="0"/>
                    <a:cs typeface="Arial Rounded MT Std" charset="0"/>
                  </a:rPr>
                  <a:t>2020 г.</a:t>
                </a:r>
                <a:endParaRPr kumimoji="0" lang="ru-RU" sz="1000" b="0" i="0" u="none" strike="noStrike" kern="1200" cap="none" spc="0" normalizeH="0" baseline="0" dirty="0">
                  <a:ln>
                    <a:noFill/>
                  </a:ln>
                  <a:solidFill>
                    <a:prstClr val="white"/>
                  </a:solidFill>
                  <a:effectLst/>
                  <a:uLnTx/>
                  <a:uFillTx/>
                  <a:latin typeface="Arial"/>
                  <a:ea typeface="Arial Rounded MT Std" charset="0"/>
                  <a:cs typeface="Arial Rounded MT Std" charset="0"/>
                </a:endParaRPr>
              </a:p>
            </p:txBody>
          </p:sp>
          <p:sp>
            <p:nvSpPr>
              <p:cNvPr id="34" name="Rectangle 33"/>
              <p:cNvSpPr/>
              <p:nvPr/>
            </p:nvSpPr>
            <p:spPr>
              <a:xfrm>
                <a:off x="6183627" y="1746448"/>
                <a:ext cx="825890" cy="326716"/>
              </a:xfrm>
              <a:prstGeom prst="rect">
                <a:avLst/>
              </a:prstGeom>
            </p:spPr>
            <p:txBody>
              <a:bodyPr wrap="none" rtlCol="0">
                <a:spAutoFit/>
              </a:bodyPr>
              <a:lstStyle/>
              <a:p>
                <a:pPr marL="5774" marR="0" lvl="0" indent="0" algn="ctr" defTabSz="207845" rtl="0" eaLnBrk="1" fontAlgn="auto" latinLnBrk="0" hangingPunct="1">
                  <a:lnSpc>
                    <a:spcPct val="100000"/>
                  </a:lnSpc>
                  <a:spcBef>
                    <a:spcPts val="0"/>
                  </a:spcBef>
                  <a:spcAft>
                    <a:spcPts val="0"/>
                  </a:spcAft>
                  <a:buClrTx/>
                  <a:buSzTx/>
                  <a:buFontTx/>
                  <a:buNone/>
                  <a:tabLst/>
                  <a:defRPr/>
                </a:pPr>
                <a:r>
                  <a:rPr lang="ru-RU" sz="1100" b="1" i="0" u="none" strike="noStrike" kern="1200" cap="none" spc="0" normalizeH="0" dirty="0">
                    <a:ln>
                      <a:noFill/>
                    </a:ln>
                    <a:solidFill>
                      <a:srgbClr val="FFFFFF"/>
                    </a:solidFill>
                    <a:effectLst/>
                    <a:uLnTx/>
                    <a:uFillTx/>
                    <a:latin typeface="Arial"/>
                    <a:ea typeface="Arial Rounded MT Std" charset="0"/>
                    <a:cs typeface="Arial Rounded MT Std" charset="0"/>
                  </a:rPr>
                  <a:t>5,5 </a:t>
                </a:r>
                <a:r>
                  <a:rPr lang="ru-RU" sz="900" b="1" i="0" u="none" strike="noStrike" kern="1200" cap="none" spc="0" normalizeH="0" dirty="0">
                    <a:ln>
                      <a:noFill/>
                    </a:ln>
                    <a:solidFill>
                      <a:srgbClr val="FFFFFF"/>
                    </a:solidFill>
                    <a:effectLst/>
                    <a:uLnTx/>
                    <a:uFillTx/>
                    <a:latin typeface="Arial"/>
                    <a:ea typeface="Arial Rounded MT Std" charset="0"/>
                    <a:cs typeface="Arial Rounded MT Std" charset="0"/>
                  </a:rPr>
                  <a:t>млрд</a:t>
                </a:r>
                <a:endParaRPr kumimoji="0" lang="ru-RU" sz="900" b="1" i="0" u="none" strike="noStrike" kern="1200" cap="none" spc="0" normalizeH="0" baseline="0" dirty="0">
                  <a:ln>
                    <a:noFill/>
                  </a:ln>
                  <a:solidFill>
                    <a:prstClr val="black"/>
                  </a:solidFill>
                  <a:effectLst/>
                  <a:uLnTx/>
                  <a:uFillTx/>
                  <a:latin typeface="Arial"/>
                  <a:ea typeface="Arial Rounded MT Std" charset="0"/>
                  <a:cs typeface="Arial Rounded MT Std" charset="0"/>
                </a:endParaRPr>
              </a:p>
            </p:txBody>
          </p:sp>
        </p:grpSp>
      </p:grpSp>
      <p:grpSp>
        <p:nvGrpSpPr>
          <p:cNvPr id="16" name="Group 15"/>
          <p:cNvGrpSpPr/>
          <p:nvPr/>
        </p:nvGrpSpPr>
        <p:grpSpPr>
          <a:xfrm>
            <a:off x="4841023" y="2881591"/>
            <a:ext cx="4130454" cy="1602809"/>
            <a:chOff x="4841023" y="2881591"/>
            <a:chExt cx="4130454" cy="1602809"/>
          </a:xfrm>
        </p:grpSpPr>
        <p:sp>
          <p:nvSpPr>
            <p:cNvPr id="22" name="Rectangle 21"/>
            <p:cNvSpPr/>
            <p:nvPr/>
          </p:nvSpPr>
          <p:spPr>
            <a:xfrm>
              <a:off x="4841023" y="2881591"/>
              <a:ext cx="4058501" cy="430887"/>
            </a:xfrm>
            <a:prstGeom prst="rect">
              <a:avLst/>
            </a:prstGeom>
          </p:spPr>
          <p:txBody>
            <a:bodyPr wrap="square" rtlCol="0">
              <a:spAutoFit/>
            </a:bodyPr>
            <a:lstStyle/>
            <a:p>
              <a:pPr marL="0" marR="0" lvl="0" indent="0" algn="l" defTabSz="456918" rtl="0" eaLnBrk="1" fontAlgn="auto" latinLnBrk="0" hangingPunct="1">
                <a:lnSpc>
                  <a:spcPct val="100000"/>
                </a:lnSpc>
                <a:spcBef>
                  <a:spcPts val="600"/>
                </a:spcBef>
                <a:spcAft>
                  <a:spcPts val="0"/>
                </a:spcAft>
                <a:buClr>
                  <a:srgbClr val="3DCD58"/>
                </a:buClr>
                <a:buSzTx/>
                <a:buFontTx/>
                <a:buNone/>
                <a:tabLst/>
                <a:defRPr/>
              </a:pPr>
              <a:r>
                <a:rPr lang="ru-RU" sz="1100" b="1" i="0" u="none" strike="noStrike" kern="1200" cap="none" spc="0" normalizeH="0" dirty="0">
                  <a:ln>
                    <a:noFill/>
                  </a:ln>
                  <a:solidFill>
                    <a:srgbClr val="3DCD58"/>
                  </a:solidFill>
                  <a:effectLst/>
                  <a:uLnTx/>
                  <a:uFillTx/>
                  <a:latin typeface="Arial"/>
                  <a:ea typeface="+mn-ea"/>
                  <a:cs typeface="+mn-cs"/>
                </a:rPr>
                <a:t>К 2020 году: &gt; 30 % устройств в каждом здании будут иметь сетевые возможности</a:t>
              </a:r>
            </a:p>
          </p:txBody>
        </p:sp>
        <p:sp>
          <p:nvSpPr>
            <p:cNvPr id="35" name="TextBox 34"/>
            <p:cNvSpPr txBox="1"/>
            <p:nvPr/>
          </p:nvSpPr>
          <p:spPr>
            <a:xfrm>
              <a:off x="4863556" y="3750982"/>
              <a:ext cx="932673" cy="230832"/>
            </a:xfrm>
            <a:prstGeom prst="rect">
              <a:avLst/>
            </a:prstGeom>
            <a:noFill/>
          </p:spPr>
          <p:txBody>
            <a:bodyPr wrap="square" rtlCol="0">
              <a:spAutoFit/>
            </a:bodyPr>
            <a:lstStyle/>
            <a:p>
              <a:pPr marL="0" marR="0" lvl="0" indent="0" algn="ctr" defTabSz="456918" rtl="0" eaLnBrk="1" fontAlgn="auto" latinLnBrk="0" hangingPunct="1">
                <a:lnSpc>
                  <a:spcPct val="100000"/>
                </a:lnSpc>
                <a:spcBef>
                  <a:spcPts val="0"/>
                </a:spcBef>
                <a:spcAft>
                  <a:spcPts val="0"/>
                </a:spcAft>
                <a:buClrTx/>
                <a:buSzTx/>
                <a:buFontTx/>
                <a:buNone/>
                <a:tabLst/>
                <a:defRPr/>
              </a:pPr>
              <a:r>
                <a:rPr lang="ru-RU" sz="900" b="0" i="0" u="none" strike="noStrike" kern="1200" cap="none" spc="0" normalizeH="0" dirty="0">
                  <a:ln>
                    <a:noFill/>
                  </a:ln>
                  <a:solidFill>
                    <a:prstClr val="white"/>
                  </a:solidFill>
                  <a:effectLst/>
                  <a:uLnTx/>
                  <a:uFillTx/>
                  <a:latin typeface="Arial"/>
                  <a:ea typeface="+mn-ea"/>
                  <a:cs typeface="Arial"/>
                </a:rPr>
                <a:t>Столы</a:t>
              </a:r>
            </a:p>
          </p:txBody>
        </p:sp>
        <p:sp>
          <p:nvSpPr>
            <p:cNvPr id="36" name="TextBox 35"/>
            <p:cNvSpPr txBox="1"/>
            <p:nvPr/>
          </p:nvSpPr>
          <p:spPr>
            <a:xfrm>
              <a:off x="5681795" y="3765423"/>
              <a:ext cx="1229201" cy="230832"/>
            </a:xfrm>
            <a:prstGeom prst="rect">
              <a:avLst/>
            </a:prstGeom>
            <a:noFill/>
          </p:spPr>
          <p:txBody>
            <a:bodyPr wrap="square" rtlCol="0">
              <a:spAutoFit/>
            </a:bodyPr>
            <a:lstStyle/>
            <a:p>
              <a:pPr marL="0" marR="0" lvl="0" indent="0" algn="ctr" defTabSz="456918" rtl="0" eaLnBrk="1" fontAlgn="auto" latinLnBrk="0" hangingPunct="1">
                <a:lnSpc>
                  <a:spcPct val="100000"/>
                </a:lnSpc>
                <a:spcBef>
                  <a:spcPts val="0"/>
                </a:spcBef>
                <a:spcAft>
                  <a:spcPts val="0"/>
                </a:spcAft>
                <a:buClrTx/>
                <a:buSzTx/>
                <a:buFontTx/>
                <a:buNone/>
                <a:tabLst/>
                <a:defRPr/>
              </a:pPr>
              <a:r>
                <a:rPr lang="ru-RU" sz="900" b="0" i="0" u="none" strike="noStrike" kern="1200" cap="none" spc="0" normalizeH="0" dirty="0">
                  <a:ln>
                    <a:noFill/>
                  </a:ln>
                  <a:solidFill>
                    <a:prstClr val="white"/>
                  </a:solidFill>
                  <a:effectLst/>
                  <a:uLnTx/>
                  <a:uFillTx/>
                  <a:latin typeface="Arial"/>
                  <a:ea typeface="+mn-ea"/>
                  <a:cs typeface="Arial"/>
                </a:rPr>
                <a:t>Мусорные баки</a:t>
              </a:r>
            </a:p>
          </p:txBody>
        </p:sp>
        <p:sp>
          <p:nvSpPr>
            <p:cNvPr id="37" name="TextBox 36"/>
            <p:cNvSpPr txBox="1"/>
            <p:nvPr/>
          </p:nvSpPr>
          <p:spPr>
            <a:xfrm>
              <a:off x="6752454" y="3766021"/>
              <a:ext cx="932673" cy="230832"/>
            </a:xfrm>
            <a:prstGeom prst="rect">
              <a:avLst/>
            </a:prstGeom>
            <a:noFill/>
          </p:spPr>
          <p:txBody>
            <a:bodyPr wrap="square" rtlCol="0">
              <a:spAutoFit/>
            </a:bodyPr>
            <a:lstStyle/>
            <a:p>
              <a:pPr marL="0" marR="0" lvl="0" indent="0" algn="ctr" defTabSz="456918" rtl="0" eaLnBrk="1" fontAlgn="auto" latinLnBrk="0" hangingPunct="1">
                <a:lnSpc>
                  <a:spcPct val="100000"/>
                </a:lnSpc>
                <a:spcBef>
                  <a:spcPts val="0"/>
                </a:spcBef>
                <a:spcAft>
                  <a:spcPts val="0"/>
                </a:spcAft>
                <a:buClrTx/>
                <a:buSzTx/>
                <a:buFontTx/>
                <a:buNone/>
                <a:tabLst/>
                <a:defRPr/>
              </a:pPr>
              <a:r>
                <a:rPr lang="ru-RU" sz="900" b="0" i="0" u="none" strike="noStrike" kern="1200" cap="none" spc="0" normalizeH="0" dirty="0">
                  <a:ln>
                    <a:noFill/>
                  </a:ln>
                  <a:solidFill>
                    <a:prstClr val="white"/>
                  </a:solidFill>
                  <a:effectLst/>
                  <a:uLnTx/>
                  <a:uFillTx/>
                  <a:latin typeface="Arial"/>
                  <a:ea typeface="+mn-ea"/>
                  <a:cs typeface="Arial"/>
                </a:rPr>
                <a:t>Освещение</a:t>
              </a:r>
            </a:p>
          </p:txBody>
        </p:sp>
        <p:sp>
          <p:nvSpPr>
            <p:cNvPr id="38" name="TextBox 37"/>
            <p:cNvSpPr txBox="1"/>
            <p:nvPr/>
          </p:nvSpPr>
          <p:spPr>
            <a:xfrm>
              <a:off x="7427906" y="3761480"/>
              <a:ext cx="1543571" cy="369332"/>
            </a:xfrm>
            <a:prstGeom prst="rect">
              <a:avLst/>
            </a:prstGeom>
            <a:noFill/>
          </p:spPr>
          <p:txBody>
            <a:bodyPr wrap="square" rtlCol="0">
              <a:spAutoFit/>
            </a:bodyPr>
            <a:lstStyle/>
            <a:p>
              <a:pPr marL="0" marR="0" lvl="0" indent="0" algn="ctr" defTabSz="456918" rtl="0" eaLnBrk="1" fontAlgn="auto" latinLnBrk="0" hangingPunct="1">
                <a:lnSpc>
                  <a:spcPct val="100000"/>
                </a:lnSpc>
                <a:spcBef>
                  <a:spcPts val="0"/>
                </a:spcBef>
                <a:spcAft>
                  <a:spcPts val="0"/>
                </a:spcAft>
                <a:buClrTx/>
                <a:buSzTx/>
                <a:buFontTx/>
                <a:buNone/>
                <a:tabLst/>
                <a:defRPr/>
              </a:pPr>
              <a:r>
                <a:rPr lang="ru-RU" sz="900" b="0" i="0" u="none" strike="noStrike" kern="1200" cap="none" spc="0" normalizeH="0" dirty="0">
                  <a:ln>
                    <a:noFill/>
                  </a:ln>
                  <a:solidFill>
                    <a:prstClr val="white"/>
                  </a:solidFill>
                  <a:effectLst/>
                  <a:uLnTx/>
                  <a:uFillTx/>
                  <a:latin typeface="Arial"/>
                  <a:ea typeface="+mn-ea"/>
                  <a:cs typeface="Arial"/>
                </a:rPr>
                <a:t>Присутствие людей </a:t>
              </a:r>
              <a:br>
                <a:rPr lang="ru-RU" sz="900" b="0" i="0" u="none" strike="noStrike" kern="1200" cap="none" spc="0" normalizeH="0" dirty="0">
                  <a:ln>
                    <a:noFill/>
                  </a:ln>
                  <a:solidFill>
                    <a:prstClr val="white"/>
                  </a:solidFill>
                  <a:effectLst/>
                  <a:uLnTx/>
                  <a:uFillTx/>
                  <a:latin typeface="Arial"/>
                  <a:ea typeface="+mn-ea"/>
                  <a:cs typeface="Arial"/>
                </a:rPr>
              </a:br>
              <a:r>
                <a:rPr lang="ru-RU" sz="900" b="0" i="0" u="none" strike="noStrike" kern="1200" cap="none" spc="0" normalizeH="0" dirty="0">
                  <a:ln>
                    <a:noFill/>
                  </a:ln>
                  <a:solidFill>
                    <a:prstClr val="white"/>
                  </a:solidFill>
                  <a:effectLst/>
                  <a:uLnTx/>
                  <a:uFillTx/>
                  <a:latin typeface="Arial"/>
                  <a:ea typeface="+mn-ea"/>
                  <a:cs typeface="Arial"/>
                </a:rPr>
                <a:t>в помещении</a:t>
              </a:r>
            </a:p>
          </p:txBody>
        </p:sp>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97910" y="3277855"/>
              <a:ext cx="322263" cy="42862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04493" y="3272213"/>
              <a:ext cx="246653" cy="43426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99670" y="3269875"/>
              <a:ext cx="393450" cy="436605"/>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37082" y="3471510"/>
              <a:ext cx="574703" cy="234970"/>
            </a:xfrm>
            <a:prstGeom prst="rect">
              <a:avLst/>
            </a:prstGeom>
          </p:spPr>
        </p:pic>
        <p:sp>
          <p:nvSpPr>
            <p:cNvPr id="14" name="Rectangle 13"/>
            <p:cNvSpPr/>
            <p:nvPr/>
          </p:nvSpPr>
          <p:spPr>
            <a:xfrm>
              <a:off x="4921679" y="4053513"/>
              <a:ext cx="3975467" cy="430887"/>
            </a:xfrm>
            <a:prstGeom prst="rect">
              <a:avLst/>
            </a:prstGeom>
          </p:spPr>
          <p:txBody>
            <a:bodyPr wrap="square" rtlCol="0">
              <a:spAutoFit/>
            </a:bodyPr>
            <a:lstStyle/>
            <a:p>
              <a:pPr marL="5487" marR="2309" lvl="0" indent="0" algn="l" defTabSz="207845" rtl="0" eaLnBrk="1" fontAlgn="auto" latinLnBrk="0" hangingPunct="1">
                <a:lnSpc>
                  <a:spcPct val="100299"/>
                </a:lnSpc>
                <a:spcBef>
                  <a:spcPts val="0"/>
                </a:spcBef>
                <a:spcAft>
                  <a:spcPts val="0"/>
                </a:spcAft>
                <a:buClrTx/>
                <a:buSzTx/>
                <a:buFontTx/>
                <a:buNone/>
                <a:tabLst/>
                <a:defRPr/>
              </a:pPr>
              <a:r>
                <a:rPr lang="ru-RU" sz="1100" b="1" i="0" u="none" strike="noStrike" kern="1200" cap="none" spc="0" normalizeH="0" dirty="0">
                  <a:ln>
                    <a:noFill/>
                  </a:ln>
                  <a:solidFill>
                    <a:prstClr val="white"/>
                  </a:solidFill>
                  <a:effectLst/>
                  <a:uLnTx/>
                  <a:uFillTx/>
                  <a:latin typeface="Arial"/>
                  <a:ea typeface="+mn-ea"/>
                  <a:cs typeface="Arial"/>
                </a:rPr>
                <a:t>Новые разрушительные технологии — катализаторы </a:t>
              </a:r>
              <a:br>
                <a:rPr kumimoji="0" lang="ru-RU" sz="1100" b="1" i="0" u="none" strike="noStrike" kern="1200" cap="none" spc="0" normalizeH="0" baseline="0" dirty="0">
                  <a:ln>
                    <a:noFill/>
                  </a:ln>
                  <a:solidFill>
                    <a:prstClr val="white"/>
                  </a:solidFill>
                  <a:effectLst/>
                  <a:uLnTx/>
                  <a:uFillTx/>
                  <a:latin typeface="Arial"/>
                  <a:ea typeface="+mn-ea"/>
                  <a:cs typeface="Arial"/>
                </a:rPr>
              </a:br>
              <a:r>
                <a:rPr lang="ru-RU" sz="1100" b="1" i="0" u="none" strike="noStrike" kern="1200" cap="none" spc="0" normalizeH="0" dirty="0">
                  <a:ln>
                    <a:noFill/>
                  </a:ln>
                  <a:solidFill>
                    <a:srgbClr val="3DCD58"/>
                  </a:solidFill>
                  <a:effectLst/>
                  <a:uLnTx/>
                  <a:uFillTx/>
                  <a:latin typeface="Arial"/>
                  <a:ea typeface="+mn-ea"/>
                  <a:cs typeface="Arial"/>
                </a:rPr>
                <a:t> резкого роста энергоэффективности</a:t>
              </a:r>
            </a:p>
          </p:txBody>
        </p:sp>
      </p:grpSp>
      <p:sp>
        <p:nvSpPr>
          <p:cNvPr id="9" name="TextBox 8"/>
          <p:cNvSpPr txBox="1"/>
          <p:nvPr/>
        </p:nvSpPr>
        <p:spPr>
          <a:xfrm>
            <a:off x="-555812" y="2232212"/>
            <a:ext cx="184731" cy="369332"/>
          </a:xfrm>
          <a:prstGeom prst="rect">
            <a:avLst/>
          </a:prstGeom>
          <a:noFill/>
        </p:spPr>
        <p:txBody>
          <a:bodyPr wrap="none" rtlCol="0">
            <a:spAutoFit/>
          </a:bodyPr>
          <a:lstStyle/>
          <a:p>
            <a:pPr marL="0" marR="0" lvl="0" indent="0" algn="l" defTabSz="45691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42" name="Text Placeholder 7"/>
          <p:cNvSpPr txBox="1">
            <a:spLocks/>
          </p:cNvSpPr>
          <p:nvPr/>
        </p:nvSpPr>
        <p:spPr>
          <a:xfrm>
            <a:off x="430687" y="329504"/>
            <a:ext cx="8468837" cy="369332"/>
          </a:xfrm>
          <a:prstGeom prst="rect">
            <a:avLst/>
          </a:prstGeom>
        </p:spPr>
        <p:txBody>
          <a:bodyPr vert="horz" lIns="0" tIns="0" rIns="0" bIns="0" rtlCol="0">
            <a:noAutofit/>
          </a:bodyPr>
          <a:lstStyle>
            <a:lvl1pPr marL="172934" indent="-157072" algn="l" defTabSz="456918" rtl="0" eaLnBrk="1" latinLnBrk="0" hangingPunct="1">
              <a:spcBef>
                <a:spcPts val="500"/>
              </a:spcBef>
              <a:spcAft>
                <a:spcPts val="500"/>
              </a:spcAft>
              <a:buClr>
                <a:schemeClr val="bg2"/>
              </a:buClr>
              <a:buFontTx/>
              <a:buNone/>
              <a:defRPr sz="2400" kern="1200">
                <a:solidFill>
                  <a:schemeClr val="tx2"/>
                </a:solidFill>
                <a:latin typeface="Arial"/>
                <a:ea typeface="+mn-ea"/>
                <a:cs typeface="Arial"/>
              </a:defRPr>
            </a:lvl1pPr>
            <a:lvl2pPr marL="361728" indent="-182452" algn="l" defTabSz="447405" rtl="0" eaLnBrk="1" latinLnBrk="0" hangingPunct="1">
              <a:spcBef>
                <a:spcPts val="500"/>
              </a:spcBef>
              <a:spcAft>
                <a:spcPts val="500"/>
              </a:spcAft>
              <a:buClr>
                <a:srgbClr val="36C746"/>
              </a:buClr>
              <a:buFontTx/>
              <a:buNone/>
              <a:defRPr sz="1300" kern="1200">
                <a:solidFill>
                  <a:schemeClr val="accent1"/>
                </a:solidFill>
                <a:latin typeface="Arial"/>
                <a:ea typeface="+mn-ea"/>
                <a:cs typeface="Arial"/>
              </a:defRPr>
            </a:lvl2pPr>
            <a:lvl3pPr marL="537830" indent="-179277" algn="l" defTabSz="456918" rtl="0" eaLnBrk="1" latinLnBrk="0" hangingPunct="1">
              <a:spcBef>
                <a:spcPts val="500"/>
              </a:spcBef>
              <a:spcAft>
                <a:spcPts val="500"/>
              </a:spcAft>
              <a:buClr>
                <a:srgbClr val="36C746"/>
              </a:buClr>
              <a:buFontTx/>
              <a:buNone/>
              <a:defRPr sz="1200" kern="1200">
                <a:solidFill>
                  <a:schemeClr val="accent1"/>
                </a:solidFill>
                <a:latin typeface="Arial"/>
                <a:ea typeface="+mn-ea"/>
                <a:cs typeface="Arial"/>
              </a:defRPr>
            </a:lvl3pPr>
            <a:lvl4pPr marL="718693" indent="-179277" algn="l" defTabSz="456918" rtl="0" eaLnBrk="1" latinLnBrk="0" hangingPunct="1">
              <a:spcBef>
                <a:spcPts val="500"/>
              </a:spcBef>
              <a:spcAft>
                <a:spcPts val="500"/>
              </a:spcAft>
              <a:buClr>
                <a:srgbClr val="36C746"/>
              </a:buClr>
              <a:buFontTx/>
              <a:buNone/>
              <a:defRPr sz="1100" kern="1200">
                <a:solidFill>
                  <a:schemeClr val="accent1"/>
                </a:solidFill>
                <a:latin typeface="Arial"/>
                <a:ea typeface="+mn-ea"/>
                <a:cs typeface="Arial"/>
              </a:defRPr>
            </a:lvl4pPr>
            <a:lvl5pPr marL="896381" indent="-185623" algn="l" defTabSz="456918" rtl="0" eaLnBrk="1" latinLnBrk="0" hangingPunct="1">
              <a:spcBef>
                <a:spcPts val="500"/>
              </a:spcBef>
              <a:spcAft>
                <a:spcPts val="500"/>
              </a:spcAft>
              <a:buClr>
                <a:srgbClr val="36C746"/>
              </a:buClr>
              <a:buFontTx/>
              <a:buNone/>
              <a:defRPr sz="1000" kern="1200">
                <a:solidFill>
                  <a:schemeClr val="accent1"/>
                </a:solidFill>
                <a:latin typeface="Arial"/>
                <a:ea typeface="+mn-ea"/>
                <a:cs typeface="Arial"/>
              </a:defRPr>
            </a:lvl5pPr>
            <a:lvl6pPr marL="895555" indent="-182769" algn="l" defTabSz="456918"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555" indent="-182769" algn="l" defTabSz="456918"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6877" indent="-228465" algn="l" defTabSz="456918" rtl="0" eaLnBrk="1" latinLnBrk="0" hangingPunct="1">
              <a:spcBef>
                <a:spcPct val="20000"/>
              </a:spcBef>
              <a:buFont typeface="Arial"/>
              <a:buChar char="•"/>
              <a:defRPr sz="2000" kern="1200">
                <a:solidFill>
                  <a:schemeClr val="tx1"/>
                </a:solidFill>
                <a:latin typeface="+mn-lt"/>
                <a:ea typeface="+mn-ea"/>
                <a:cs typeface="+mn-cs"/>
              </a:defRPr>
            </a:lvl8pPr>
            <a:lvl9pPr marL="3883795" indent="-228465" algn="l" defTabSz="456918"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500"/>
              </a:spcBef>
              <a:spcAft>
                <a:spcPts val="500"/>
              </a:spcAft>
              <a:buClr>
                <a:srgbClr val="3DCD58"/>
              </a:buClr>
              <a:buSzTx/>
              <a:buFontTx/>
              <a:buNone/>
              <a:tabLst/>
              <a:defRPr/>
            </a:pPr>
            <a:r>
              <a:rPr lang="ru-RU" sz="2200" b="1" i="0" u="none" strike="noStrike" kern="1200" cap="none" spc="0" normalizeH="0" dirty="0">
                <a:ln>
                  <a:noFill/>
                </a:ln>
                <a:solidFill>
                  <a:prstClr val="white"/>
                </a:solidFill>
                <a:effectLst/>
                <a:uLnTx/>
                <a:uFillTx/>
                <a:latin typeface="Arial"/>
                <a:ea typeface="+mn-ea"/>
                <a:cs typeface="Arial"/>
              </a:rPr>
              <a:t>В зданиях используется больше подключений</a:t>
            </a:r>
          </a:p>
        </p:txBody>
      </p:sp>
    </p:spTree>
    <p:extLst>
      <p:ext uri="{BB962C8B-B14F-4D97-AF65-F5344CB8AC3E}">
        <p14:creationId xmlns:p14="http://schemas.microsoft.com/office/powerpoint/2010/main" val="41497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14288" y="-12700"/>
            <a:ext cx="9174163" cy="5173663"/>
          </a:xfrm>
          <a:prstGeom prst="rect">
            <a:avLst/>
          </a:prstGeom>
          <a:noFill/>
          <a:ln w="9525">
            <a:noFill/>
            <a:miter lim="800000"/>
            <a:headEnd/>
            <a:tailEnd/>
          </a:ln>
          <a:effectLst/>
        </p:spPr>
      </p:pic>
      <p:sp>
        <p:nvSpPr>
          <p:cNvPr id="8" name="Title 2"/>
          <p:cNvSpPr>
            <a:spLocks noGrp="1"/>
          </p:cNvSpPr>
          <p:nvPr>
            <p:ph type="title"/>
          </p:nvPr>
        </p:nvSpPr>
        <p:spPr>
          <a:xfrm>
            <a:off x="0" y="2057400"/>
            <a:ext cx="9144000" cy="867640"/>
          </a:xfrm>
        </p:spPr>
        <p:txBody>
          <a:bodyPr rtlCol="0"/>
          <a:lstStyle/>
          <a:p>
            <a:pPr rtl="0"/>
            <a:r>
              <a:rPr lang="ru-RU" dirty="0"/>
              <a:t>Подключаемые продукты</a:t>
            </a:r>
          </a:p>
        </p:txBody>
      </p:sp>
      <p:sp>
        <p:nvSpPr>
          <p:cNvPr id="9" name="Text Placeholder 3"/>
          <p:cNvSpPr>
            <a:spLocks noGrp="1"/>
          </p:cNvSpPr>
          <p:nvPr>
            <p:ph type="body" sz="quarter" idx="11"/>
          </p:nvPr>
        </p:nvSpPr>
        <p:spPr>
          <a:xfrm>
            <a:off x="0" y="2900386"/>
            <a:ext cx="9144000" cy="373063"/>
          </a:xfrm>
        </p:spPr>
        <p:txBody>
          <a:bodyPr rtlCol="0"/>
          <a:lstStyle/>
          <a:p>
            <a:pPr rtl="0"/>
            <a:r>
              <a:rPr lang="ru-RU" dirty="0"/>
              <a:t>Расширение функций открытой инновационной платформы зданий с помощью комплексной IP-системы</a:t>
            </a:r>
          </a:p>
        </p:txBody>
      </p:sp>
      <p:pic>
        <p:nvPicPr>
          <p:cNvPr id="10" name="Picture 9" descr="schneider_LIO_White_RGB.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05947" y="4521136"/>
            <a:ext cx="1907005" cy="506914"/>
          </a:xfrm>
          <a:prstGeom prst="rect">
            <a:avLst/>
          </a:prstGeom>
        </p:spPr>
      </p:pic>
      <p:sp>
        <p:nvSpPr>
          <p:cNvPr id="5" name="Slide Number Placeholder 4"/>
          <p:cNvSpPr>
            <a:spLocks noGrp="1"/>
          </p:cNvSpPr>
          <p:nvPr>
            <p:ph type="sldNum" sz="quarter" idx="4"/>
          </p:nvPr>
        </p:nvSpPr>
        <p:spPr>
          <a:xfrm>
            <a:off x="2225040" y="4856256"/>
            <a:ext cx="525690" cy="92333"/>
          </a:xfrm>
        </p:spPr>
        <p:txBody>
          <a:bodyPr rtlCol="0"/>
          <a:lstStyle/>
          <a:p>
            <a:pPr rtl="0"/>
            <a:r>
              <a:rPr lang="ru-RU" dirty="0"/>
              <a:t>Страница </a:t>
            </a:r>
            <a:fld id="{5A9C12DC-491F-9444-86A2-13AC5C62A2FC}" type="slidenum">
              <a:rPr lang="ru-RU" smtClean="0"/>
              <a:pPr/>
              <a:t>40</a:t>
            </a:fld>
            <a:endParaRPr lang="ru-RU" dirty="0"/>
          </a:p>
        </p:txBody>
      </p:sp>
      <p:sp>
        <p:nvSpPr>
          <p:cNvPr id="6" name="Footer Placeholder 5"/>
          <p:cNvSpPr>
            <a:spLocks noGrp="1"/>
          </p:cNvSpPr>
          <p:nvPr>
            <p:ph type="ftr" sz="quarter" idx="3"/>
          </p:nvPr>
        </p:nvSpPr>
        <p:spPr>
          <a:xfrm>
            <a:off x="252413" y="4854148"/>
            <a:ext cx="1957387" cy="92333"/>
          </a:xfrm>
        </p:spPr>
        <p:txBody>
          <a:bodyPr rtlCol="0"/>
          <a:lstStyle/>
          <a:p>
            <a:pPr rtl="0"/>
            <a:r>
              <a:rPr lang="ru-RU" dirty="0"/>
              <a:t>Интеллектуальная собственность Шнейдер Электрик |</a:t>
            </a:r>
          </a:p>
        </p:txBody>
      </p:sp>
      <p:pic>
        <p:nvPicPr>
          <p:cNvPr id="11" name="Picture 10">
            <a:extLst>
              <a:ext uri="{FF2B5EF4-FFF2-40B4-BE49-F238E27FC236}">
                <a16:creationId xmlns:a16="http://schemas.microsoft.com/office/drawing/2014/main" id="{DF03BCB1-34CB-4A09-8D3F-971AE30BDBD0}"/>
              </a:ext>
            </a:extLst>
          </p:cNvPr>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5942396" y="2276992"/>
            <a:ext cx="2881517" cy="398475"/>
          </a:xfrm>
          <a:prstGeom prst="rect">
            <a:avLst/>
          </a:prstGeom>
        </p:spPr>
      </p:pic>
    </p:spTree>
    <p:extLst>
      <p:ext uri="{BB962C8B-B14F-4D97-AF65-F5344CB8AC3E}">
        <p14:creationId xmlns:p14="http://schemas.microsoft.com/office/powerpoint/2010/main" val="4055079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7"/>
          <p:cNvSpPr txBox="1">
            <a:spLocks/>
          </p:cNvSpPr>
          <p:nvPr/>
        </p:nvSpPr>
        <p:spPr>
          <a:xfrm>
            <a:off x="186569" y="126253"/>
            <a:ext cx="8468837" cy="369332"/>
          </a:xfrm>
          <a:prstGeom prst="rect">
            <a:avLst/>
          </a:prstGeom>
        </p:spPr>
        <p:txBody>
          <a:bodyPr rtlCol="0"/>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173032" marR="0" lvl="0" indent="-157158" algn="l" defTabSz="457184"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lang="ru-RU" sz="2000" i="0" u="none" strike="noStrike" kern="1200" cap="none" spc="0" normalizeH="0" dirty="0">
                <a:ln>
                  <a:noFill/>
                </a:ln>
                <a:solidFill>
                  <a:srgbClr val="36C746"/>
                </a:solidFill>
                <a:effectLst/>
                <a:uLnTx/>
                <a:uFillTx/>
                <a:latin typeface="Arial"/>
                <a:ea typeface="+mn-ea"/>
                <a:cs typeface="Arial"/>
              </a:rPr>
              <a:t>НОВИНКА! Контроллеры SmartX IP – серии MP</a:t>
            </a:r>
          </a:p>
        </p:txBody>
      </p:sp>
      <p:sp>
        <p:nvSpPr>
          <p:cNvPr id="31" name="Text Placeholder 8"/>
          <p:cNvSpPr txBox="1">
            <a:spLocks/>
          </p:cNvSpPr>
          <p:nvPr/>
        </p:nvSpPr>
        <p:spPr>
          <a:xfrm>
            <a:off x="186569" y="495585"/>
            <a:ext cx="8468837" cy="253916"/>
          </a:xfrm>
          <a:prstGeom prst="rect">
            <a:avLst/>
          </a:prstGeom>
        </p:spPr>
        <p:txBody>
          <a:bodyPr rtlCol="0"/>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15875" marR="0" lvl="0" indent="0" algn="l" defTabSz="457184"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lang="ru-RU" sz="1100" b="0" i="0" u="none" strike="noStrike" kern="1200" cap="none" spc="0" normalizeH="0" dirty="0">
                <a:ln>
                  <a:noFill/>
                </a:ln>
                <a:solidFill>
                  <a:srgbClr val="00B0F0"/>
                </a:solidFill>
                <a:effectLst/>
                <a:uLnTx/>
                <a:uFillTx/>
                <a:latin typeface="Arial"/>
                <a:ea typeface="+mn-ea"/>
                <a:cs typeface="Arial"/>
              </a:rPr>
              <a:t>Контроллеры следующего поколения для перспективных инвестиций</a:t>
            </a:r>
          </a:p>
          <a:p>
            <a:pPr marL="0" marR="0" lvl="0" indent="0" algn="l" defTabSz="457184"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endParaRPr kumimoji="0" lang="ru-RU" sz="1400" b="0" i="0" u="none" strike="noStrike" kern="1200" cap="none" spc="0" normalizeH="0" baseline="0" dirty="0">
              <a:ln>
                <a:noFill/>
              </a:ln>
              <a:solidFill>
                <a:prstClr val="white"/>
              </a:solidFill>
              <a:effectLst/>
              <a:uLnTx/>
              <a:uFillTx/>
              <a:latin typeface="Arial"/>
              <a:ea typeface="+mn-ea"/>
              <a:cs typeface="Arial"/>
            </a:endParaRPr>
          </a:p>
        </p:txBody>
      </p:sp>
      <p:sp>
        <p:nvSpPr>
          <p:cNvPr id="26" name="Espace réservé du contenu 11"/>
          <p:cNvSpPr txBox="1">
            <a:spLocks/>
          </p:cNvSpPr>
          <p:nvPr/>
        </p:nvSpPr>
        <p:spPr>
          <a:xfrm flipH="1">
            <a:off x="6143967" y="1309525"/>
            <a:ext cx="2437500" cy="446276"/>
          </a:xfrm>
          <a:prstGeom prst="rect">
            <a:avLst/>
          </a:prstGeom>
          <a:ln>
            <a:noFill/>
          </a:ln>
        </p:spPr>
        <p:txBody>
          <a:bodyPr vert="horz" wrap="square" lIns="0" tIns="0" rIns="0" bIns="0"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srgbClr val="E47F00"/>
                </a:solidFill>
                <a:effectLst/>
                <a:uLnTx/>
                <a:uFillTx/>
                <a:latin typeface="Arial"/>
                <a:ea typeface="+mn-ea"/>
                <a:cs typeface="+mn-cs"/>
              </a:rPr>
              <a:t>7 </a:t>
            </a:r>
            <a:r>
              <a:rPr lang="ru-RU" sz="1050" b="1" i="0" u="none" strike="noStrike" kern="1200" cap="none" spc="0" normalizeH="0" dirty="0">
                <a:ln>
                  <a:noFill/>
                </a:ln>
                <a:solidFill>
                  <a:srgbClr val="E47F00"/>
                </a:solidFill>
                <a:effectLst/>
                <a:uLnTx/>
                <a:uFillTx/>
                <a:latin typeface="Arial"/>
                <a:ea typeface="+mn-ea"/>
                <a:cs typeface="+mn-cs"/>
              </a:rPr>
              <a:t>НОВЫХ моделей полевого контроллера</a:t>
            </a:r>
          </a:p>
        </p:txBody>
      </p:sp>
      <p:sp>
        <p:nvSpPr>
          <p:cNvPr id="27" name="TextBox 26"/>
          <p:cNvSpPr txBox="1"/>
          <p:nvPr/>
        </p:nvSpPr>
        <p:spPr>
          <a:xfrm>
            <a:off x="7173648" y="2815630"/>
            <a:ext cx="1075607" cy="438580"/>
          </a:xfrm>
          <a:prstGeom prst="rect">
            <a:avLst/>
          </a:prstGeom>
          <a:noFill/>
        </p:spPr>
        <p:txBody>
          <a:bodyPr wrap="square" lIns="68577" tIns="34289" rIns="68577" bIns="34289" rtlCol="0">
            <a:spAutoFit/>
          </a:bodyPr>
          <a:lstStyle/>
          <a:p>
            <a:pPr marL="0" marR="0" lvl="0" indent="-341313" defTabSz="685777"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626469"/>
                </a:solidFill>
                <a:effectLst/>
                <a:uLnTx/>
                <a:uFillTx/>
                <a:latin typeface="Arial"/>
                <a:ea typeface="+mn-ea"/>
                <a:cs typeface="Calibri" pitchFamily="34" charset="0"/>
              </a:rPr>
              <a:t>Дополнительные </a:t>
            </a:r>
            <a:br>
              <a:rPr kumimoji="0" lang="ru-RU" sz="600" b="0" i="0" u="none" strike="noStrike" kern="1200" cap="none" spc="0" normalizeH="0" baseline="0" dirty="0">
                <a:ln>
                  <a:noFill/>
                </a:ln>
                <a:solidFill>
                  <a:srgbClr val="626469"/>
                </a:solidFill>
                <a:effectLst/>
                <a:uLnTx/>
                <a:uFillTx/>
                <a:latin typeface="Arial"/>
                <a:ea typeface="+mn-ea"/>
                <a:cs typeface="Calibri" pitchFamily="34" charset="0"/>
              </a:rPr>
            </a:br>
            <a:r>
              <a:rPr lang="ru-RU" sz="600" b="0" i="0" u="none" strike="noStrike" kern="1200" cap="none" spc="0" normalizeH="0" dirty="0">
                <a:ln>
                  <a:noFill/>
                </a:ln>
                <a:solidFill>
                  <a:srgbClr val="626469"/>
                </a:solidFill>
                <a:effectLst/>
                <a:uLnTx/>
                <a:uFillTx/>
                <a:latin typeface="Arial"/>
                <a:ea typeface="+mn-ea"/>
                <a:cs typeface="Calibri" pitchFamily="34" charset="0"/>
              </a:rPr>
              <a:t>модули ручного управления в обход автоматики для MP-C</a:t>
            </a:r>
          </a:p>
        </p:txBody>
      </p:sp>
      <p:pic>
        <p:nvPicPr>
          <p:cNvPr id="28" name="Picture 27" descr="Display Module.JPG"/>
          <p:cNvPicPr>
            <a:picLocks noChangeAspect="1"/>
          </p:cNvPicPr>
          <p:nvPr/>
        </p:nvPicPr>
        <p:blipFill>
          <a:blip r:embed="rId3" cstate="print">
            <a:lum bright="21000" contrast="5000"/>
            <a:extLst>
              <a:ext uri="{28A0092B-C50C-407E-A947-70E740481C1C}">
                <a14:useLocalDpi xmlns:a14="http://schemas.microsoft.com/office/drawing/2010/main"/>
              </a:ext>
            </a:extLst>
          </a:blip>
          <a:stretch>
            <a:fillRect/>
          </a:stretch>
        </p:blipFill>
        <p:spPr>
          <a:xfrm>
            <a:off x="6575933" y="2765108"/>
            <a:ext cx="568822" cy="416512"/>
          </a:xfrm>
          <a:prstGeom prst="rect">
            <a:avLst/>
          </a:prstGeom>
        </p:spPr>
      </p:pic>
      <p:pic>
        <p:nvPicPr>
          <p:cNvPr id="29"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09325" y="1824796"/>
            <a:ext cx="937574" cy="628513"/>
          </a:xfrm>
          <a:prstGeom prst="rect">
            <a:avLst/>
          </a:prstGeom>
          <a:noFill/>
          <a:ln w="9525">
            <a:noFill/>
            <a:miter lim="800000"/>
            <a:headEnd/>
            <a:tailEnd/>
          </a:ln>
        </p:spPr>
      </p:pic>
      <p:pic>
        <p:nvPicPr>
          <p:cNvPr id="32"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55941" y="1834495"/>
            <a:ext cx="689684" cy="631935"/>
          </a:xfrm>
          <a:prstGeom prst="rect">
            <a:avLst/>
          </a:prstGeom>
          <a:noFill/>
          <a:ln w="9525">
            <a:noFill/>
            <a:miter lim="800000"/>
            <a:headEnd/>
            <a:tailEnd/>
          </a:ln>
        </p:spPr>
      </p:pic>
      <p:sp>
        <p:nvSpPr>
          <p:cNvPr id="33" name="TextBox 32"/>
          <p:cNvSpPr txBox="1"/>
          <p:nvPr/>
        </p:nvSpPr>
        <p:spPr>
          <a:xfrm>
            <a:off x="7483872" y="2455264"/>
            <a:ext cx="633822" cy="253914"/>
          </a:xfrm>
          <a:prstGeom prst="rect">
            <a:avLst/>
          </a:prstGeom>
          <a:noFill/>
        </p:spPr>
        <p:txBody>
          <a:bodyPr wrap="none" lIns="68577" tIns="34289" rIns="68577" bIns="34289" rtlCol="0">
            <a:spAutoFit/>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626469"/>
                </a:solidFill>
                <a:effectLst/>
                <a:uLnTx/>
                <a:uFillTx/>
                <a:latin typeface="Arial"/>
                <a:ea typeface="+mn-ea"/>
                <a:cs typeface="Calibri" pitchFamily="34" charset="0"/>
              </a:rPr>
              <a:t>SmartX MP-C </a:t>
            </a:r>
            <a:br>
              <a:rPr kumimoji="0" lang="ru-RU" sz="600" b="0" i="0" u="none" strike="noStrike" kern="1200" cap="none" spc="0" normalizeH="0" baseline="0" dirty="0">
                <a:ln>
                  <a:noFill/>
                </a:ln>
                <a:solidFill>
                  <a:srgbClr val="626469"/>
                </a:solidFill>
                <a:effectLst/>
                <a:uLnTx/>
                <a:uFillTx/>
                <a:latin typeface="Arial"/>
                <a:ea typeface="+mn-ea"/>
                <a:cs typeface="Calibri" pitchFamily="34" charset="0"/>
              </a:rPr>
            </a:br>
            <a:r>
              <a:rPr lang="ru-RU" sz="600" b="0" i="0" u="none" strike="noStrike" kern="1200" cap="none" spc="0" normalizeH="0" dirty="0">
                <a:ln>
                  <a:noFill/>
                </a:ln>
                <a:solidFill>
                  <a:srgbClr val="626469"/>
                </a:solidFill>
                <a:effectLst/>
                <a:uLnTx/>
                <a:uFillTx/>
                <a:latin typeface="Arial"/>
                <a:ea typeface="+mn-ea"/>
                <a:cs typeface="Calibri" pitchFamily="34" charset="0"/>
              </a:rPr>
              <a:t>15 и 18 точек</a:t>
            </a:r>
          </a:p>
        </p:txBody>
      </p:sp>
      <p:sp>
        <p:nvSpPr>
          <p:cNvPr id="34" name="TextBox 33"/>
          <p:cNvSpPr txBox="1"/>
          <p:nvPr/>
        </p:nvSpPr>
        <p:spPr>
          <a:xfrm>
            <a:off x="6461201" y="2444781"/>
            <a:ext cx="633822" cy="253914"/>
          </a:xfrm>
          <a:prstGeom prst="rect">
            <a:avLst/>
          </a:prstGeom>
          <a:noFill/>
        </p:spPr>
        <p:txBody>
          <a:bodyPr wrap="none" lIns="68577" tIns="34289" rIns="68577" bIns="34289" rtlCol="0">
            <a:spAutoFit/>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626469"/>
                </a:solidFill>
                <a:effectLst/>
                <a:uLnTx/>
                <a:uFillTx/>
                <a:latin typeface="Arial"/>
                <a:ea typeface="+mn-ea"/>
                <a:cs typeface="Calibri" pitchFamily="34" charset="0"/>
              </a:rPr>
              <a:t>SmartX MP-C </a:t>
            </a:r>
            <a:br>
              <a:rPr kumimoji="0" lang="ru-RU" sz="600" b="0" i="0" u="none" strike="noStrike" kern="1200" cap="none" spc="0" normalizeH="0" baseline="0" dirty="0">
                <a:ln>
                  <a:noFill/>
                </a:ln>
                <a:solidFill>
                  <a:srgbClr val="626469"/>
                </a:solidFill>
                <a:effectLst/>
                <a:uLnTx/>
                <a:uFillTx/>
                <a:latin typeface="Arial"/>
                <a:ea typeface="+mn-ea"/>
                <a:cs typeface="Calibri" pitchFamily="34" charset="0"/>
              </a:rPr>
            </a:br>
            <a:r>
              <a:rPr lang="ru-RU" sz="600" b="0" i="0" u="none" strike="noStrike" kern="1200" cap="none" spc="0" normalizeH="0" dirty="0">
                <a:ln>
                  <a:noFill/>
                </a:ln>
                <a:solidFill>
                  <a:srgbClr val="626469"/>
                </a:solidFill>
                <a:effectLst/>
                <a:uLnTx/>
                <a:uFillTx/>
                <a:latin typeface="Arial"/>
                <a:ea typeface="+mn-ea"/>
                <a:cs typeface="Calibri" pitchFamily="34" charset="0"/>
              </a:rPr>
              <a:t>24 и 36 точек</a:t>
            </a:r>
          </a:p>
        </p:txBody>
      </p:sp>
      <p:sp>
        <p:nvSpPr>
          <p:cNvPr id="36" name="TextBox 35"/>
          <p:cNvSpPr txBox="1"/>
          <p:nvPr/>
        </p:nvSpPr>
        <p:spPr>
          <a:xfrm>
            <a:off x="7164565" y="4114607"/>
            <a:ext cx="1027846" cy="253914"/>
          </a:xfrm>
          <a:prstGeom prst="rect">
            <a:avLst/>
          </a:prstGeom>
          <a:noFill/>
        </p:spPr>
        <p:txBody>
          <a:bodyPr wrap="square" lIns="68577" tIns="34289" rIns="68577" bIns="34289" rtlCol="0">
            <a:spAutoFit/>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626469"/>
                </a:solidFill>
                <a:effectLst/>
                <a:uLnTx/>
                <a:uFillTx/>
                <a:latin typeface="Arial"/>
                <a:ea typeface="+mn-ea"/>
                <a:cs typeface="Calibri" pitchFamily="34" charset="0"/>
              </a:rPr>
              <a:t>SmartX MP-V</a:t>
            </a:r>
            <a:br>
              <a:rPr kumimoji="0" lang="ru-RU" sz="600" b="0" i="0" u="none" strike="noStrike" kern="1200" cap="none" spc="0" normalizeH="0" baseline="0" dirty="0">
                <a:ln>
                  <a:noFill/>
                </a:ln>
                <a:solidFill>
                  <a:srgbClr val="626469"/>
                </a:solidFill>
                <a:effectLst/>
                <a:uLnTx/>
                <a:uFillTx/>
                <a:latin typeface="Arial"/>
                <a:ea typeface="+mn-ea"/>
                <a:cs typeface="Calibri" pitchFamily="34" charset="0"/>
              </a:rPr>
            </a:br>
            <a:r>
              <a:rPr lang="ru-RU" sz="600" b="0" i="0" u="none" strike="noStrike" kern="1200" cap="none" spc="0" normalizeH="0" dirty="0">
                <a:ln>
                  <a:noFill/>
                </a:ln>
                <a:solidFill>
                  <a:srgbClr val="626469"/>
                </a:solidFill>
                <a:effectLst/>
                <a:uLnTx/>
                <a:uFillTx/>
                <a:latin typeface="Arial"/>
                <a:ea typeface="+mn-ea"/>
                <a:cs typeface="Calibri" pitchFamily="34" charset="0"/>
              </a:rPr>
              <a:t>7 и 9 точек</a:t>
            </a:r>
          </a:p>
        </p:txBody>
      </p:sp>
      <p:sp>
        <p:nvSpPr>
          <p:cNvPr id="37" name="TextBox 36"/>
          <p:cNvSpPr txBox="1"/>
          <p:nvPr/>
        </p:nvSpPr>
        <p:spPr>
          <a:xfrm>
            <a:off x="6135830" y="4114607"/>
            <a:ext cx="1104199" cy="346247"/>
          </a:xfrm>
          <a:prstGeom prst="rect">
            <a:avLst/>
          </a:prstGeom>
          <a:noFill/>
        </p:spPr>
        <p:txBody>
          <a:bodyPr wrap="square" lIns="68577" tIns="34289" rIns="68577" bIns="34289" rtlCol="0">
            <a:spAutoFit/>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626469"/>
                </a:solidFill>
                <a:effectLst/>
                <a:uLnTx/>
                <a:uFillTx/>
                <a:latin typeface="Arial"/>
                <a:ea typeface="+mn-ea"/>
                <a:cs typeface="Calibri" pitchFamily="34" charset="0"/>
              </a:rPr>
              <a:t>SmartX</a:t>
            </a:r>
            <a:br>
              <a:rPr kumimoji="0" lang="ru-RU" sz="600" b="0" i="0" u="none" strike="noStrike" kern="1200" cap="none" spc="0" normalizeH="0" baseline="0" dirty="0">
                <a:ln>
                  <a:noFill/>
                </a:ln>
                <a:solidFill>
                  <a:srgbClr val="626469"/>
                </a:solidFill>
                <a:effectLst/>
                <a:uLnTx/>
                <a:uFillTx/>
                <a:latin typeface="Arial"/>
                <a:ea typeface="+mn-ea"/>
                <a:cs typeface="Calibri" pitchFamily="34" charset="0"/>
              </a:rPr>
            </a:br>
            <a:r>
              <a:rPr lang="ru-RU" sz="600" b="0" i="0" u="none" strike="noStrike" kern="1200" cap="none" spc="0" normalizeH="0" dirty="0">
                <a:ln>
                  <a:noFill/>
                </a:ln>
                <a:solidFill>
                  <a:srgbClr val="626469"/>
                </a:solidFill>
                <a:effectLst/>
                <a:uLnTx/>
                <a:uFillTx/>
                <a:latin typeface="Arial"/>
                <a:ea typeface="+mn-ea"/>
                <a:cs typeface="Calibri" pitchFamily="34" charset="0"/>
              </a:rPr>
              <a:t>Датчик освещенности в помещении</a:t>
            </a:r>
          </a:p>
        </p:txBody>
      </p:sp>
      <p:pic>
        <p:nvPicPr>
          <p:cNvPr id="38" name="Picture 2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28041" y="3276915"/>
            <a:ext cx="664738" cy="855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ectangle: Rounded Corners 38"/>
          <p:cNvSpPr/>
          <p:nvPr/>
        </p:nvSpPr>
        <p:spPr>
          <a:xfrm>
            <a:off x="5990741" y="1235581"/>
            <a:ext cx="2486817" cy="3204547"/>
          </a:xfrm>
          <a:prstGeom prst="roundRect">
            <a:avLst>
              <a:gd name="adj" fmla="val 5346"/>
            </a:avLst>
          </a:prstGeom>
          <a:noFill/>
          <a:ln w="19050">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40" name="Freeform: Shape 39"/>
          <p:cNvSpPr/>
          <p:nvPr/>
        </p:nvSpPr>
        <p:spPr>
          <a:xfrm>
            <a:off x="3050564" y="2884973"/>
            <a:ext cx="2578608" cy="1555155"/>
          </a:xfrm>
          <a:custGeom>
            <a:avLst/>
            <a:gdLst>
              <a:gd name="connsiteX0" fmla="*/ 0 w 2007616"/>
              <a:gd name="connsiteY0" fmla="*/ 130048 h 1300480"/>
              <a:gd name="connsiteX1" fmla="*/ 130048 w 2007616"/>
              <a:gd name="connsiteY1" fmla="*/ 0 h 1300480"/>
              <a:gd name="connsiteX2" fmla="*/ 1877568 w 2007616"/>
              <a:gd name="connsiteY2" fmla="*/ 0 h 1300480"/>
              <a:gd name="connsiteX3" fmla="*/ 2007616 w 2007616"/>
              <a:gd name="connsiteY3" fmla="*/ 130048 h 1300480"/>
              <a:gd name="connsiteX4" fmla="*/ 2007616 w 2007616"/>
              <a:gd name="connsiteY4" fmla="*/ 1170432 h 1300480"/>
              <a:gd name="connsiteX5" fmla="*/ 1877568 w 2007616"/>
              <a:gd name="connsiteY5" fmla="*/ 1300480 h 1300480"/>
              <a:gd name="connsiteX6" fmla="*/ 130048 w 2007616"/>
              <a:gd name="connsiteY6" fmla="*/ 1300480 h 1300480"/>
              <a:gd name="connsiteX7" fmla="*/ 0 w 2007616"/>
              <a:gd name="connsiteY7" fmla="*/ 1170432 h 1300480"/>
              <a:gd name="connsiteX8" fmla="*/ 0 w 2007616"/>
              <a:gd name="connsiteY8" fmla="*/ 130048 h 130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7616" h="1300480">
                <a:moveTo>
                  <a:pt x="0" y="130048"/>
                </a:moveTo>
                <a:cubicBezTo>
                  <a:pt x="0" y="58224"/>
                  <a:pt x="58224" y="0"/>
                  <a:pt x="130048" y="0"/>
                </a:cubicBezTo>
                <a:lnTo>
                  <a:pt x="1877568" y="0"/>
                </a:lnTo>
                <a:cubicBezTo>
                  <a:pt x="1949392" y="0"/>
                  <a:pt x="2007616" y="58224"/>
                  <a:pt x="2007616" y="130048"/>
                </a:cubicBezTo>
                <a:lnTo>
                  <a:pt x="2007616" y="1170432"/>
                </a:lnTo>
                <a:cubicBezTo>
                  <a:pt x="2007616" y="1242256"/>
                  <a:pt x="1949392" y="1300480"/>
                  <a:pt x="1877568" y="1300480"/>
                </a:cubicBezTo>
                <a:lnTo>
                  <a:pt x="130048" y="1300480"/>
                </a:lnTo>
                <a:cubicBezTo>
                  <a:pt x="58224" y="1300480"/>
                  <a:pt x="0" y="1242256"/>
                  <a:pt x="0" y="1170432"/>
                </a:cubicBezTo>
                <a:lnTo>
                  <a:pt x="0" y="130048"/>
                </a:lnTo>
                <a:close/>
              </a:path>
            </a:pathLst>
          </a:custGeom>
          <a:solidFill>
            <a:schemeClr val="accent6">
              <a:alpha val="30196"/>
            </a:schemeClr>
          </a:solidFill>
          <a:ln>
            <a:solidFill>
              <a:schemeClr val="tx2">
                <a:lumMod val="20000"/>
                <a:lumOff val="8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64201" tIns="487038" rIns="161918" bIns="161916" numCol="1" spcCol="1270" rtlCol="0" anchor="t" anchorCtr="0">
            <a:noAutofit/>
          </a:bodyPr>
          <a:lstStyle/>
          <a:p>
            <a:pPr marL="228600" marR="0" lvl="1" indent="-228600" algn="l" defTabSz="1200150" rtl="0" eaLnBrk="1" fontAlgn="auto" latinLnBrk="0" hangingPunct="1">
              <a:lnSpc>
                <a:spcPct val="90000"/>
              </a:lnSpc>
              <a:spcBef>
                <a:spcPct val="0"/>
              </a:spcBef>
              <a:spcAft>
                <a:spcPct val="15000"/>
              </a:spcAft>
              <a:buClrTx/>
              <a:buSzTx/>
              <a:buFontTx/>
              <a:buChar char="•"/>
              <a:tabLst/>
              <a:defRPr/>
            </a:pPr>
            <a:endParaRPr kumimoji="0" lang="ru-RU" b="0" i="0" u="none" strike="noStrike" kern="1200" cap="none" spc="0" normalizeH="0" baseline="0" dirty="0">
              <a:ln>
                <a:noFill/>
              </a:ln>
              <a:solidFill>
                <a:prstClr val="black">
                  <a:hueOff val="0"/>
                  <a:satOff val="0"/>
                  <a:lumOff val="0"/>
                  <a:alphaOff val="0"/>
                </a:prstClr>
              </a:solidFill>
              <a:effectLst/>
              <a:uLnTx/>
              <a:uFillTx/>
              <a:latin typeface="Arial"/>
              <a:ea typeface="+mn-ea"/>
              <a:cs typeface="+mn-cs"/>
            </a:endParaRPr>
          </a:p>
        </p:txBody>
      </p:sp>
      <p:sp>
        <p:nvSpPr>
          <p:cNvPr id="41" name="Freeform: Shape 40"/>
          <p:cNvSpPr/>
          <p:nvPr/>
        </p:nvSpPr>
        <p:spPr>
          <a:xfrm>
            <a:off x="397501" y="2884973"/>
            <a:ext cx="2578608" cy="1557936"/>
          </a:xfrm>
          <a:custGeom>
            <a:avLst/>
            <a:gdLst>
              <a:gd name="connsiteX0" fmla="*/ 0 w 2007616"/>
              <a:gd name="connsiteY0" fmla="*/ 130048 h 1300480"/>
              <a:gd name="connsiteX1" fmla="*/ 130048 w 2007616"/>
              <a:gd name="connsiteY1" fmla="*/ 0 h 1300480"/>
              <a:gd name="connsiteX2" fmla="*/ 1877568 w 2007616"/>
              <a:gd name="connsiteY2" fmla="*/ 0 h 1300480"/>
              <a:gd name="connsiteX3" fmla="*/ 2007616 w 2007616"/>
              <a:gd name="connsiteY3" fmla="*/ 130048 h 1300480"/>
              <a:gd name="connsiteX4" fmla="*/ 2007616 w 2007616"/>
              <a:gd name="connsiteY4" fmla="*/ 1170432 h 1300480"/>
              <a:gd name="connsiteX5" fmla="*/ 1877568 w 2007616"/>
              <a:gd name="connsiteY5" fmla="*/ 1300480 h 1300480"/>
              <a:gd name="connsiteX6" fmla="*/ 130048 w 2007616"/>
              <a:gd name="connsiteY6" fmla="*/ 1300480 h 1300480"/>
              <a:gd name="connsiteX7" fmla="*/ 0 w 2007616"/>
              <a:gd name="connsiteY7" fmla="*/ 1170432 h 1300480"/>
              <a:gd name="connsiteX8" fmla="*/ 0 w 2007616"/>
              <a:gd name="connsiteY8" fmla="*/ 130048 h 130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7616" h="1300480">
                <a:moveTo>
                  <a:pt x="0" y="130048"/>
                </a:moveTo>
                <a:cubicBezTo>
                  <a:pt x="0" y="58224"/>
                  <a:pt x="58224" y="0"/>
                  <a:pt x="130048" y="0"/>
                </a:cubicBezTo>
                <a:lnTo>
                  <a:pt x="1877568" y="0"/>
                </a:lnTo>
                <a:cubicBezTo>
                  <a:pt x="1949392" y="0"/>
                  <a:pt x="2007616" y="58224"/>
                  <a:pt x="2007616" y="130048"/>
                </a:cubicBezTo>
                <a:lnTo>
                  <a:pt x="2007616" y="1170432"/>
                </a:lnTo>
                <a:cubicBezTo>
                  <a:pt x="2007616" y="1242256"/>
                  <a:pt x="1949392" y="1300480"/>
                  <a:pt x="1877568" y="1300480"/>
                </a:cubicBezTo>
                <a:lnTo>
                  <a:pt x="130048" y="1300480"/>
                </a:lnTo>
                <a:cubicBezTo>
                  <a:pt x="58224" y="1300480"/>
                  <a:pt x="0" y="1242256"/>
                  <a:pt x="0" y="1170432"/>
                </a:cubicBezTo>
                <a:lnTo>
                  <a:pt x="0" y="130048"/>
                </a:lnTo>
                <a:close/>
              </a:path>
            </a:pathLst>
          </a:custGeom>
          <a:solidFill>
            <a:schemeClr val="accent6">
              <a:alpha val="30196"/>
            </a:schemeClr>
          </a:solidFill>
          <a:ln>
            <a:solidFill>
              <a:schemeClr val="tx2">
                <a:lumMod val="20000"/>
                <a:lumOff val="8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1917" tIns="487038" rIns="764202" bIns="161916" numCol="1" spcCol="1270" rtlCol="0" anchor="t" anchorCtr="0">
            <a:noAutofit/>
          </a:bodyPr>
          <a:lstStyle/>
          <a:p>
            <a:pPr marL="228600" marR="0" lvl="1" indent="-228600" algn="l" defTabSz="1200150" rtl="0" eaLnBrk="1" fontAlgn="auto" latinLnBrk="0" hangingPunct="1">
              <a:lnSpc>
                <a:spcPct val="90000"/>
              </a:lnSpc>
              <a:spcBef>
                <a:spcPct val="0"/>
              </a:spcBef>
              <a:spcAft>
                <a:spcPct val="15000"/>
              </a:spcAft>
              <a:buClrTx/>
              <a:buSzTx/>
              <a:buFontTx/>
              <a:buChar char="•"/>
              <a:tabLst/>
              <a:defRPr/>
            </a:pPr>
            <a:endParaRPr kumimoji="0" lang="ru-RU" b="0" i="0" u="none" strike="noStrike" kern="1200" cap="none" spc="0" normalizeH="0" baseline="0" dirty="0">
              <a:ln>
                <a:noFill/>
              </a:ln>
              <a:solidFill>
                <a:prstClr val="black">
                  <a:hueOff val="0"/>
                  <a:satOff val="0"/>
                  <a:lumOff val="0"/>
                  <a:alphaOff val="0"/>
                </a:prstClr>
              </a:solidFill>
              <a:effectLst/>
              <a:uLnTx/>
              <a:uFillTx/>
              <a:latin typeface="Arial"/>
              <a:ea typeface="+mn-ea"/>
              <a:cs typeface="+mn-cs"/>
            </a:endParaRPr>
          </a:p>
        </p:txBody>
      </p:sp>
      <p:sp>
        <p:nvSpPr>
          <p:cNvPr id="42" name="Freeform: Shape 41"/>
          <p:cNvSpPr/>
          <p:nvPr/>
        </p:nvSpPr>
        <p:spPr>
          <a:xfrm>
            <a:off x="3050564" y="1240119"/>
            <a:ext cx="2578608" cy="1558144"/>
          </a:xfrm>
          <a:custGeom>
            <a:avLst/>
            <a:gdLst>
              <a:gd name="connsiteX0" fmla="*/ 0 w 2007616"/>
              <a:gd name="connsiteY0" fmla="*/ 130048 h 1300480"/>
              <a:gd name="connsiteX1" fmla="*/ 130048 w 2007616"/>
              <a:gd name="connsiteY1" fmla="*/ 0 h 1300480"/>
              <a:gd name="connsiteX2" fmla="*/ 1877568 w 2007616"/>
              <a:gd name="connsiteY2" fmla="*/ 0 h 1300480"/>
              <a:gd name="connsiteX3" fmla="*/ 2007616 w 2007616"/>
              <a:gd name="connsiteY3" fmla="*/ 130048 h 1300480"/>
              <a:gd name="connsiteX4" fmla="*/ 2007616 w 2007616"/>
              <a:gd name="connsiteY4" fmla="*/ 1170432 h 1300480"/>
              <a:gd name="connsiteX5" fmla="*/ 1877568 w 2007616"/>
              <a:gd name="connsiteY5" fmla="*/ 1300480 h 1300480"/>
              <a:gd name="connsiteX6" fmla="*/ 130048 w 2007616"/>
              <a:gd name="connsiteY6" fmla="*/ 1300480 h 1300480"/>
              <a:gd name="connsiteX7" fmla="*/ 0 w 2007616"/>
              <a:gd name="connsiteY7" fmla="*/ 1170432 h 1300480"/>
              <a:gd name="connsiteX8" fmla="*/ 0 w 2007616"/>
              <a:gd name="connsiteY8" fmla="*/ 130048 h 130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7616" h="1300480">
                <a:moveTo>
                  <a:pt x="0" y="130048"/>
                </a:moveTo>
                <a:cubicBezTo>
                  <a:pt x="0" y="58224"/>
                  <a:pt x="58224" y="0"/>
                  <a:pt x="130048" y="0"/>
                </a:cubicBezTo>
                <a:lnTo>
                  <a:pt x="1877568" y="0"/>
                </a:lnTo>
                <a:cubicBezTo>
                  <a:pt x="1949392" y="0"/>
                  <a:pt x="2007616" y="58224"/>
                  <a:pt x="2007616" y="130048"/>
                </a:cubicBezTo>
                <a:lnTo>
                  <a:pt x="2007616" y="1170432"/>
                </a:lnTo>
                <a:cubicBezTo>
                  <a:pt x="2007616" y="1242256"/>
                  <a:pt x="1949392" y="1300480"/>
                  <a:pt x="1877568" y="1300480"/>
                </a:cubicBezTo>
                <a:lnTo>
                  <a:pt x="130048" y="1300480"/>
                </a:lnTo>
                <a:cubicBezTo>
                  <a:pt x="58224" y="1300480"/>
                  <a:pt x="0" y="1242256"/>
                  <a:pt x="0" y="1170432"/>
                </a:cubicBezTo>
                <a:lnTo>
                  <a:pt x="0" y="130048"/>
                </a:lnTo>
                <a:close/>
              </a:path>
            </a:pathLst>
          </a:custGeom>
          <a:solidFill>
            <a:schemeClr val="accent6">
              <a:alpha val="30196"/>
            </a:schemeClr>
          </a:solidFill>
          <a:ln>
            <a:solidFill>
              <a:schemeClr val="tx2">
                <a:lumMod val="20000"/>
                <a:lumOff val="8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7432" tIns="707432" rIns="192024" bIns="192024" numCol="1" spcCol="1270" rtlCol="0" anchor="ctr" anchorCtr="0">
            <a:noAutofit/>
          </a:bodyPr>
          <a:lstStyle/>
          <a:p>
            <a:pPr marL="457184" marR="0" lvl="1" indent="0" algn="l" defTabSz="457184"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prstClr val="white"/>
              </a:solidFill>
              <a:effectLst/>
              <a:uLnTx/>
              <a:uFillTx/>
              <a:latin typeface="Arial"/>
              <a:ea typeface="+mn-ea"/>
              <a:cs typeface="+mn-cs"/>
            </a:endParaRPr>
          </a:p>
        </p:txBody>
      </p:sp>
      <p:sp>
        <p:nvSpPr>
          <p:cNvPr id="43" name="Freeform: Shape 42"/>
          <p:cNvSpPr/>
          <p:nvPr/>
        </p:nvSpPr>
        <p:spPr>
          <a:xfrm>
            <a:off x="397501" y="1240119"/>
            <a:ext cx="2578608" cy="1558144"/>
          </a:xfrm>
          <a:custGeom>
            <a:avLst/>
            <a:gdLst>
              <a:gd name="connsiteX0" fmla="*/ 0 w 2007616"/>
              <a:gd name="connsiteY0" fmla="*/ 130048 h 1300480"/>
              <a:gd name="connsiteX1" fmla="*/ 130048 w 2007616"/>
              <a:gd name="connsiteY1" fmla="*/ 0 h 1300480"/>
              <a:gd name="connsiteX2" fmla="*/ 1877568 w 2007616"/>
              <a:gd name="connsiteY2" fmla="*/ 0 h 1300480"/>
              <a:gd name="connsiteX3" fmla="*/ 2007616 w 2007616"/>
              <a:gd name="connsiteY3" fmla="*/ 130048 h 1300480"/>
              <a:gd name="connsiteX4" fmla="*/ 2007616 w 2007616"/>
              <a:gd name="connsiteY4" fmla="*/ 1170432 h 1300480"/>
              <a:gd name="connsiteX5" fmla="*/ 1877568 w 2007616"/>
              <a:gd name="connsiteY5" fmla="*/ 1300480 h 1300480"/>
              <a:gd name="connsiteX6" fmla="*/ 130048 w 2007616"/>
              <a:gd name="connsiteY6" fmla="*/ 1300480 h 1300480"/>
              <a:gd name="connsiteX7" fmla="*/ 0 w 2007616"/>
              <a:gd name="connsiteY7" fmla="*/ 1170432 h 1300480"/>
              <a:gd name="connsiteX8" fmla="*/ 0 w 2007616"/>
              <a:gd name="connsiteY8" fmla="*/ 130048 h 130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7616" h="1300480">
                <a:moveTo>
                  <a:pt x="0" y="130048"/>
                </a:moveTo>
                <a:cubicBezTo>
                  <a:pt x="0" y="58224"/>
                  <a:pt x="58224" y="0"/>
                  <a:pt x="130048" y="0"/>
                </a:cubicBezTo>
                <a:lnTo>
                  <a:pt x="1877568" y="0"/>
                </a:lnTo>
                <a:cubicBezTo>
                  <a:pt x="1949392" y="0"/>
                  <a:pt x="2007616" y="58224"/>
                  <a:pt x="2007616" y="130048"/>
                </a:cubicBezTo>
                <a:lnTo>
                  <a:pt x="2007616" y="1170432"/>
                </a:lnTo>
                <a:cubicBezTo>
                  <a:pt x="2007616" y="1242256"/>
                  <a:pt x="1949392" y="1300480"/>
                  <a:pt x="1877568" y="1300480"/>
                </a:cubicBezTo>
                <a:lnTo>
                  <a:pt x="130048" y="1300480"/>
                </a:lnTo>
                <a:cubicBezTo>
                  <a:pt x="58224" y="1300480"/>
                  <a:pt x="0" y="1242256"/>
                  <a:pt x="0" y="1170432"/>
                </a:cubicBezTo>
                <a:lnTo>
                  <a:pt x="0" y="130048"/>
                </a:lnTo>
                <a:close/>
              </a:path>
            </a:pathLst>
          </a:custGeom>
          <a:solidFill>
            <a:schemeClr val="accent6">
              <a:alpha val="30196"/>
            </a:schemeClr>
          </a:solidFill>
          <a:ln>
            <a:solidFill>
              <a:schemeClr val="tx2">
                <a:lumMod val="20000"/>
                <a:lumOff val="8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7432" tIns="707432" rIns="192024" bIns="192024" numCol="1" spcCol="1270" rtlCol="0" anchor="ctr" anchorCtr="0">
            <a:noAutofit/>
          </a:bodyPr>
          <a:lstStyle/>
          <a:p>
            <a:pPr marL="457184" marR="0" lvl="1" indent="0" algn="l" defTabSz="457184"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prstClr val="white"/>
              </a:solidFill>
              <a:effectLst/>
              <a:uLnTx/>
              <a:uFillTx/>
              <a:latin typeface="Arial"/>
              <a:ea typeface="+mn-ea"/>
              <a:cs typeface="+mn-cs"/>
            </a:endParaRPr>
          </a:p>
        </p:txBody>
      </p:sp>
      <p:sp>
        <p:nvSpPr>
          <p:cNvPr id="44" name="Freeform: Shape 43"/>
          <p:cNvSpPr/>
          <p:nvPr/>
        </p:nvSpPr>
        <p:spPr>
          <a:xfrm>
            <a:off x="1977526" y="1795675"/>
            <a:ext cx="998583" cy="996696"/>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1759712"/>
                </a:moveTo>
                <a:cubicBezTo>
                  <a:pt x="0" y="787850"/>
                  <a:pt x="787850" y="0"/>
                  <a:pt x="1759712" y="0"/>
                </a:cubicBezTo>
                <a:lnTo>
                  <a:pt x="1759712" y="1759712"/>
                </a:lnTo>
                <a:lnTo>
                  <a:pt x="0" y="1759712"/>
                </a:lnTo>
                <a:close/>
              </a:path>
            </a:pathLst>
          </a:custGeom>
          <a:solidFill>
            <a:schemeClr val="bg1"/>
          </a:solidFill>
          <a:ln>
            <a:solidFill>
              <a:schemeClr val="tx2">
                <a:lumMod val="20000"/>
                <a:lumOff val="8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7432" tIns="707432" rIns="192024" bIns="192024" numCol="1" spcCol="1270" rtlCol="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endParaRPr kumimoji="0" lang="ru-RU" b="0" i="0" u="none" strike="noStrike" kern="1200" cap="none" spc="0" normalizeH="0" baseline="0" dirty="0">
              <a:ln>
                <a:noFill/>
              </a:ln>
              <a:solidFill>
                <a:prstClr val="white"/>
              </a:solidFill>
              <a:effectLst/>
              <a:uLnTx/>
              <a:uFillTx/>
              <a:latin typeface="Arial"/>
              <a:ea typeface="+mn-ea"/>
              <a:cs typeface="+mn-cs"/>
            </a:endParaRPr>
          </a:p>
        </p:txBody>
      </p:sp>
      <p:sp>
        <p:nvSpPr>
          <p:cNvPr id="46" name="Content Placeholder 3"/>
          <p:cNvSpPr txBox="1">
            <a:spLocks/>
          </p:cNvSpPr>
          <p:nvPr/>
        </p:nvSpPr>
        <p:spPr>
          <a:xfrm>
            <a:off x="529498" y="1279622"/>
            <a:ext cx="2273439" cy="1192698"/>
          </a:xfrm>
          <a:prstGeom prst="rect">
            <a:avLst/>
          </a:prstGeom>
        </p:spPr>
        <p:txBody>
          <a:bodyPr vert="horz" wrap="square" lIns="0" tIns="0" rIns="0" bIns="0" rtlCol="0" anchor="t">
            <a:noAutofit/>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4" rtl="0" eaLnBrk="1" fontAlgn="auto" latinLnBrk="0" hangingPunct="1">
              <a:lnSpc>
                <a:spcPct val="120000"/>
              </a:lnSpc>
              <a:spcBef>
                <a:spcPts val="500"/>
              </a:spcBef>
              <a:spcAft>
                <a:spcPts val="500"/>
              </a:spcAft>
              <a:buClr>
                <a:srgbClr val="3DCD58"/>
              </a:buClr>
              <a:buSzTx/>
              <a:buFont typeface="Arial" panose="020B0604020202020204" pitchFamily="34" charset="0"/>
              <a:buNone/>
              <a:tabLst/>
              <a:defRPr/>
            </a:pPr>
            <a:r>
              <a:rPr lang="ru-RU" sz="1100" b="0" i="1" u="none" strike="noStrike" kern="1200" cap="none" spc="0" normalizeH="0" dirty="0">
                <a:ln>
                  <a:noFill/>
                </a:ln>
                <a:solidFill>
                  <a:srgbClr val="626469"/>
                </a:solidFill>
                <a:effectLst/>
                <a:uLnTx/>
                <a:uFillTx/>
              </a:rPr>
              <a:t>Открытость, эффективное применение техническим персоналом, гибкая адаптация</a:t>
            </a:r>
            <a:r>
              <a:rPr lang="ru-RU" sz="1100" i="1" dirty="0">
                <a:solidFill>
                  <a:srgbClr val="626469"/>
                </a:solidFill>
              </a:rPr>
              <a:t> </a:t>
            </a:r>
            <a:br>
              <a:rPr lang="ru-RU" sz="1100" i="1" dirty="0">
                <a:solidFill>
                  <a:srgbClr val="626469"/>
                </a:solidFill>
              </a:rPr>
            </a:br>
            <a:r>
              <a:rPr lang="ru-RU" sz="1100" i="1" dirty="0">
                <a:solidFill>
                  <a:srgbClr val="626469"/>
                </a:solidFill>
              </a:rPr>
              <a:t>к любому </a:t>
            </a:r>
            <a:br>
              <a:rPr lang="ru-RU" sz="1100" i="1" dirty="0">
                <a:solidFill>
                  <a:srgbClr val="626469"/>
                </a:solidFill>
              </a:rPr>
            </a:br>
            <a:r>
              <a:rPr lang="ru-RU" sz="1100" i="1" dirty="0">
                <a:solidFill>
                  <a:srgbClr val="626469"/>
                </a:solidFill>
              </a:rPr>
              <a:t>приложению</a:t>
            </a:r>
            <a:endParaRPr kumimoji="0" lang="ru-RU" sz="1100" b="0" i="1" u="none" strike="noStrike" kern="1200" cap="none" spc="0" normalizeH="0" baseline="0" dirty="0">
              <a:ln>
                <a:noFill/>
              </a:ln>
              <a:solidFill>
                <a:srgbClr val="626469"/>
              </a:solidFill>
              <a:effectLst/>
              <a:uLnTx/>
              <a:uFillTx/>
            </a:endParaRPr>
          </a:p>
        </p:txBody>
      </p:sp>
      <p:sp>
        <p:nvSpPr>
          <p:cNvPr id="47" name="Rectangle 46"/>
          <p:cNvSpPr/>
          <p:nvPr/>
        </p:nvSpPr>
        <p:spPr>
          <a:xfrm>
            <a:off x="3174429" y="1279622"/>
            <a:ext cx="2330886" cy="1544398"/>
          </a:xfrm>
          <a:prstGeom prst="rect">
            <a:avLst/>
          </a:prstGeom>
        </p:spPr>
        <p:txBody>
          <a:bodyPr vert="horz" wrap="square" lIns="0" tIns="0" rIns="0" bIns="0" rtlCol="0" anchor="t">
            <a:noAutofit/>
          </a:bodyPr>
          <a:lstStyle/>
          <a:p>
            <a:pPr marL="0" marR="0" lvl="0" indent="0" algn="r" defTabSz="457184" rtl="0" eaLnBrk="1" fontAlgn="auto" latinLnBrk="0" hangingPunct="1">
              <a:lnSpc>
                <a:spcPct val="120000"/>
              </a:lnSpc>
              <a:spcBef>
                <a:spcPts val="500"/>
              </a:spcBef>
              <a:spcAft>
                <a:spcPts val="500"/>
              </a:spcAft>
              <a:buClr>
                <a:srgbClr val="3DCD58"/>
              </a:buClr>
              <a:buSzTx/>
              <a:buFontTx/>
              <a:buNone/>
              <a:tabLst/>
              <a:defRPr/>
            </a:pPr>
            <a:r>
              <a:rPr lang="ru-RU" sz="1100" b="0" i="1" u="none" strike="noStrike" kern="1200" cap="none" spc="0" normalizeH="0" dirty="0">
                <a:ln>
                  <a:noFill/>
                </a:ln>
                <a:solidFill>
                  <a:srgbClr val="626469"/>
                </a:solidFill>
                <a:effectLst/>
                <a:uLnTx/>
                <a:uFillTx/>
                <a:latin typeface="Arial"/>
                <a:ea typeface="+mn-ea"/>
                <a:cs typeface="Arial"/>
              </a:rPr>
              <a:t>Надежная работа </a:t>
            </a:r>
            <a:br>
              <a:rPr kumimoji="0" lang="ru-RU" sz="1100" b="0" i="1" u="none" strike="noStrike" kern="1200" cap="none" spc="0" normalizeH="0" baseline="0" dirty="0">
                <a:ln>
                  <a:noFill/>
                </a:ln>
                <a:solidFill>
                  <a:srgbClr val="626469"/>
                </a:solidFill>
                <a:effectLst/>
                <a:uLnTx/>
                <a:uFillTx/>
                <a:latin typeface="Arial"/>
                <a:ea typeface="+mn-ea"/>
                <a:cs typeface="Arial"/>
              </a:rPr>
            </a:br>
            <a:r>
              <a:rPr lang="ru-RU" sz="1100" b="0" i="1" u="none" strike="noStrike" kern="1200" cap="none" spc="0" normalizeH="0" dirty="0">
                <a:ln>
                  <a:noFill/>
                </a:ln>
                <a:solidFill>
                  <a:srgbClr val="626469"/>
                </a:solidFill>
                <a:effectLst/>
                <a:uLnTx/>
                <a:uFillTx/>
                <a:latin typeface="Arial"/>
                <a:ea typeface="+mn-ea"/>
                <a:cs typeface="Arial"/>
              </a:rPr>
              <a:t>и обновление с </a:t>
            </a:r>
            <a:br>
              <a:rPr kumimoji="0" lang="ru-RU" sz="1100" b="0" i="1" u="none" strike="noStrike" kern="1200" cap="none" spc="0" normalizeH="0" baseline="0" dirty="0">
                <a:ln>
                  <a:noFill/>
                </a:ln>
                <a:solidFill>
                  <a:srgbClr val="626469"/>
                </a:solidFill>
                <a:effectLst/>
                <a:uLnTx/>
                <a:uFillTx/>
                <a:latin typeface="Arial"/>
                <a:ea typeface="+mn-ea"/>
                <a:cs typeface="Arial"/>
              </a:rPr>
            </a:br>
            <a:r>
              <a:rPr lang="ru-RU" sz="1100" b="0" i="1" u="none" strike="noStrike" kern="1200" cap="none" spc="0" normalizeH="0" dirty="0">
                <a:ln>
                  <a:noFill/>
                </a:ln>
                <a:solidFill>
                  <a:srgbClr val="626469"/>
                </a:solidFill>
                <a:effectLst/>
                <a:uLnTx/>
                <a:uFillTx/>
                <a:latin typeface="Arial"/>
                <a:ea typeface="+mn-ea"/>
                <a:cs typeface="Arial"/>
              </a:rPr>
              <a:t>нулевым воздействием</a:t>
            </a:r>
            <a:endParaRPr kumimoji="0" lang="ru-RU" sz="1100" b="1" i="1" u="none" strike="noStrike" kern="1200" cap="none" spc="0" normalizeH="0" baseline="0" dirty="0">
              <a:ln>
                <a:noFill/>
              </a:ln>
              <a:solidFill>
                <a:srgbClr val="E77D00"/>
              </a:solidFill>
              <a:effectLst/>
              <a:uLnTx/>
              <a:uFillTx/>
              <a:latin typeface="Arial"/>
              <a:ea typeface="+mn-ea"/>
              <a:cs typeface="Arial"/>
            </a:endParaRPr>
          </a:p>
        </p:txBody>
      </p:sp>
      <p:sp>
        <p:nvSpPr>
          <p:cNvPr id="48" name="Rectangle 47"/>
          <p:cNvSpPr/>
          <p:nvPr/>
        </p:nvSpPr>
        <p:spPr>
          <a:xfrm>
            <a:off x="3848930" y="3242395"/>
            <a:ext cx="1656385" cy="1212955"/>
          </a:xfrm>
          <a:prstGeom prst="rect">
            <a:avLst/>
          </a:prstGeom>
        </p:spPr>
        <p:txBody>
          <a:bodyPr vert="horz" wrap="square" lIns="0" tIns="0" rIns="0" bIns="0" rtlCol="0" anchor="t">
            <a:noAutofit/>
          </a:bodyPr>
          <a:lstStyle/>
          <a:p>
            <a:pPr marL="0" marR="0" lvl="0" indent="0" algn="r" defTabSz="457184" rtl="0" eaLnBrk="1" fontAlgn="auto" latinLnBrk="0" hangingPunct="1">
              <a:lnSpc>
                <a:spcPct val="120000"/>
              </a:lnSpc>
              <a:spcBef>
                <a:spcPts val="500"/>
              </a:spcBef>
              <a:spcAft>
                <a:spcPts val="500"/>
              </a:spcAft>
              <a:buClr>
                <a:srgbClr val="3DCD58"/>
              </a:buClr>
              <a:buSzTx/>
              <a:buFont typeface="Arial" panose="020B0604020202020204" pitchFamily="34" charset="0"/>
              <a:buNone/>
              <a:tabLst/>
              <a:defRPr/>
            </a:pPr>
            <a:r>
              <a:rPr lang="ru-RU" sz="1100" b="0" i="1" u="none" strike="noStrike" kern="1200" cap="none" spc="0" normalizeH="0" dirty="0">
                <a:ln>
                  <a:noFill/>
                </a:ln>
                <a:solidFill>
                  <a:srgbClr val="626469"/>
                </a:solidFill>
                <a:effectLst/>
                <a:uLnTx/>
                <a:uFillTx/>
                <a:latin typeface="Arial"/>
                <a:cs typeface="Arial"/>
              </a:rPr>
              <a:t>Встроенная кибербезопасность </a:t>
            </a:r>
            <a:br>
              <a:rPr kumimoji="0" lang="ru-RU" sz="1100" b="0" i="1" u="none" strike="noStrike" kern="1200" cap="none" spc="0" normalizeH="0" baseline="0" dirty="0">
                <a:ln>
                  <a:noFill/>
                </a:ln>
                <a:solidFill>
                  <a:srgbClr val="626469"/>
                </a:solidFill>
                <a:effectLst/>
                <a:uLnTx/>
                <a:uFillTx/>
                <a:latin typeface="Arial"/>
                <a:cs typeface="Arial"/>
              </a:rPr>
            </a:br>
            <a:r>
              <a:rPr lang="ru-RU" sz="1100" b="0" i="1" u="none" strike="noStrike" kern="1200" cap="none" spc="0" normalizeH="0" dirty="0">
                <a:ln>
                  <a:noFill/>
                </a:ln>
                <a:solidFill>
                  <a:srgbClr val="626469"/>
                </a:solidFill>
                <a:effectLst/>
                <a:uLnTx/>
                <a:uFillTx/>
                <a:latin typeface="Arial"/>
                <a:cs typeface="Arial"/>
              </a:rPr>
              <a:t> для душевного </a:t>
            </a:r>
            <a:br>
              <a:rPr lang="ru-RU" sz="1100" i="1" dirty="0">
                <a:solidFill>
                  <a:srgbClr val="626469"/>
                </a:solidFill>
                <a:latin typeface="Arial"/>
                <a:cs typeface="Arial"/>
              </a:rPr>
            </a:br>
            <a:r>
              <a:rPr lang="ru-RU" sz="1100" i="1" dirty="0">
                <a:solidFill>
                  <a:srgbClr val="626469"/>
                </a:solidFill>
                <a:latin typeface="Arial"/>
                <a:cs typeface="Arial"/>
              </a:rPr>
              <a:t> спокойствия</a:t>
            </a:r>
            <a:endParaRPr kumimoji="0" lang="ru-RU" sz="1100" b="1" i="1" u="none" strike="noStrike" kern="1200" cap="none" spc="0" normalizeH="0" baseline="0" dirty="0">
              <a:ln>
                <a:noFill/>
              </a:ln>
              <a:solidFill>
                <a:srgbClr val="E47F00"/>
              </a:solidFill>
              <a:effectLst/>
              <a:uLnTx/>
              <a:uFillTx/>
              <a:latin typeface="Arial"/>
              <a:cs typeface="Arial"/>
            </a:endParaRPr>
          </a:p>
        </p:txBody>
      </p:sp>
      <p:sp>
        <p:nvSpPr>
          <p:cNvPr id="49" name="Content Placeholder 3"/>
          <p:cNvSpPr txBox="1">
            <a:spLocks/>
          </p:cNvSpPr>
          <p:nvPr/>
        </p:nvSpPr>
        <p:spPr>
          <a:xfrm>
            <a:off x="529498" y="3236482"/>
            <a:ext cx="2419521" cy="1471309"/>
          </a:xfrm>
          <a:prstGeom prst="rect">
            <a:avLst/>
          </a:prstGeom>
        </p:spPr>
        <p:txBody>
          <a:bodyPr vert="horz" wrap="square" lIns="0" tIns="0" rIns="0" bIns="0" rtlCol="0" anchor="t">
            <a:noAutofit/>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4" rtl="0" eaLnBrk="1" fontAlgn="auto" latinLnBrk="0" hangingPunct="1">
              <a:lnSpc>
                <a:spcPct val="120000"/>
              </a:lnSpc>
              <a:spcBef>
                <a:spcPts val="500"/>
              </a:spcBef>
              <a:spcAft>
                <a:spcPts val="500"/>
              </a:spcAft>
              <a:buClr>
                <a:srgbClr val="3DCD58"/>
              </a:buClr>
              <a:buSzTx/>
              <a:buFont typeface="Arial" panose="020B0604020202020204" pitchFamily="34" charset="0"/>
              <a:buNone/>
              <a:tabLst/>
              <a:defRPr/>
            </a:pPr>
            <a:r>
              <a:rPr lang="ru-RU" sz="1100" b="0" i="1" u="none" strike="noStrike" kern="1200" cap="none" spc="0" normalizeH="0" dirty="0">
                <a:ln>
                  <a:noFill/>
                </a:ln>
                <a:solidFill>
                  <a:srgbClr val="626469"/>
                </a:solidFill>
                <a:effectLst/>
                <a:uLnTx/>
                <a:uFillTx/>
                <a:latin typeface="Arial"/>
                <a:ea typeface="+mn-ea"/>
                <a:cs typeface="Arial"/>
              </a:rPr>
              <a:t>Скорость и </a:t>
            </a:r>
            <a:br>
              <a:rPr kumimoji="0" lang="ru-RU" sz="1100" b="0" i="1" u="none" strike="noStrike" kern="1200" cap="none" spc="0" normalizeH="0" baseline="0" dirty="0">
                <a:ln>
                  <a:noFill/>
                </a:ln>
                <a:solidFill>
                  <a:srgbClr val="626469"/>
                </a:solidFill>
                <a:effectLst/>
                <a:uLnTx/>
                <a:uFillTx/>
                <a:latin typeface="Arial"/>
                <a:ea typeface="+mn-ea"/>
                <a:cs typeface="Arial"/>
              </a:rPr>
            </a:br>
            <a:r>
              <a:rPr lang="ru-RU" sz="1100" b="0" i="1" u="none" strike="noStrike" kern="1200" cap="none" spc="0" normalizeH="0" dirty="0">
                <a:ln>
                  <a:noFill/>
                </a:ln>
                <a:solidFill>
                  <a:srgbClr val="626469"/>
                </a:solidFill>
                <a:effectLst/>
                <a:uLnTx/>
                <a:uFillTx/>
                <a:latin typeface="Arial"/>
                <a:ea typeface="+mn-ea"/>
                <a:cs typeface="Arial"/>
              </a:rPr>
              <a:t>пропускная способность, отвечающие </a:t>
            </a:r>
            <a:br>
              <a:rPr kumimoji="0" lang="ru-RU" sz="1100" b="0" i="1" u="none" strike="noStrike" kern="1200" cap="none" spc="0" normalizeH="0" dirty="0">
                <a:ln>
                  <a:noFill/>
                </a:ln>
                <a:solidFill>
                  <a:srgbClr val="626469"/>
                </a:solidFill>
                <a:effectLst/>
                <a:uLnTx/>
                <a:uFillTx/>
                <a:latin typeface="Arial"/>
                <a:ea typeface="+mn-ea"/>
                <a:cs typeface="Arial"/>
              </a:rPr>
            </a:br>
            <a:r>
              <a:rPr lang="ru-RU" sz="1100" b="0" i="1" u="none" strike="noStrike" kern="1200" cap="none" spc="0" normalizeH="0" dirty="0">
                <a:ln>
                  <a:noFill/>
                </a:ln>
                <a:solidFill>
                  <a:srgbClr val="626469"/>
                </a:solidFill>
                <a:effectLst/>
                <a:uLnTx/>
                <a:uFillTx/>
                <a:latin typeface="Arial"/>
                <a:ea typeface="+mn-ea"/>
                <a:cs typeface="Arial"/>
              </a:rPr>
              <a:t>растущему спросу на данные</a:t>
            </a:r>
            <a:endParaRPr kumimoji="0" lang="ru-RU" sz="1100" b="1" i="1" u="none" strike="noStrike" kern="1200" cap="none" spc="0" normalizeH="0" baseline="0" dirty="0">
              <a:ln>
                <a:noFill/>
              </a:ln>
              <a:solidFill>
                <a:srgbClr val="E47F00"/>
              </a:solidFill>
              <a:effectLst/>
              <a:uLnTx/>
              <a:uFillTx/>
              <a:latin typeface="Arial"/>
              <a:ea typeface="+mn-ea"/>
              <a:cs typeface="Arial"/>
            </a:endParaRPr>
          </a:p>
        </p:txBody>
      </p:sp>
      <p:sp>
        <p:nvSpPr>
          <p:cNvPr id="50" name="Freeform: Shape 49"/>
          <p:cNvSpPr/>
          <p:nvPr/>
        </p:nvSpPr>
        <p:spPr>
          <a:xfrm>
            <a:off x="3050564" y="1795675"/>
            <a:ext cx="996696" cy="996696"/>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0"/>
                </a:moveTo>
                <a:cubicBezTo>
                  <a:pt x="971862" y="0"/>
                  <a:pt x="1759712" y="787850"/>
                  <a:pt x="1759712" y="1759712"/>
                </a:cubicBezTo>
                <a:lnTo>
                  <a:pt x="0" y="1759712"/>
                </a:lnTo>
                <a:lnTo>
                  <a:pt x="0" y="0"/>
                </a:lnTo>
                <a:close/>
              </a:path>
            </a:pathLst>
          </a:custGeom>
          <a:solidFill>
            <a:schemeClr val="bg1"/>
          </a:solidFill>
          <a:ln>
            <a:solidFill>
              <a:schemeClr val="tx2">
                <a:lumMod val="20000"/>
                <a:lumOff val="8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24" tIns="707432" rIns="707432" bIns="192024" numCol="1" spcCol="1270" rtlCol="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endParaRPr kumimoji="0" lang="ru-RU" b="0" i="0" u="none" strike="noStrike" kern="1200" cap="none" spc="0" normalizeH="0" baseline="0" dirty="0">
              <a:ln>
                <a:noFill/>
              </a:ln>
              <a:solidFill>
                <a:prstClr val="white"/>
              </a:solidFill>
              <a:effectLst/>
              <a:uLnTx/>
              <a:uFillTx/>
              <a:latin typeface="Arial"/>
              <a:ea typeface="+mn-ea"/>
              <a:cs typeface="+mn-cs"/>
            </a:endParaRPr>
          </a:p>
        </p:txBody>
      </p:sp>
      <p:sp>
        <p:nvSpPr>
          <p:cNvPr id="51" name="Freeform: Shape 50"/>
          <p:cNvSpPr/>
          <p:nvPr/>
        </p:nvSpPr>
        <p:spPr>
          <a:xfrm>
            <a:off x="3050564" y="2884973"/>
            <a:ext cx="996696" cy="996696"/>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0"/>
                </a:moveTo>
                <a:cubicBezTo>
                  <a:pt x="1759712" y="971862"/>
                  <a:pt x="971862" y="1759712"/>
                  <a:pt x="0" y="1759712"/>
                </a:cubicBezTo>
                <a:lnTo>
                  <a:pt x="0" y="0"/>
                </a:lnTo>
                <a:lnTo>
                  <a:pt x="1759712" y="0"/>
                </a:lnTo>
                <a:close/>
              </a:path>
            </a:pathLst>
          </a:custGeom>
          <a:solidFill>
            <a:schemeClr val="bg1"/>
          </a:solidFill>
          <a:ln>
            <a:solidFill>
              <a:schemeClr val="tx2">
                <a:lumMod val="20000"/>
                <a:lumOff val="8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24" tIns="192025" rIns="707432" bIns="707432" numCol="1" spcCol="1270" rtlCol="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endParaRPr kumimoji="0" lang="ru-RU" b="0" i="0" u="none" strike="noStrike" kern="1200" cap="none" spc="0" normalizeH="0" baseline="0" dirty="0">
              <a:ln>
                <a:noFill/>
              </a:ln>
              <a:solidFill>
                <a:prstClr val="white"/>
              </a:solidFill>
              <a:effectLst/>
              <a:uLnTx/>
              <a:uFillTx/>
              <a:latin typeface="Arial"/>
              <a:ea typeface="+mn-ea"/>
              <a:cs typeface="+mn-cs"/>
            </a:endParaRPr>
          </a:p>
        </p:txBody>
      </p:sp>
      <p:sp>
        <p:nvSpPr>
          <p:cNvPr id="52" name="Freeform 267"/>
          <p:cNvSpPr>
            <a:spLocks noChangeAspect="1"/>
          </p:cNvSpPr>
          <p:nvPr/>
        </p:nvSpPr>
        <p:spPr bwMode="auto">
          <a:xfrm>
            <a:off x="3139546" y="2104598"/>
            <a:ext cx="547726" cy="536750"/>
          </a:xfrm>
          <a:custGeom>
            <a:avLst/>
            <a:gdLst/>
            <a:ahLst/>
            <a:cxnLst>
              <a:cxn ang="0">
                <a:pos x="0" y="226"/>
              </a:cxn>
              <a:cxn ang="0">
                <a:pos x="226" y="453"/>
              </a:cxn>
              <a:cxn ang="0">
                <a:pos x="453" y="226"/>
              </a:cxn>
              <a:cxn ang="0">
                <a:pos x="314" y="18"/>
              </a:cxn>
              <a:cxn ang="0">
                <a:pos x="297" y="25"/>
              </a:cxn>
              <a:cxn ang="0">
                <a:pos x="304" y="42"/>
              </a:cxn>
              <a:cxn ang="0">
                <a:pos x="426" y="226"/>
              </a:cxn>
              <a:cxn ang="0">
                <a:pos x="226" y="426"/>
              </a:cxn>
              <a:cxn ang="0">
                <a:pos x="27" y="226"/>
              </a:cxn>
              <a:cxn ang="0">
                <a:pos x="213" y="27"/>
              </a:cxn>
              <a:cxn ang="0">
                <a:pos x="213" y="226"/>
              </a:cxn>
              <a:cxn ang="0">
                <a:pos x="221" y="239"/>
              </a:cxn>
              <a:cxn ang="0">
                <a:pos x="236" y="236"/>
              </a:cxn>
              <a:cxn ang="0">
                <a:pos x="329" y="142"/>
              </a:cxn>
              <a:cxn ang="0">
                <a:pos x="329" y="123"/>
              </a:cxn>
              <a:cxn ang="0">
                <a:pos x="310" y="123"/>
              </a:cxn>
              <a:cxn ang="0">
                <a:pos x="240" y="194"/>
              </a:cxn>
              <a:cxn ang="0">
                <a:pos x="240" y="13"/>
              </a:cxn>
              <a:cxn ang="0">
                <a:pos x="226" y="0"/>
              </a:cxn>
              <a:cxn ang="0">
                <a:pos x="0" y="226"/>
              </a:cxn>
            </a:cxnLst>
            <a:rect l="0" t="0" r="r" b="b"/>
            <a:pathLst>
              <a:path w="453" h="453">
                <a:moveTo>
                  <a:pt x="0" y="226"/>
                </a:moveTo>
                <a:cubicBezTo>
                  <a:pt x="0" y="351"/>
                  <a:pt x="102" y="453"/>
                  <a:pt x="226" y="453"/>
                </a:cubicBezTo>
                <a:cubicBezTo>
                  <a:pt x="351" y="453"/>
                  <a:pt x="453" y="351"/>
                  <a:pt x="453" y="226"/>
                </a:cubicBezTo>
                <a:cubicBezTo>
                  <a:pt x="453" y="135"/>
                  <a:pt x="398" y="53"/>
                  <a:pt x="314" y="18"/>
                </a:cubicBezTo>
                <a:cubicBezTo>
                  <a:pt x="308" y="15"/>
                  <a:pt x="300" y="18"/>
                  <a:pt x="297" y="25"/>
                </a:cubicBezTo>
                <a:cubicBezTo>
                  <a:pt x="294" y="32"/>
                  <a:pt x="297" y="39"/>
                  <a:pt x="304" y="42"/>
                </a:cubicBezTo>
                <a:cubicBezTo>
                  <a:pt x="378" y="74"/>
                  <a:pt x="426" y="146"/>
                  <a:pt x="426" y="226"/>
                </a:cubicBezTo>
                <a:cubicBezTo>
                  <a:pt x="426" y="336"/>
                  <a:pt x="336" y="426"/>
                  <a:pt x="226" y="426"/>
                </a:cubicBezTo>
                <a:cubicBezTo>
                  <a:pt x="116" y="426"/>
                  <a:pt x="27" y="336"/>
                  <a:pt x="27" y="226"/>
                </a:cubicBezTo>
                <a:cubicBezTo>
                  <a:pt x="27" y="121"/>
                  <a:pt x="109" y="34"/>
                  <a:pt x="213" y="27"/>
                </a:cubicBezTo>
                <a:cubicBezTo>
                  <a:pt x="213" y="51"/>
                  <a:pt x="213" y="226"/>
                  <a:pt x="213" y="226"/>
                </a:cubicBezTo>
                <a:cubicBezTo>
                  <a:pt x="213" y="232"/>
                  <a:pt x="216" y="237"/>
                  <a:pt x="221" y="239"/>
                </a:cubicBezTo>
                <a:cubicBezTo>
                  <a:pt x="226" y="241"/>
                  <a:pt x="232" y="240"/>
                  <a:pt x="236" y="236"/>
                </a:cubicBezTo>
                <a:cubicBezTo>
                  <a:pt x="329" y="142"/>
                  <a:pt x="329" y="142"/>
                  <a:pt x="329" y="142"/>
                </a:cubicBezTo>
                <a:cubicBezTo>
                  <a:pt x="334" y="137"/>
                  <a:pt x="334" y="129"/>
                  <a:pt x="329" y="123"/>
                </a:cubicBezTo>
                <a:cubicBezTo>
                  <a:pt x="324" y="118"/>
                  <a:pt x="316" y="118"/>
                  <a:pt x="310" y="123"/>
                </a:cubicBezTo>
                <a:cubicBezTo>
                  <a:pt x="310" y="123"/>
                  <a:pt x="266" y="168"/>
                  <a:pt x="240" y="194"/>
                </a:cubicBezTo>
                <a:cubicBezTo>
                  <a:pt x="240" y="148"/>
                  <a:pt x="240" y="13"/>
                  <a:pt x="240" y="13"/>
                </a:cubicBezTo>
                <a:cubicBezTo>
                  <a:pt x="240" y="6"/>
                  <a:pt x="234" y="0"/>
                  <a:pt x="226" y="0"/>
                </a:cubicBezTo>
                <a:cubicBezTo>
                  <a:pt x="102" y="0"/>
                  <a:pt x="0" y="102"/>
                  <a:pt x="0" y="226"/>
                </a:cubicBezTo>
                <a:close/>
              </a:path>
            </a:pathLst>
          </a:custGeom>
          <a:solidFill>
            <a:srgbClr val="3DCD58"/>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87D200"/>
              </a:solidFill>
              <a:effectLst/>
              <a:uLnTx/>
              <a:uFillTx/>
              <a:latin typeface="Arial"/>
              <a:ea typeface="+mn-ea"/>
              <a:cs typeface="+mn-cs"/>
            </a:endParaRPr>
          </a:p>
        </p:txBody>
      </p:sp>
      <p:sp>
        <p:nvSpPr>
          <p:cNvPr id="53" name="Freeform 608"/>
          <p:cNvSpPr>
            <a:spLocks/>
          </p:cNvSpPr>
          <p:nvPr/>
        </p:nvSpPr>
        <p:spPr bwMode="auto">
          <a:xfrm>
            <a:off x="3199787" y="3016900"/>
            <a:ext cx="416364" cy="572440"/>
          </a:xfrm>
          <a:custGeom>
            <a:avLst/>
            <a:gdLst/>
            <a:ahLst/>
            <a:cxnLst>
              <a:cxn ang="0">
                <a:pos x="163" y="454"/>
              </a:cxn>
              <a:cxn ang="0">
                <a:pos x="13" y="261"/>
              </a:cxn>
              <a:cxn ang="0">
                <a:pos x="2" y="77"/>
              </a:cxn>
              <a:cxn ang="0">
                <a:pos x="15" y="58"/>
              </a:cxn>
              <a:cxn ang="0">
                <a:pos x="62" y="29"/>
              </a:cxn>
              <a:cxn ang="0">
                <a:pos x="252" y="24"/>
              </a:cxn>
              <a:cxn ang="0">
                <a:pos x="318" y="83"/>
              </a:cxn>
              <a:cxn ang="0">
                <a:pos x="295" y="80"/>
              </a:cxn>
              <a:cxn ang="0">
                <a:pos x="163" y="27"/>
              </a:cxn>
              <a:cxn ang="0">
                <a:pos x="31" y="80"/>
              </a:cxn>
              <a:cxn ang="0">
                <a:pos x="28" y="84"/>
              </a:cxn>
              <a:cxn ang="0">
                <a:pos x="115" y="405"/>
              </a:cxn>
              <a:cxn ang="0">
                <a:pos x="162" y="427"/>
              </a:cxn>
              <a:cxn ang="0">
                <a:pos x="211" y="405"/>
              </a:cxn>
              <a:cxn ang="0">
                <a:pos x="296" y="165"/>
              </a:cxn>
              <a:cxn ang="0">
                <a:pos x="264" y="216"/>
              </a:cxn>
              <a:cxn ang="0">
                <a:pos x="253" y="319"/>
              </a:cxn>
              <a:cxn ang="0">
                <a:pos x="72" y="320"/>
              </a:cxn>
              <a:cxn ang="0">
                <a:pos x="58" y="225"/>
              </a:cxn>
              <a:cxn ang="0">
                <a:pos x="93" y="177"/>
              </a:cxn>
              <a:cxn ang="0">
                <a:pos x="94" y="134"/>
              </a:cxn>
              <a:cxn ang="0">
                <a:pos x="162" y="78"/>
              </a:cxn>
              <a:cxn ang="0">
                <a:pos x="229" y="127"/>
              </a:cxn>
              <a:cxn ang="0">
                <a:pos x="229" y="197"/>
              </a:cxn>
              <a:cxn ang="0">
                <a:pos x="205" y="212"/>
              </a:cxn>
              <a:cxn ang="0">
                <a:pos x="177" y="183"/>
              </a:cxn>
              <a:cxn ang="0">
                <a:pos x="173" y="139"/>
              </a:cxn>
              <a:cxn ang="0">
                <a:pos x="153" y="140"/>
              </a:cxn>
              <a:cxn ang="0">
                <a:pos x="149" y="191"/>
              </a:cxn>
              <a:cxn ang="0">
                <a:pos x="168" y="223"/>
              </a:cxn>
              <a:cxn ang="0">
                <a:pos x="195" y="241"/>
              </a:cxn>
              <a:cxn ang="0">
                <a:pos x="185" y="285"/>
              </a:cxn>
              <a:cxn ang="0">
                <a:pos x="145" y="288"/>
              </a:cxn>
              <a:cxn ang="0">
                <a:pos x="139" y="244"/>
              </a:cxn>
              <a:cxn ang="0">
                <a:pos x="153" y="261"/>
              </a:cxn>
              <a:cxn ang="0">
                <a:pos x="167" y="264"/>
              </a:cxn>
              <a:cxn ang="0">
                <a:pos x="172" y="257"/>
              </a:cxn>
              <a:cxn ang="0">
                <a:pos x="162" y="249"/>
              </a:cxn>
              <a:cxn ang="0">
                <a:pos x="144" y="239"/>
              </a:cxn>
              <a:cxn ang="0">
                <a:pos x="141" y="217"/>
              </a:cxn>
              <a:cxn ang="0">
                <a:pos x="126" y="209"/>
              </a:cxn>
              <a:cxn ang="0">
                <a:pos x="122" y="153"/>
              </a:cxn>
              <a:cxn ang="0">
                <a:pos x="144" y="113"/>
              </a:cxn>
              <a:cxn ang="0">
                <a:pos x="204" y="153"/>
              </a:cxn>
              <a:cxn ang="0">
                <a:pos x="204" y="186"/>
              </a:cxn>
              <a:cxn ang="0">
                <a:pos x="206" y="183"/>
              </a:cxn>
              <a:cxn ang="0">
                <a:pos x="201" y="128"/>
              </a:cxn>
              <a:cxn ang="0">
                <a:pos x="134" y="115"/>
              </a:cxn>
              <a:cxn ang="0">
                <a:pos x="119" y="147"/>
              </a:cxn>
              <a:cxn ang="0">
                <a:pos x="114" y="197"/>
              </a:cxn>
              <a:cxn ang="0">
                <a:pos x="97" y="205"/>
              </a:cxn>
              <a:cxn ang="0">
                <a:pos x="84" y="287"/>
              </a:cxn>
              <a:cxn ang="0">
                <a:pos x="106" y="309"/>
              </a:cxn>
              <a:cxn ang="0">
                <a:pos x="238" y="287"/>
              </a:cxn>
              <a:cxn ang="0">
                <a:pos x="242" y="189"/>
              </a:cxn>
              <a:cxn ang="0">
                <a:pos x="313" y="117"/>
              </a:cxn>
              <a:cxn ang="0">
                <a:pos x="313" y="261"/>
              </a:cxn>
              <a:cxn ang="0">
                <a:pos x="193" y="448"/>
              </a:cxn>
            </a:cxnLst>
            <a:rect l="0" t="0" r="r" b="b"/>
            <a:pathLst>
              <a:path w="325" h="454">
                <a:moveTo>
                  <a:pt x="163" y="454"/>
                </a:moveTo>
                <a:cubicBezTo>
                  <a:pt x="163" y="454"/>
                  <a:pt x="163" y="454"/>
                  <a:pt x="163" y="454"/>
                </a:cubicBezTo>
                <a:cubicBezTo>
                  <a:pt x="163" y="454"/>
                  <a:pt x="163" y="454"/>
                  <a:pt x="163" y="454"/>
                </a:cubicBezTo>
                <a:cubicBezTo>
                  <a:pt x="163" y="454"/>
                  <a:pt x="163" y="454"/>
                  <a:pt x="163" y="454"/>
                </a:cubicBezTo>
                <a:cubicBezTo>
                  <a:pt x="163" y="454"/>
                  <a:pt x="163" y="454"/>
                  <a:pt x="163" y="454"/>
                </a:cubicBezTo>
                <a:cubicBezTo>
                  <a:pt x="154" y="454"/>
                  <a:pt x="144" y="452"/>
                  <a:pt x="133" y="448"/>
                </a:cubicBezTo>
                <a:cubicBezTo>
                  <a:pt x="133" y="448"/>
                  <a:pt x="133" y="448"/>
                  <a:pt x="133" y="448"/>
                </a:cubicBezTo>
                <a:cubicBezTo>
                  <a:pt x="122" y="443"/>
                  <a:pt x="110" y="436"/>
                  <a:pt x="97" y="425"/>
                </a:cubicBezTo>
                <a:cubicBezTo>
                  <a:pt x="97" y="425"/>
                  <a:pt x="97" y="425"/>
                  <a:pt x="97" y="425"/>
                </a:cubicBezTo>
                <a:cubicBezTo>
                  <a:pt x="67" y="399"/>
                  <a:pt x="26" y="348"/>
                  <a:pt x="13" y="261"/>
                </a:cubicBezTo>
                <a:cubicBezTo>
                  <a:pt x="13" y="261"/>
                  <a:pt x="13" y="261"/>
                  <a:pt x="13" y="261"/>
                </a:cubicBezTo>
                <a:cubicBezTo>
                  <a:pt x="8" y="229"/>
                  <a:pt x="0" y="145"/>
                  <a:pt x="0" y="101"/>
                </a:cubicBezTo>
                <a:cubicBezTo>
                  <a:pt x="0" y="101"/>
                  <a:pt x="0" y="101"/>
                  <a:pt x="0" y="101"/>
                </a:cubicBezTo>
                <a:cubicBezTo>
                  <a:pt x="0" y="91"/>
                  <a:pt x="1" y="83"/>
                  <a:pt x="2" y="77"/>
                </a:cubicBezTo>
                <a:cubicBezTo>
                  <a:pt x="2" y="77"/>
                  <a:pt x="2" y="77"/>
                  <a:pt x="2" y="77"/>
                </a:cubicBezTo>
                <a:cubicBezTo>
                  <a:pt x="2" y="74"/>
                  <a:pt x="3" y="72"/>
                  <a:pt x="4" y="70"/>
                </a:cubicBezTo>
                <a:cubicBezTo>
                  <a:pt x="4" y="70"/>
                  <a:pt x="4" y="70"/>
                  <a:pt x="4" y="70"/>
                </a:cubicBezTo>
                <a:cubicBezTo>
                  <a:pt x="4" y="68"/>
                  <a:pt x="5" y="67"/>
                  <a:pt x="7" y="65"/>
                </a:cubicBezTo>
                <a:cubicBezTo>
                  <a:pt x="7" y="65"/>
                  <a:pt x="7" y="65"/>
                  <a:pt x="7" y="65"/>
                </a:cubicBezTo>
                <a:cubicBezTo>
                  <a:pt x="9" y="63"/>
                  <a:pt x="11" y="61"/>
                  <a:pt x="15" y="58"/>
                </a:cubicBezTo>
                <a:cubicBezTo>
                  <a:pt x="15" y="58"/>
                  <a:pt x="15" y="58"/>
                  <a:pt x="15" y="58"/>
                </a:cubicBezTo>
                <a:cubicBezTo>
                  <a:pt x="18" y="56"/>
                  <a:pt x="22" y="53"/>
                  <a:pt x="26" y="50"/>
                </a:cubicBezTo>
                <a:cubicBezTo>
                  <a:pt x="26" y="50"/>
                  <a:pt x="26" y="50"/>
                  <a:pt x="26" y="50"/>
                </a:cubicBezTo>
                <a:cubicBezTo>
                  <a:pt x="36" y="44"/>
                  <a:pt x="48" y="36"/>
                  <a:pt x="62" y="29"/>
                </a:cubicBezTo>
                <a:cubicBezTo>
                  <a:pt x="62" y="29"/>
                  <a:pt x="62" y="29"/>
                  <a:pt x="62" y="29"/>
                </a:cubicBezTo>
                <a:cubicBezTo>
                  <a:pt x="91" y="14"/>
                  <a:pt x="127" y="1"/>
                  <a:pt x="163" y="0"/>
                </a:cubicBezTo>
                <a:cubicBezTo>
                  <a:pt x="163" y="0"/>
                  <a:pt x="163" y="0"/>
                  <a:pt x="163" y="0"/>
                </a:cubicBezTo>
                <a:cubicBezTo>
                  <a:pt x="163" y="0"/>
                  <a:pt x="163" y="0"/>
                  <a:pt x="163" y="0"/>
                </a:cubicBezTo>
                <a:cubicBezTo>
                  <a:pt x="195" y="0"/>
                  <a:pt x="226" y="11"/>
                  <a:pt x="252" y="24"/>
                </a:cubicBezTo>
                <a:cubicBezTo>
                  <a:pt x="252" y="24"/>
                  <a:pt x="252" y="24"/>
                  <a:pt x="252" y="24"/>
                </a:cubicBezTo>
                <a:cubicBezTo>
                  <a:pt x="279" y="36"/>
                  <a:pt x="300" y="50"/>
                  <a:pt x="311" y="58"/>
                </a:cubicBezTo>
                <a:cubicBezTo>
                  <a:pt x="311" y="58"/>
                  <a:pt x="311" y="58"/>
                  <a:pt x="311" y="58"/>
                </a:cubicBezTo>
                <a:cubicBezTo>
                  <a:pt x="314" y="61"/>
                  <a:pt x="317" y="63"/>
                  <a:pt x="318" y="65"/>
                </a:cubicBezTo>
                <a:cubicBezTo>
                  <a:pt x="318" y="65"/>
                  <a:pt x="318" y="65"/>
                  <a:pt x="318" y="65"/>
                </a:cubicBezTo>
                <a:cubicBezTo>
                  <a:pt x="324" y="70"/>
                  <a:pt x="324" y="78"/>
                  <a:pt x="318" y="83"/>
                </a:cubicBezTo>
                <a:cubicBezTo>
                  <a:pt x="318" y="83"/>
                  <a:pt x="318" y="83"/>
                  <a:pt x="318" y="83"/>
                </a:cubicBezTo>
                <a:cubicBezTo>
                  <a:pt x="313" y="89"/>
                  <a:pt x="305" y="89"/>
                  <a:pt x="300" y="83"/>
                </a:cubicBezTo>
                <a:cubicBezTo>
                  <a:pt x="300" y="83"/>
                  <a:pt x="300" y="83"/>
                  <a:pt x="300" y="83"/>
                </a:cubicBezTo>
                <a:cubicBezTo>
                  <a:pt x="300" y="83"/>
                  <a:pt x="298" y="82"/>
                  <a:pt x="295" y="80"/>
                </a:cubicBezTo>
                <a:cubicBezTo>
                  <a:pt x="295" y="80"/>
                  <a:pt x="295" y="80"/>
                  <a:pt x="295" y="80"/>
                </a:cubicBezTo>
                <a:cubicBezTo>
                  <a:pt x="292" y="78"/>
                  <a:pt x="289" y="75"/>
                  <a:pt x="285" y="72"/>
                </a:cubicBezTo>
                <a:cubicBezTo>
                  <a:pt x="285" y="72"/>
                  <a:pt x="285" y="72"/>
                  <a:pt x="285" y="72"/>
                </a:cubicBezTo>
                <a:cubicBezTo>
                  <a:pt x="276" y="66"/>
                  <a:pt x="264" y="59"/>
                  <a:pt x="251" y="53"/>
                </a:cubicBezTo>
                <a:cubicBezTo>
                  <a:pt x="251" y="53"/>
                  <a:pt x="251" y="53"/>
                  <a:pt x="251" y="53"/>
                </a:cubicBezTo>
                <a:cubicBezTo>
                  <a:pt x="225" y="39"/>
                  <a:pt x="192" y="27"/>
                  <a:pt x="163" y="27"/>
                </a:cubicBezTo>
                <a:cubicBezTo>
                  <a:pt x="163" y="27"/>
                  <a:pt x="163" y="27"/>
                  <a:pt x="163" y="27"/>
                </a:cubicBezTo>
                <a:cubicBezTo>
                  <a:pt x="163" y="27"/>
                  <a:pt x="163" y="27"/>
                  <a:pt x="163" y="27"/>
                </a:cubicBezTo>
                <a:cubicBezTo>
                  <a:pt x="137" y="27"/>
                  <a:pt x="109" y="36"/>
                  <a:pt x="85" y="48"/>
                </a:cubicBezTo>
                <a:cubicBezTo>
                  <a:pt x="85" y="48"/>
                  <a:pt x="85" y="48"/>
                  <a:pt x="85" y="48"/>
                </a:cubicBezTo>
                <a:cubicBezTo>
                  <a:pt x="60" y="59"/>
                  <a:pt x="40" y="73"/>
                  <a:pt x="31" y="80"/>
                </a:cubicBezTo>
                <a:cubicBezTo>
                  <a:pt x="31" y="80"/>
                  <a:pt x="31" y="80"/>
                  <a:pt x="31" y="80"/>
                </a:cubicBezTo>
                <a:cubicBezTo>
                  <a:pt x="30" y="80"/>
                  <a:pt x="29" y="81"/>
                  <a:pt x="28" y="82"/>
                </a:cubicBezTo>
                <a:cubicBezTo>
                  <a:pt x="28" y="82"/>
                  <a:pt x="28" y="82"/>
                  <a:pt x="28" y="82"/>
                </a:cubicBezTo>
                <a:cubicBezTo>
                  <a:pt x="28" y="82"/>
                  <a:pt x="28" y="83"/>
                  <a:pt x="28" y="84"/>
                </a:cubicBezTo>
                <a:cubicBezTo>
                  <a:pt x="28" y="84"/>
                  <a:pt x="28" y="84"/>
                  <a:pt x="28" y="84"/>
                </a:cubicBezTo>
                <a:cubicBezTo>
                  <a:pt x="27" y="88"/>
                  <a:pt x="27" y="94"/>
                  <a:pt x="27" y="101"/>
                </a:cubicBezTo>
                <a:cubicBezTo>
                  <a:pt x="27" y="101"/>
                  <a:pt x="27" y="101"/>
                  <a:pt x="27" y="101"/>
                </a:cubicBezTo>
                <a:cubicBezTo>
                  <a:pt x="27" y="143"/>
                  <a:pt x="34" y="227"/>
                  <a:pt x="39" y="257"/>
                </a:cubicBezTo>
                <a:cubicBezTo>
                  <a:pt x="39" y="257"/>
                  <a:pt x="39" y="257"/>
                  <a:pt x="39" y="257"/>
                </a:cubicBezTo>
                <a:cubicBezTo>
                  <a:pt x="51" y="337"/>
                  <a:pt x="88" y="382"/>
                  <a:pt x="115" y="405"/>
                </a:cubicBezTo>
                <a:cubicBezTo>
                  <a:pt x="115" y="405"/>
                  <a:pt x="115" y="405"/>
                  <a:pt x="115" y="405"/>
                </a:cubicBezTo>
                <a:cubicBezTo>
                  <a:pt x="126" y="415"/>
                  <a:pt x="135" y="420"/>
                  <a:pt x="143" y="423"/>
                </a:cubicBezTo>
                <a:cubicBezTo>
                  <a:pt x="143" y="423"/>
                  <a:pt x="143" y="423"/>
                  <a:pt x="143" y="423"/>
                </a:cubicBezTo>
                <a:cubicBezTo>
                  <a:pt x="150" y="426"/>
                  <a:pt x="156" y="427"/>
                  <a:pt x="162" y="427"/>
                </a:cubicBezTo>
                <a:cubicBezTo>
                  <a:pt x="162" y="427"/>
                  <a:pt x="162" y="427"/>
                  <a:pt x="162" y="427"/>
                </a:cubicBezTo>
                <a:cubicBezTo>
                  <a:pt x="162" y="427"/>
                  <a:pt x="163" y="427"/>
                  <a:pt x="164" y="427"/>
                </a:cubicBezTo>
                <a:cubicBezTo>
                  <a:pt x="164" y="427"/>
                  <a:pt x="164" y="427"/>
                  <a:pt x="164" y="427"/>
                </a:cubicBezTo>
                <a:cubicBezTo>
                  <a:pt x="170" y="427"/>
                  <a:pt x="176" y="426"/>
                  <a:pt x="183" y="423"/>
                </a:cubicBezTo>
                <a:cubicBezTo>
                  <a:pt x="183" y="423"/>
                  <a:pt x="183" y="423"/>
                  <a:pt x="183" y="423"/>
                </a:cubicBezTo>
                <a:cubicBezTo>
                  <a:pt x="191" y="420"/>
                  <a:pt x="200" y="415"/>
                  <a:pt x="211" y="405"/>
                </a:cubicBezTo>
                <a:cubicBezTo>
                  <a:pt x="211" y="405"/>
                  <a:pt x="211" y="405"/>
                  <a:pt x="211" y="405"/>
                </a:cubicBezTo>
                <a:cubicBezTo>
                  <a:pt x="238" y="382"/>
                  <a:pt x="275" y="337"/>
                  <a:pt x="287" y="257"/>
                </a:cubicBezTo>
                <a:cubicBezTo>
                  <a:pt x="287" y="257"/>
                  <a:pt x="287" y="257"/>
                  <a:pt x="287" y="257"/>
                </a:cubicBezTo>
                <a:cubicBezTo>
                  <a:pt x="289" y="239"/>
                  <a:pt x="293" y="201"/>
                  <a:pt x="296" y="165"/>
                </a:cubicBezTo>
                <a:cubicBezTo>
                  <a:pt x="296" y="165"/>
                  <a:pt x="296" y="165"/>
                  <a:pt x="296" y="165"/>
                </a:cubicBezTo>
                <a:cubicBezTo>
                  <a:pt x="288" y="173"/>
                  <a:pt x="280" y="180"/>
                  <a:pt x="276" y="184"/>
                </a:cubicBezTo>
                <a:cubicBezTo>
                  <a:pt x="276" y="184"/>
                  <a:pt x="276" y="184"/>
                  <a:pt x="276" y="184"/>
                </a:cubicBezTo>
                <a:cubicBezTo>
                  <a:pt x="271" y="189"/>
                  <a:pt x="269" y="193"/>
                  <a:pt x="267" y="198"/>
                </a:cubicBezTo>
                <a:cubicBezTo>
                  <a:pt x="267" y="198"/>
                  <a:pt x="267" y="198"/>
                  <a:pt x="267" y="198"/>
                </a:cubicBezTo>
                <a:cubicBezTo>
                  <a:pt x="265" y="203"/>
                  <a:pt x="264" y="208"/>
                  <a:pt x="264" y="216"/>
                </a:cubicBezTo>
                <a:cubicBezTo>
                  <a:pt x="264" y="216"/>
                  <a:pt x="264" y="216"/>
                  <a:pt x="264" y="216"/>
                </a:cubicBezTo>
                <a:cubicBezTo>
                  <a:pt x="264" y="233"/>
                  <a:pt x="264" y="270"/>
                  <a:pt x="264" y="287"/>
                </a:cubicBezTo>
                <a:cubicBezTo>
                  <a:pt x="264" y="287"/>
                  <a:pt x="264" y="287"/>
                  <a:pt x="264" y="287"/>
                </a:cubicBezTo>
                <a:cubicBezTo>
                  <a:pt x="264" y="299"/>
                  <a:pt x="260" y="310"/>
                  <a:pt x="253" y="319"/>
                </a:cubicBezTo>
                <a:cubicBezTo>
                  <a:pt x="253" y="319"/>
                  <a:pt x="253" y="319"/>
                  <a:pt x="253" y="319"/>
                </a:cubicBezTo>
                <a:cubicBezTo>
                  <a:pt x="245" y="329"/>
                  <a:pt x="233" y="335"/>
                  <a:pt x="219" y="335"/>
                </a:cubicBezTo>
                <a:cubicBezTo>
                  <a:pt x="219" y="335"/>
                  <a:pt x="219" y="335"/>
                  <a:pt x="219" y="335"/>
                </a:cubicBezTo>
                <a:cubicBezTo>
                  <a:pt x="205" y="335"/>
                  <a:pt x="121" y="335"/>
                  <a:pt x="106" y="335"/>
                </a:cubicBezTo>
                <a:cubicBezTo>
                  <a:pt x="106" y="335"/>
                  <a:pt x="106" y="335"/>
                  <a:pt x="106" y="335"/>
                </a:cubicBezTo>
                <a:cubicBezTo>
                  <a:pt x="92" y="335"/>
                  <a:pt x="81" y="329"/>
                  <a:pt x="72" y="320"/>
                </a:cubicBezTo>
                <a:cubicBezTo>
                  <a:pt x="72" y="320"/>
                  <a:pt x="72" y="320"/>
                  <a:pt x="72" y="320"/>
                </a:cubicBezTo>
                <a:cubicBezTo>
                  <a:pt x="64" y="311"/>
                  <a:pt x="58" y="300"/>
                  <a:pt x="58" y="287"/>
                </a:cubicBezTo>
                <a:cubicBezTo>
                  <a:pt x="58" y="287"/>
                  <a:pt x="58" y="287"/>
                  <a:pt x="58" y="287"/>
                </a:cubicBezTo>
                <a:cubicBezTo>
                  <a:pt x="58" y="274"/>
                  <a:pt x="58" y="241"/>
                  <a:pt x="58" y="225"/>
                </a:cubicBezTo>
                <a:cubicBezTo>
                  <a:pt x="58" y="225"/>
                  <a:pt x="58" y="225"/>
                  <a:pt x="58" y="225"/>
                </a:cubicBezTo>
                <a:cubicBezTo>
                  <a:pt x="58" y="213"/>
                  <a:pt x="61" y="202"/>
                  <a:pt x="68" y="193"/>
                </a:cubicBezTo>
                <a:cubicBezTo>
                  <a:pt x="68" y="193"/>
                  <a:pt x="68" y="193"/>
                  <a:pt x="68" y="193"/>
                </a:cubicBezTo>
                <a:cubicBezTo>
                  <a:pt x="74" y="186"/>
                  <a:pt x="82" y="180"/>
                  <a:pt x="93" y="179"/>
                </a:cubicBezTo>
                <a:cubicBezTo>
                  <a:pt x="93" y="179"/>
                  <a:pt x="93" y="179"/>
                  <a:pt x="93" y="179"/>
                </a:cubicBezTo>
                <a:cubicBezTo>
                  <a:pt x="93" y="178"/>
                  <a:pt x="93" y="178"/>
                  <a:pt x="93" y="177"/>
                </a:cubicBezTo>
                <a:cubicBezTo>
                  <a:pt x="93" y="177"/>
                  <a:pt x="93" y="177"/>
                  <a:pt x="93" y="177"/>
                </a:cubicBezTo>
                <a:cubicBezTo>
                  <a:pt x="93" y="170"/>
                  <a:pt x="93" y="161"/>
                  <a:pt x="93" y="147"/>
                </a:cubicBezTo>
                <a:cubicBezTo>
                  <a:pt x="93" y="147"/>
                  <a:pt x="93" y="147"/>
                  <a:pt x="93" y="147"/>
                </a:cubicBezTo>
                <a:cubicBezTo>
                  <a:pt x="93" y="143"/>
                  <a:pt x="93" y="139"/>
                  <a:pt x="94" y="134"/>
                </a:cubicBezTo>
                <a:cubicBezTo>
                  <a:pt x="94" y="134"/>
                  <a:pt x="94" y="134"/>
                  <a:pt x="94" y="134"/>
                </a:cubicBezTo>
                <a:cubicBezTo>
                  <a:pt x="96" y="129"/>
                  <a:pt x="98" y="123"/>
                  <a:pt x="100" y="118"/>
                </a:cubicBezTo>
                <a:cubicBezTo>
                  <a:pt x="100" y="118"/>
                  <a:pt x="100" y="118"/>
                  <a:pt x="100" y="118"/>
                </a:cubicBezTo>
                <a:cubicBezTo>
                  <a:pt x="106" y="106"/>
                  <a:pt x="114" y="94"/>
                  <a:pt x="129" y="87"/>
                </a:cubicBezTo>
                <a:cubicBezTo>
                  <a:pt x="129" y="87"/>
                  <a:pt x="129" y="87"/>
                  <a:pt x="129" y="87"/>
                </a:cubicBezTo>
                <a:cubicBezTo>
                  <a:pt x="138" y="81"/>
                  <a:pt x="149" y="78"/>
                  <a:pt x="162" y="78"/>
                </a:cubicBezTo>
                <a:cubicBezTo>
                  <a:pt x="162" y="78"/>
                  <a:pt x="162" y="78"/>
                  <a:pt x="162" y="78"/>
                </a:cubicBezTo>
                <a:cubicBezTo>
                  <a:pt x="182" y="78"/>
                  <a:pt x="198" y="85"/>
                  <a:pt x="209" y="94"/>
                </a:cubicBezTo>
                <a:cubicBezTo>
                  <a:pt x="209" y="94"/>
                  <a:pt x="209" y="94"/>
                  <a:pt x="209" y="94"/>
                </a:cubicBezTo>
                <a:cubicBezTo>
                  <a:pt x="220" y="104"/>
                  <a:pt x="226" y="116"/>
                  <a:pt x="229" y="127"/>
                </a:cubicBezTo>
                <a:cubicBezTo>
                  <a:pt x="229" y="127"/>
                  <a:pt x="229" y="127"/>
                  <a:pt x="229" y="127"/>
                </a:cubicBezTo>
                <a:cubicBezTo>
                  <a:pt x="232" y="134"/>
                  <a:pt x="233" y="141"/>
                  <a:pt x="233" y="147"/>
                </a:cubicBezTo>
                <a:cubicBezTo>
                  <a:pt x="233" y="147"/>
                  <a:pt x="233" y="147"/>
                  <a:pt x="233" y="147"/>
                </a:cubicBezTo>
                <a:cubicBezTo>
                  <a:pt x="233" y="160"/>
                  <a:pt x="233" y="175"/>
                  <a:pt x="233" y="183"/>
                </a:cubicBezTo>
                <a:cubicBezTo>
                  <a:pt x="233" y="183"/>
                  <a:pt x="233" y="183"/>
                  <a:pt x="233" y="183"/>
                </a:cubicBezTo>
                <a:cubicBezTo>
                  <a:pt x="233" y="187"/>
                  <a:pt x="232" y="192"/>
                  <a:pt x="229" y="197"/>
                </a:cubicBezTo>
                <a:cubicBezTo>
                  <a:pt x="229" y="197"/>
                  <a:pt x="229" y="197"/>
                  <a:pt x="229" y="197"/>
                </a:cubicBezTo>
                <a:cubicBezTo>
                  <a:pt x="227" y="202"/>
                  <a:pt x="223" y="207"/>
                  <a:pt x="217" y="210"/>
                </a:cubicBezTo>
                <a:cubicBezTo>
                  <a:pt x="217" y="210"/>
                  <a:pt x="217" y="210"/>
                  <a:pt x="217" y="210"/>
                </a:cubicBezTo>
                <a:cubicBezTo>
                  <a:pt x="213" y="212"/>
                  <a:pt x="209" y="212"/>
                  <a:pt x="205" y="212"/>
                </a:cubicBezTo>
                <a:cubicBezTo>
                  <a:pt x="205" y="212"/>
                  <a:pt x="205" y="212"/>
                  <a:pt x="205" y="212"/>
                </a:cubicBezTo>
                <a:cubicBezTo>
                  <a:pt x="200" y="212"/>
                  <a:pt x="196" y="212"/>
                  <a:pt x="192" y="210"/>
                </a:cubicBezTo>
                <a:cubicBezTo>
                  <a:pt x="192" y="210"/>
                  <a:pt x="192" y="210"/>
                  <a:pt x="192" y="210"/>
                </a:cubicBezTo>
                <a:cubicBezTo>
                  <a:pt x="188" y="208"/>
                  <a:pt x="185" y="205"/>
                  <a:pt x="183" y="202"/>
                </a:cubicBezTo>
                <a:cubicBezTo>
                  <a:pt x="183" y="202"/>
                  <a:pt x="183" y="202"/>
                  <a:pt x="183" y="202"/>
                </a:cubicBezTo>
                <a:cubicBezTo>
                  <a:pt x="178" y="196"/>
                  <a:pt x="177" y="189"/>
                  <a:pt x="177" y="183"/>
                </a:cubicBezTo>
                <a:cubicBezTo>
                  <a:pt x="177" y="183"/>
                  <a:pt x="177" y="183"/>
                  <a:pt x="177" y="183"/>
                </a:cubicBezTo>
                <a:cubicBezTo>
                  <a:pt x="177" y="177"/>
                  <a:pt x="177" y="171"/>
                  <a:pt x="177" y="153"/>
                </a:cubicBezTo>
                <a:cubicBezTo>
                  <a:pt x="177" y="153"/>
                  <a:pt x="177" y="153"/>
                  <a:pt x="177" y="153"/>
                </a:cubicBezTo>
                <a:cubicBezTo>
                  <a:pt x="177" y="147"/>
                  <a:pt x="175" y="142"/>
                  <a:pt x="173" y="139"/>
                </a:cubicBezTo>
                <a:cubicBezTo>
                  <a:pt x="173" y="139"/>
                  <a:pt x="173" y="139"/>
                  <a:pt x="173" y="139"/>
                </a:cubicBezTo>
                <a:cubicBezTo>
                  <a:pt x="170" y="136"/>
                  <a:pt x="168" y="135"/>
                  <a:pt x="162" y="135"/>
                </a:cubicBezTo>
                <a:cubicBezTo>
                  <a:pt x="162" y="135"/>
                  <a:pt x="162" y="135"/>
                  <a:pt x="162" y="135"/>
                </a:cubicBezTo>
                <a:cubicBezTo>
                  <a:pt x="160" y="135"/>
                  <a:pt x="158" y="135"/>
                  <a:pt x="157" y="136"/>
                </a:cubicBezTo>
                <a:cubicBezTo>
                  <a:pt x="157" y="136"/>
                  <a:pt x="157" y="136"/>
                  <a:pt x="157" y="136"/>
                </a:cubicBezTo>
                <a:cubicBezTo>
                  <a:pt x="155" y="137"/>
                  <a:pt x="154" y="138"/>
                  <a:pt x="153" y="140"/>
                </a:cubicBezTo>
                <a:cubicBezTo>
                  <a:pt x="153" y="140"/>
                  <a:pt x="153" y="140"/>
                  <a:pt x="153" y="140"/>
                </a:cubicBezTo>
                <a:cubicBezTo>
                  <a:pt x="150" y="143"/>
                  <a:pt x="148" y="148"/>
                  <a:pt x="149" y="153"/>
                </a:cubicBezTo>
                <a:cubicBezTo>
                  <a:pt x="149" y="153"/>
                  <a:pt x="149" y="153"/>
                  <a:pt x="149" y="153"/>
                </a:cubicBezTo>
                <a:cubicBezTo>
                  <a:pt x="149" y="167"/>
                  <a:pt x="149" y="182"/>
                  <a:pt x="149" y="191"/>
                </a:cubicBezTo>
                <a:cubicBezTo>
                  <a:pt x="149" y="191"/>
                  <a:pt x="149" y="191"/>
                  <a:pt x="149" y="191"/>
                </a:cubicBezTo>
                <a:cubicBezTo>
                  <a:pt x="153" y="191"/>
                  <a:pt x="157" y="193"/>
                  <a:pt x="161" y="197"/>
                </a:cubicBezTo>
                <a:cubicBezTo>
                  <a:pt x="161" y="197"/>
                  <a:pt x="161" y="197"/>
                  <a:pt x="161" y="197"/>
                </a:cubicBezTo>
                <a:cubicBezTo>
                  <a:pt x="165" y="201"/>
                  <a:pt x="168" y="207"/>
                  <a:pt x="168" y="213"/>
                </a:cubicBezTo>
                <a:cubicBezTo>
                  <a:pt x="168" y="213"/>
                  <a:pt x="168" y="213"/>
                  <a:pt x="168" y="213"/>
                </a:cubicBezTo>
                <a:cubicBezTo>
                  <a:pt x="168" y="220"/>
                  <a:pt x="168" y="218"/>
                  <a:pt x="168" y="223"/>
                </a:cubicBezTo>
                <a:cubicBezTo>
                  <a:pt x="168" y="223"/>
                  <a:pt x="168" y="223"/>
                  <a:pt x="168" y="223"/>
                </a:cubicBezTo>
                <a:cubicBezTo>
                  <a:pt x="171" y="223"/>
                  <a:pt x="175" y="224"/>
                  <a:pt x="179" y="226"/>
                </a:cubicBezTo>
                <a:cubicBezTo>
                  <a:pt x="179" y="226"/>
                  <a:pt x="179" y="226"/>
                  <a:pt x="179" y="226"/>
                </a:cubicBezTo>
                <a:cubicBezTo>
                  <a:pt x="185" y="229"/>
                  <a:pt x="191" y="234"/>
                  <a:pt x="195" y="241"/>
                </a:cubicBezTo>
                <a:cubicBezTo>
                  <a:pt x="195" y="241"/>
                  <a:pt x="195" y="241"/>
                  <a:pt x="195" y="241"/>
                </a:cubicBezTo>
                <a:cubicBezTo>
                  <a:pt x="197" y="246"/>
                  <a:pt x="198" y="251"/>
                  <a:pt x="198" y="257"/>
                </a:cubicBezTo>
                <a:cubicBezTo>
                  <a:pt x="198" y="257"/>
                  <a:pt x="198" y="257"/>
                  <a:pt x="198" y="257"/>
                </a:cubicBezTo>
                <a:cubicBezTo>
                  <a:pt x="198" y="263"/>
                  <a:pt x="197" y="269"/>
                  <a:pt x="194" y="273"/>
                </a:cubicBezTo>
                <a:cubicBezTo>
                  <a:pt x="194" y="273"/>
                  <a:pt x="194" y="273"/>
                  <a:pt x="194" y="273"/>
                </a:cubicBezTo>
                <a:cubicBezTo>
                  <a:pt x="192" y="278"/>
                  <a:pt x="189" y="282"/>
                  <a:pt x="185" y="285"/>
                </a:cubicBezTo>
                <a:cubicBezTo>
                  <a:pt x="185" y="285"/>
                  <a:pt x="185" y="285"/>
                  <a:pt x="185" y="285"/>
                </a:cubicBezTo>
                <a:cubicBezTo>
                  <a:pt x="177" y="290"/>
                  <a:pt x="169" y="292"/>
                  <a:pt x="162" y="292"/>
                </a:cubicBezTo>
                <a:cubicBezTo>
                  <a:pt x="162" y="292"/>
                  <a:pt x="162" y="292"/>
                  <a:pt x="162" y="292"/>
                </a:cubicBezTo>
                <a:cubicBezTo>
                  <a:pt x="157" y="292"/>
                  <a:pt x="151" y="291"/>
                  <a:pt x="145" y="288"/>
                </a:cubicBezTo>
                <a:cubicBezTo>
                  <a:pt x="145" y="288"/>
                  <a:pt x="145" y="288"/>
                  <a:pt x="145" y="288"/>
                </a:cubicBezTo>
                <a:cubicBezTo>
                  <a:pt x="140" y="286"/>
                  <a:pt x="134" y="281"/>
                  <a:pt x="130" y="274"/>
                </a:cubicBezTo>
                <a:cubicBezTo>
                  <a:pt x="130" y="274"/>
                  <a:pt x="130" y="274"/>
                  <a:pt x="130" y="274"/>
                </a:cubicBezTo>
                <a:cubicBezTo>
                  <a:pt x="127" y="269"/>
                  <a:pt x="126" y="263"/>
                  <a:pt x="126" y="257"/>
                </a:cubicBezTo>
                <a:cubicBezTo>
                  <a:pt x="126" y="257"/>
                  <a:pt x="126" y="257"/>
                  <a:pt x="126" y="257"/>
                </a:cubicBezTo>
                <a:cubicBezTo>
                  <a:pt x="126" y="250"/>
                  <a:pt x="132" y="244"/>
                  <a:pt x="139" y="244"/>
                </a:cubicBezTo>
                <a:cubicBezTo>
                  <a:pt x="139" y="244"/>
                  <a:pt x="139" y="244"/>
                  <a:pt x="139" y="244"/>
                </a:cubicBezTo>
                <a:cubicBezTo>
                  <a:pt x="146" y="244"/>
                  <a:pt x="152" y="250"/>
                  <a:pt x="152" y="257"/>
                </a:cubicBezTo>
                <a:cubicBezTo>
                  <a:pt x="152" y="257"/>
                  <a:pt x="152" y="257"/>
                  <a:pt x="152" y="257"/>
                </a:cubicBezTo>
                <a:cubicBezTo>
                  <a:pt x="152" y="259"/>
                  <a:pt x="153" y="260"/>
                  <a:pt x="153" y="261"/>
                </a:cubicBezTo>
                <a:cubicBezTo>
                  <a:pt x="153" y="261"/>
                  <a:pt x="153" y="261"/>
                  <a:pt x="153" y="261"/>
                </a:cubicBezTo>
                <a:cubicBezTo>
                  <a:pt x="154" y="262"/>
                  <a:pt x="154" y="263"/>
                  <a:pt x="155" y="263"/>
                </a:cubicBezTo>
                <a:cubicBezTo>
                  <a:pt x="155" y="263"/>
                  <a:pt x="155" y="263"/>
                  <a:pt x="155" y="263"/>
                </a:cubicBezTo>
                <a:cubicBezTo>
                  <a:pt x="157" y="265"/>
                  <a:pt x="161" y="266"/>
                  <a:pt x="162" y="266"/>
                </a:cubicBezTo>
                <a:cubicBezTo>
                  <a:pt x="162" y="266"/>
                  <a:pt x="162" y="266"/>
                  <a:pt x="162" y="266"/>
                </a:cubicBezTo>
                <a:cubicBezTo>
                  <a:pt x="163" y="266"/>
                  <a:pt x="166" y="265"/>
                  <a:pt x="167" y="264"/>
                </a:cubicBezTo>
                <a:cubicBezTo>
                  <a:pt x="167" y="264"/>
                  <a:pt x="167" y="264"/>
                  <a:pt x="167" y="264"/>
                </a:cubicBezTo>
                <a:cubicBezTo>
                  <a:pt x="169" y="263"/>
                  <a:pt x="170" y="262"/>
                  <a:pt x="171" y="261"/>
                </a:cubicBezTo>
                <a:cubicBezTo>
                  <a:pt x="171" y="261"/>
                  <a:pt x="171" y="261"/>
                  <a:pt x="171" y="261"/>
                </a:cubicBezTo>
                <a:cubicBezTo>
                  <a:pt x="171" y="260"/>
                  <a:pt x="172" y="259"/>
                  <a:pt x="172" y="257"/>
                </a:cubicBezTo>
                <a:cubicBezTo>
                  <a:pt x="172" y="257"/>
                  <a:pt x="172" y="257"/>
                  <a:pt x="172" y="257"/>
                </a:cubicBezTo>
                <a:cubicBezTo>
                  <a:pt x="172" y="255"/>
                  <a:pt x="171" y="254"/>
                  <a:pt x="171" y="253"/>
                </a:cubicBezTo>
                <a:cubicBezTo>
                  <a:pt x="171" y="253"/>
                  <a:pt x="171" y="253"/>
                  <a:pt x="171" y="253"/>
                </a:cubicBezTo>
                <a:cubicBezTo>
                  <a:pt x="170" y="252"/>
                  <a:pt x="170" y="252"/>
                  <a:pt x="169" y="251"/>
                </a:cubicBezTo>
                <a:cubicBezTo>
                  <a:pt x="169" y="251"/>
                  <a:pt x="169" y="251"/>
                  <a:pt x="169" y="251"/>
                </a:cubicBezTo>
                <a:cubicBezTo>
                  <a:pt x="168" y="250"/>
                  <a:pt x="164" y="249"/>
                  <a:pt x="162" y="249"/>
                </a:cubicBezTo>
                <a:cubicBezTo>
                  <a:pt x="162" y="249"/>
                  <a:pt x="162" y="249"/>
                  <a:pt x="162" y="249"/>
                </a:cubicBezTo>
                <a:cubicBezTo>
                  <a:pt x="159" y="249"/>
                  <a:pt x="156" y="249"/>
                  <a:pt x="152" y="247"/>
                </a:cubicBezTo>
                <a:cubicBezTo>
                  <a:pt x="152" y="247"/>
                  <a:pt x="152" y="247"/>
                  <a:pt x="152" y="247"/>
                </a:cubicBezTo>
                <a:cubicBezTo>
                  <a:pt x="149" y="245"/>
                  <a:pt x="145" y="242"/>
                  <a:pt x="144" y="239"/>
                </a:cubicBezTo>
                <a:cubicBezTo>
                  <a:pt x="144" y="239"/>
                  <a:pt x="144" y="239"/>
                  <a:pt x="144" y="239"/>
                </a:cubicBezTo>
                <a:cubicBezTo>
                  <a:pt x="143" y="236"/>
                  <a:pt x="142" y="234"/>
                  <a:pt x="142" y="232"/>
                </a:cubicBezTo>
                <a:cubicBezTo>
                  <a:pt x="142" y="232"/>
                  <a:pt x="142" y="232"/>
                  <a:pt x="142" y="232"/>
                </a:cubicBezTo>
                <a:cubicBezTo>
                  <a:pt x="141" y="230"/>
                  <a:pt x="141" y="227"/>
                  <a:pt x="141" y="225"/>
                </a:cubicBezTo>
                <a:cubicBezTo>
                  <a:pt x="141" y="225"/>
                  <a:pt x="141" y="225"/>
                  <a:pt x="141" y="225"/>
                </a:cubicBezTo>
                <a:cubicBezTo>
                  <a:pt x="141" y="219"/>
                  <a:pt x="141" y="220"/>
                  <a:pt x="141" y="217"/>
                </a:cubicBezTo>
                <a:cubicBezTo>
                  <a:pt x="141" y="217"/>
                  <a:pt x="141" y="217"/>
                  <a:pt x="141" y="217"/>
                </a:cubicBezTo>
                <a:cubicBezTo>
                  <a:pt x="139" y="217"/>
                  <a:pt x="138" y="216"/>
                  <a:pt x="136" y="216"/>
                </a:cubicBezTo>
                <a:cubicBezTo>
                  <a:pt x="136" y="216"/>
                  <a:pt x="136" y="216"/>
                  <a:pt x="136" y="216"/>
                </a:cubicBezTo>
                <a:cubicBezTo>
                  <a:pt x="132" y="215"/>
                  <a:pt x="129" y="212"/>
                  <a:pt x="126" y="209"/>
                </a:cubicBezTo>
                <a:cubicBezTo>
                  <a:pt x="126" y="209"/>
                  <a:pt x="126" y="209"/>
                  <a:pt x="126" y="209"/>
                </a:cubicBezTo>
                <a:cubicBezTo>
                  <a:pt x="124" y="207"/>
                  <a:pt x="123" y="204"/>
                  <a:pt x="123" y="202"/>
                </a:cubicBezTo>
                <a:cubicBezTo>
                  <a:pt x="123" y="202"/>
                  <a:pt x="123" y="202"/>
                  <a:pt x="123" y="202"/>
                </a:cubicBezTo>
                <a:cubicBezTo>
                  <a:pt x="122" y="199"/>
                  <a:pt x="122" y="196"/>
                  <a:pt x="122" y="194"/>
                </a:cubicBezTo>
                <a:cubicBezTo>
                  <a:pt x="122" y="194"/>
                  <a:pt x="122" y="194"/>
                  <a:pt x="122" y="194"/>
                </a:cubicBezTo>
                <a:cubicBezTo>
                  <a:pt x="122" y="186"/>
                  <a:pt x="122" y="168"/>
                  <a:pt x="122" y="153"/>
                </a:cubicBezTo>
                <a:cubicBezTo>
                  <a:pt x="122" y="153"/>
                  <a:pt x="122" y="153"/>
                  <a:pt x="122" y="153"/>
                </a:cubicBezTo>
                <a:cubicBezTo>
                  <a:pt x="122" y="146"/>
                  <a:pt x="124" y="138"/>
                  <a:pt x="127" y="131"/>
                </a:cubicBezTo>
                <a:cubicBezTo>
                  <a:pt x="127" y="131"/>
                  <a:pt x="127" y="131"/>
                  <a:pt x="127" y="131"/>
                </a:cubicBezTo>
                <a:cubicBezTo>
                  <a:pt x="131" y="123"/>
                  <a:pt x="136" y="117"/>
                  <a:pt x="144" y="113"/>
                </a:cubicBezTo>
                <a:cubicBezTo>
                  <a:pt x="144" y="113"/>
                  <a:pt x="144" y="113"/>
                  <a:pt x="144" y="113"/>
                </a:cubicBezTo>
                <a:cubicBezTo>
                  <a:pt x="150" y="110"/>
                  <a:pt x="156" y="108"/>
                  <a:pt x="162" y="108"/>
                </a:cubicBezTo>
                <a:cubicBezTo>
                  <a:pt x="162" y="108"/>
                  <a:pt x="162" y="108"/>
                  <a:pt x="162" y="108"/>
                </a:cubicBezTo>
                <a:cubicBezTo>
                  <a:pt x="175" y="108"/>
                  <a:pt x="186" y="114"/>
                  <a:pt x="193" y="122"/>
                </a:cubicBezTo>
                <a:cubicBezTo>
                  <a:pt x="193" y="122"/>
                  <a:pt x="193" y="122"/>
                  <a:pt x="193" y="122"/>
                </a:cubicBezTo>
                <a:cubicBezTo>
                  <a:pt x="200" y="131"/>
                  <a:pt x="204" y="142"/>
                  <a:pt x="204" y="153"/>
                </a:cubicBezTo>
                <a:cubicBezTo>
                  <a:pt x="204" y="153"/>
                  <a:pt x="204" y="153"/>
                  <a:pt x="204" y="153"/>
                </a:cubicBezTo>
                <a:cubicBezTo>
                  <a:pt x="204" y="171"/>
                  <a:pt x="204" y="177"/>
                  <a:pt x="204" y="183"/>
                </a:cubicBezTo>
                <a:cubicBezTo>
                  <a:pt x="204" y="183"/>
                  <a:pt x="204" y="183"/>
                  <a:pt x="204" y="183"/>
                </a:cubicBezTo>
                <a:cubicBezTo>
                  <a:pt x="204" y="184"/>
                  <a:pt x="204" y="185"/>
                  <a:pt x="204" y="186"/>
                </a:cubicBezTo>
                <a:cubicBezTo>
                  <a:pt x="204" y="186"/>
                  <a:pt x="204" y="186"/>
                  <a:pt x="204" y="186"/>
                </a:cubicBezTo>
                <a:cubicBezTo>
                  <a:pt x="204" y="186"/>
                  <a:pt x="204" y="186"/>
                  <a:pt x="205" y="186"/>
                </a:cubicBezTo>
                <a:cubicBezTo>
                  <a:pt x="205" y="186"/>
                  <a:pt x="205" y="186"/>
                  <a:pt x="205" y="186"/>
                </a:cubicBezTo>
                <a:cubicBezTo>
                  <a:pt x="205" y="186"/>
                  <a:pt x="205" y="186"/>
                  <a:pt x="205" y="186"/>
                </a:cubicBezTo>
                <a:cubicBezTo>
                  <a:pt x="205" y="186"/>
                  <a:pt x="205" y="186"/>
                  <a:pt x="205" y="186"/>
                </a:cubicBezTo>
                <a:cubicBezTo>
                  <a:pt x="206" y="185"/>
                  <a:pt x="206" y="184"/>
                  <a:pt x="206" y="183"/>
                </a:cubicBezTo>
                <a:cubicBezTo>
                  <a:pt x="206" y="183"/>
                  <a:pt x="206" y="183"/>
                  <a:pt x="206" y="183"/>
                </a:cubicBezTo>
                <a:cubicBezTo>
                  <a:pt x="206" y="175"/>
                  <a:pt x="206" y="160"/>
                  <a:pt x="206" y="147"/>
                </a:cubicBezTo>
                <a:cubicBezTo>
                  <a:pt x="206" y="147"/>
                  <a:pt x="206" y="147"/>
                  <a:pt x="206" y="147"/>
                </a:cubicBezTo>
                <a:cubicBezTo>
                  <a:pt x="206" y="143"/>
                  <a:pt x="205" y="135"/>
                  <a:pt x="201" y="128"/>
                </a:cubicBezTo>
                <a:cubicBezTo>
                  <a:pt x="201" y="128"/>
                  <a:pt x="201" y="128"/>
                  <a:pt x="201" y="128"/>
                </a:cubicBezTo>
                <a:cubicBezTo>
                  <a:pt x="197" y="120"/>
                  <a:pt x="192" y="114"/>
                  <a:pt x="184" y="110"/>
                </a:cubicBezTo>
                <a:cubicBezTo>
                  <a:pt x="184" y="110"/>
                  <a:pt x="184" y="110"/>
                  <a:pt x="184" y="110"/>
                </a:cubicBezTo>
                <a:cubicBezTo>
                  <a:pt x="178" y="107"/>
                  <a:pt x="172" y="105"/>
                  <a:pt x="162" y="105"/>
                </a:cubicBezTo>
                <a:cubicBezTo>
                  <a:pt x="162" y="105"/>
                  <a:pt x="162" y="105"/>
                  <a:pt x="162" y="105"/>
                </a:cubicBezTo>
                <a:cubicBezTo>
                  <a:pt x="149" y="105"/>
                  <a:pt x="141" y="109"/>
                  <a:pt x="134" y="115"/>
                </a:cubicBezTo>
                <a:cubicBezTo>
                  <a:pt x="134" y="115"/>
                  <a:pt x="134" y="115"/>
                  <a:pt x="134" y="115"/>
                </a:cubicBezTo>
                <a:cubicBezTo>
                  <a:pt x="128" y="121"/>
                  <a:pt x="124" y="129"/>
                  <a:pt x="121" y="137"/>
                </a:cubicBezTo>
                <a:cubicBezTo>
                  <a:pt x="121" y="137"/>
                  <a:pt x="121" y="137"/>
                  <a:pt x="121" y="137"/>
                </a:cubicBezTo>
                <a:cubicBezTo>
                  <a:pt x="120" y="141"/>
                  <a:pt x="119" y="146"/>
                  <a:pt x="119" y="147"/>
                </a:cubicBezTo>
                <a:cubicBezTo>
                  <a:pt x="119" y="147"/>
                  <a:pt x="119" y="147"/>
                  <a:pt x="119" y="147"/>
                </a:cubicBezTo>
                <a:cubicBezTo>
                  <a:pt x="119" y="161"/>
                  <a:pt x="119" y="170"/>
                  <a:pt x="119" y="177"/>
                </a:cubicBezTo>
                <a:cubicBezTo>
                  <a:pt x="119" y="177"/>
                  <a:pt x="119" y="177"/>
                  <a:pt x="119" y="177"/>
                </a:cubicBezTo>
                <a:cubicBezTo>
                  <a:pt x="119" y="181"/>
                  <a:pt x="119" y="184"/>
                  <a:pt x="118" y="187"/>
                </a:cubicBezTo>
                <a:cubicBezTo>
                  <a:pt x="118" y="187"/>
                  <a:pt x="118" y="187"/>
                  <a:pt x="118" y="187"/>
                </a:cubicBezTo>
                <a:cubicBezTo>
                  <a:pt x="118" y="191"/>
                  <a:pt x="117" y="194"/>
                  <a:pt x="114" y="197"/>
                </a:cubicBezTo>
                <a:cubicBezTo>
                  <a:pt x="114" y="197"/>
                  <a:pt x="114" y="197"/>
                  <a:pt x="114" y="197"/>
                </a:cubicBezTo>
                <a:cubicBezTo>
                  <a:pt x="112" y="200"/>
                  <a:pt x="110" y="202"/>
                  <a:pt x="107" y="203"/>
                </a:cubicBezTo>
                <a:cubicBezTo>
                  <a:pt x="107" y="203"/>
                  <a:pt x="107" y="203"/>
                  <a:pt x="107" y="203"/>
                </a:cubicBezTo>
                <a:cubicBezTo>
                  <a:pt x="104" y="204"/>
                  <a:pt x="100" y="205"/>
                  <a:pt x="97" y="205"/>
                </a:cubicBezTo>
                <a:cubicBezTo>
                  <a:pt x="97" y="205"/>
                  <a:pt x="97" y="205"/>
                  <a:pt x="97" y="205"/>
                </a:cubicBezTo>
                <a:cubicBezTo>
                  <a:pt x="94" y="205"/>
                  <a:pt x="92" y="206"/>
                  <a:pt x="89" y="210"/>
                </a:cubicBezTo>
                <a:cubicBezTo>
                  <a:pt x="89" y="210"/>
                  <a:pt x="89" y="210"/>
                  <a:pt x="89" y="210"/>
                </a:cubicBezTo>
                <a:cubicBezTo>
                  <a:pt x="86" y="213"/>
                  <a:pt x="84" y="218"/>
                  <a:pt x="84" y="225"/>
                </a:cubicBezTo>
                <a:cubicBezTo>
                  <a:pt x="84" y="225"/>
                  <a:pt x="84" y="225"/>
                  <a:pt x="84" y="225"/>
                </a:cubicBezTo>
                <a:cubicBezTo>
                  <a:pt x="84" y="241"/>
                  <a:pt x="84" y="274"/>
                  <a:pt x="84" y="287"/>
                </a:cubicBezTo>
                <a:cubicBezTo>
                  <a:pt x="84" y="287"/>
                  <a:pt x="84" y="287"/>
                  <a:pt x="84" y="287"/>
                </a:cubicBezTo>
                <a:cubicBezTo>
                  <a:pt x="84" y="291"/>
                  <a:pt x="87" y="297"/>
                  <a:pt x="91" y="301"/>
                </a:cubicBezTo>
                <a:cubicBezTo>
                  <a:pt x="91" y="301"/>
                  <a:pt x="91" y="301"/>
                  <a:pt x="91" y="301"/>
                </a:cubicBezTo>
                <a:cubicBezTo>
                  <a:pt x="96" y="306"/>
                  <a:pt x="102" y="309"/>
                  <a:pt x="106" y="309"/>
                </a:cubicBezTo>
                <a:cubicBezTo>
                  <a:pt x="106" y="309"/>
                  <a:pt x="106" y="309"/>
                  <a:pt x="106" y="309"/>
                </a:cubicBezTo>
                <a:cubicBezTo>
                  <a:pt x="121" y="309"/>
                  <a:pt x="205" y="309"/>
                  <a:pt x="219" y="309"/>
                </a:cubicBezTo>
                <a:cubicBezTo>
                  <a:pt x="219" y="309"/>
                  <a:pt x="219" y="309"/>
                  <a:pt x="219" y="309"/>
                </a:cubicBezTo>
                <a:cubicBezTo>
                  <a:pt x="225" y="309"/>
                  <a:pt x="229" y="306"/>
                  <a:pt x="232" y="302"/>
                </a:cubicBezTo>
                <a:cubicBezTo>
                  <a:pt x="232" y="302"/>
                  <a:pt x="232" y="302"/>
                  <a:pt x="232" y="302"/>
                </a:cubicBezTo>
                <a:cubicBezTo>
                  <a:pt x="236" y="298"/>
                  <a:pt x="238" y="292"/>
                  <a:pt x="238" y="287"/>
                </a:cubicBezTo>
                <a:cubicBezTo>
                  <a:pt x="238" y="287"/>
                  <a:pt x="238" y="287"/>
                  <a:pt x="238" y="287"/>
                </a:cubicBezTo>
                <a:cubicBezTo>
                  <a:pt x="238" y="270"/>
                  <a:pt x="238" y="233"/>
                  <a:pt x="238" y="216"/>
                </a:cubicBezTo>
                <a:cubicBezTo>
                  <a:pt x="238" y="216"/>
                  <a:pt x="238" y="216"/>
                  <a:pt x="238" y="216"/>
                </a:cubicBezTo>
                <a:cubicBezTo>
                  <a:pt x="238" y="207"/>
                  <a:pt x="239" y="198"/>
                  <a:pt x="242" y="189"/>
                </a:cubicBezTo>
                <a:cubicBezTo>
                  <a:pt x="242" y="189"/>
                  <a:pt x="242" y="189"/>
                  <a:pt x="242" y="189"/>
                </a:cubicBezTo>
                <a:cubicBezTo>
                  <a:pt x="245" y="180"/>
                  <a:pt x="250" y="172"/>
                  <a:pt x="257" y="165"/>
                </a:cubicBezTo>
                <a:cubicBezTo>
                  <a:pt x="257" y="165"/>
                  <a:pt x="257" y="165"/>
                  <a:pt x="257" y="165"/>
                </a:cubicBezTo>
                <a:cubicBezTo>
                  <a:pt x="266" y="157"/>
                  <a:pt x="288" y="134"/>
                  <a:pt x="302" y="121"/>
                </a:cubicBezTo>
                <a:cubicBezTo>
                  <a:pt x="302" y="121"/>
                  <a:pt x="302" y="121"/>
                  <a:pt x="302" y="121"/>
                </a:cubicBezTo>
                <a:cubicBezTo>
                  <a:pt x="305" y="118"/>
                  <a:pt x="309" y="117"/>
                  <a:pt x="313" y="117"/>
                </a:cubicBezTo>
                <a:cubicBezTo>
                  <a:pt x="313" y="117"/>
                  <a:pt x="313" y="117"/>
                  <a:pt x="313" y="117"/>
                </a:cubicBezTo>
                <a:cubicBezTo>
                  <a:pt x="313" y="117"/>
                  <a:pt x="313" y="117"/>
                  <a:pt x="313" y="117"/>
                </a:cubicBezTo>
                <a:cubicBezTo>
                  <a:pt x="320" y="118"/>
                  <a:pt x="325" y="124"/>
                  <a:pt x="324" y="131"/>
                </a:cubicBezTo>
                <a:cubicBezTo>
                  <a:pt x="324" y="131"/>
                  <a:pt x="324" y="131"/>
                  <a:pt x="324" y="131"/>
                </a:cubicBezTo>
                <a:cubicBezTo>
                  <a:pt x="322" y="176"/>
                  <a:pt x="317" y="235"/>
                  <a:pt x="313" y="261"/>
                </a:cubicBezTo>
                <a:cubicBezTo>
                  <a:pt x="313" y="261"/>
                  <a:pt x="313" y="261"/>
                  <a:pt x="313" y="261"/>
                </a:cubicBezTo>
                <a:cubicBezTo>
                  <a:pt x="300" y="348"/>
                  <a:pt x="259" y="399"/>
                  <a:pt x="228" y="425"/>
                </a:cubicBezTo>
                <a:cubicBezTo>
                  <a:pt x="228" y="425"/>
                  <a:pt x="228" y="425"/>
                  <a:pt x="228" y="425"/>
                </a:cubicBezTo>
                <a:cubicBezTo>
                  <a:pt x="216" y="436"/>
                  <a:pt x="204" y="443"/>
                  <a:pt x="193" y="448"/>
                </a:cubicBezTo>
                <a:cubicBezTo>
                  <a:pt x="193" y="448"/>
                  <a:pt x="193" y="448"/>
                  <a:pt x="193" y="448"/>
                </a:cubicBezTo>
                <a:cubicBezTo>
                  <a:pt x="182" y="452"/>
                  <a:pt x="172" y="454"/>
                  <a:pt x="163" y="454"/>
                </a:cubicBezTo>
                <a:cubicBezTo>
                  <a:pt x="163" y="454"/>
                  <a:pt x="163" y="454"/>
                  <a:pt x="163" y="454"/>
                </a:cubicBezTo>
                <a:cubicBezTo>
                  <a:pt x="163" y="454"/>
                  <a:pt x="163" y="454"/>
                  <a:pt x="163" y="454"/>
                </a:cubicBezTo>
                <a:close/>
              </a:path>
            </a:pathLst>
          </a:custGeom>
          <a:solidFill>
            <a:srgbClr val="3DCD58"/>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87D200"/>
              </a:solidFill>
              <a:effectLst/>
              <a:uLnTx/>
              <a:uFillTx/>
              <a:latin typeface="Arial"/>
              <a:ea typeface="+mn-ea"/>
              <a:cs typeface="+mn-cs"/>
            </a:endParaRPr>
          </a:p>
        </p:txBody>
      </p:sp>
      <p:sp>
        <p:nvSpPr>
          <p:cNvPr id="54" name="Freeform: Shape 53"/>
          <p:cNvSpPr/>
          <p:nvPr/>
        </p:nvSpPr>
        <p:spPr>
          <a:xfrm>
            <a:off x="1979413" y="2884973"/>
            <a:ext cx="996696" cy="996696"/>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1759712"/>
                </a:moveTo>
                <a:cubicBezTo>
                  <a:pt x="787850" y="1759712"/>
                  <a:pt x="0" y="971862"/>
                  <a:pt x="0" y="0"/>
                </a:cubicBezTo>
                <a:lnTo>
                  <a:pt x="1759712" y="0"/>
                </a:lnTo>
                <a:lnTo>
                  <a:pt x="1759712" y="1759712"/>
                </a:lnTo>
                <a:close/>
              </a:path>
            </a:pathLst>
          </a:custGeom>
          <a:solidFill>
            <a:schemeClr val="bg1"/>
          </a:solidFill>
          <a:ln>
            <a:solidFill>
              <a:schemeClr val="tx2">
                <a:lumMod val="20000"/>
                <a:lumOff val="8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7432" tIns="192024" rIns="192023" bIns="707432" numCol="1" spcCol="1270" rtlCol="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endParaRPr kumimoji="0" lang="ru-RU" b="0" i="0" u="none" strike="noStrike" kern="1200" cap="none" spc="0" normalizeH="0" baseline="0" dirty="0">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D9B514D7-7C70-4151-895F-5E7278C51F9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330853" y="3237540"/>
            <a:ext cx="746739" cy="962912"/>
          </a:xfrm>
          <a:prstGeom prst="rect">
            <a:avLst/>
          </a:prstGeom>
        </p:spPr>
      </p:pic>
      <p:pic>
        <p:nvPicPr>
          <p:cNvPr id="70" name="Picture 69">
            <a:extLst>
              <a:ext uri="{FF2B5EF4-FFF2-40B4-BE49-F238E27FC236}">
                <a16:creationId xmlns:a16="http://schemas.microsoft.com/office/drawing/2014/main" id="{EE514ED3-74F1-4E35-8F8B-7BEE443CA73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190032" y="3053546"/>
            <a:ext cx="681657" cy="431827"/>
          </a:xfrm>
          <a:prstGeom prst="rect">
            <a:avLst/>
          </a:prstGeom>
        </p:spPr>
      </p:pic>
      <p:sp>
        <p:nvSpPr>
          <p:cNvPr id="71" name="Rounded Rectangle 19">
            <a:extLst>
              <a:ext uri="{FF2B5EF4-FFF2-40B4-BE49-F238E27FC236}">
                <a16:creationId xmlns:a16="http://schemas.microsoft.com/office/drawing/2014/main" id="{696B382E-CFBA-48BF-B65D-EA3FB7923E74}"/>
              </a:ext>
            </a:extLst>
          </p:cNvPr>
          <p:cNvSpPr/>
          <p:nvPr/>
        </p:nvSpPr>
        <p:spPr>
          <a:xfrm>
            <a:off x="6807200" y="230188"/>
            <a:ext cx="2061936" cy="54402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Подключаемые продукты</a:t>
            </a:r>
          </a:p>
        </p:txBody>
      </p:sp>
      <p:sp>
        <p:nvSpPr>
          <p:cNvPr id="35" name="Slide Number Placeholder 5">
            <a:extLst>
              <a:ext uri="{FF2B5EF4-FFF2-40B4-BE49-F238E27FC236}">
                <a16:creationId xmlns:a16="http://schemas.microsoft.com/office/drawing/2014/main" id="{F12A3D9F-CFC4-4C1A-8C8D-D50FB4639F86}"/>
              </a:ext>
            </a:extLst>
          </p:cNvPr>
          <p:cNvSpPr txBox="1">
            <a:spLocks/>
          </p:cNvSpPr>
          <p:nvPr/>
        </p:nvSpPr>
        <p:spPr>
          <a:xfrm>
            <a:off x="2512097" y="4844561"/>
            <a:ext cx="662331" cy="107369"/>
          </a:xfrm>
          <a:prstGeom prst="rect">
            <a:avLst/>
          </a:prstGeo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rtl="0">
              <a:defRPr/>
            </a:pPr>
            <a:r>
              <a:rPr lang="ru-RU" sz="600" kern="0" dirty="0">
                <a:solidFill>
                  <a:srgbClr val="36C746"/>
                </a:solidFill>
              </a:rPr>
              <a:t>Страница </a:t>
            </a:r>
            <a:fld id="{5A9C12DC-491F-9444-86A2-13AC5C62A2FC}" type="slidenum">
              <a:rPr lang="ru-RU" sz="600" kern="0" smtClean="0">
                <a:solidFill>
                  <a:srgbClr val="36C746"/>
                </a:solidFill>
              </a:rPr>
              <a:pPr defTabSz="914400">
                <a:defRPr/>
              </a:pPr>
              <a:t>41</a:t>
            </a:fld>
            <a:endParaRPr lang="ru-RU" sz="600" kern="0" dirty="0">
              <a:solidFill>
                <a:srgbClr val="36C746"/>
              </a:solidFill>
            </a:endParaRPr>
          </a:p>
        </p:txBody>
      </p:sp>
      <p:sp>
        <p:nvSpPr>
          <p:cNvPr id="55" name="Footer Placeholder 6">
            <a:extLst>
              <a:ext uri="{FF2B5EF4-FFF2-40B4-BE49-F238E27FC236}">
                <a16:creationId xmlns:a16="http://schemas.microsoft.com/office/drawing/2014/main" id="{D9F42E25-4EF6-4228-B32F-9FFAF06E51ED}"/>
              </a:ext>
            </a:extLst>
          </p:cNvPr>
          <p:cNvSpPr txBox="1">
            <a:spLocks/>
          </p:cNvSpPr>
          <p:nvPr/>
        </p:nvSpPr>
        <p:spPr>
          <a:xfrm>
            <a:off x="529497" y="4844560"/>
            <a:ext cx="2273439" cy="214740"/>
          </a:xfrm>
          <a:prstGeom prst="rect">
            <a:avLst/>
          </a:prstGeo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rtl="0">
              <a:defRPr/>
            </a:pPr>
            <a:r>
              <a:rPr lang="ru-RU" sz="600" kern="0" dirty="0">
                <a:solidFill>
                  <a:sysClr val="windowText" lastClr="000000"/>
                </a:solidFill>
              </a:rPr>
              <a:t>Интеллектуальная собственность Шнейдер Электрик |</a:t>
            </a:r>
          </a:p>
        </p:txBody>
      </p:sp>
      <p:sp>
        <p:nvSpPr>
          <p:cNvPr id="56" name="Freeform 1898">
            <a:extLst>
              <a:ext uri="{FF2B5EF4-FFF2-40B4-BE49-F238E27FC236}">
                <a16:creationId xmlns:a16="http://schemas.microsoft.com/office/drawing/2014/main" id="{7DA61D19-C227-4B81-8C67-13590F9BD968}"/>
              </a:ext>
            </a:extLst>
          </p:cNvPr>
          <p:cNvSpPr>
            <a:spLocks noEditPoints="1"/>
          </p:cNvSpPr>
          <p:nvPr/>
        </p:nvSpPr>
        <p:spPr bwMode="auto">
          <a:xfrm>
            <a:off x="2341553" y="2185261"/>
            <a:ext cx="537979" cy="470399"/>
          </a:xfrm>
          <a:custGeom>
            <a:avLst/>
            <a:gdLst/>
            <a:ahLst/>
            <a:cxnLst>
              <a:cxn ang="0">
                <a:pos x="158" y="10"/>
              </a:cxn>
              <a:cxn ang="0">
                <a:pos x="158" y="101"/>
              </a:cxn>
              <a:cxn ang="0">
                <a:pos x="89" y="124"/>
              </a:cxn>
              <a:cxn ang="0">
                <a:pos x="89" y="38"/>
              </a:cxn>
              <a:cxn ang="0">
                <a:pos x="158" y="10"/>
              </a:cxn>
              <a:cxn ang="0">
                <a:pos x="163" y="0"/>
              </a:cxn>
              <a:cxn ang="0">
                <a:pos x="80" y="33"/>
              </a:cxn>
              <a:cxn ang="0">
                <a:pos x="79" y="36"/>
              </a:cxn>
              <a:cxn ang="0">
                <a:pos x="79" y="124"/>
              </a:cxn>
              <a:cxn ang="0">
                <a:pos x="10" y="101"/>
              </a:cxn>
              <a:cxn ang="0">
                <a:pos x="10" y="10"/>
              </a:cxn>
              <a:cxn ang="0">
                <a:pos x="70" y="29"/>
              </a:cxn>
              <a:cxn ang="0">
                <a:pos x="77" y="28"/>
              </a:cxn>
              <a:cxn ang="0">
                <a:pos x="76" y="21"/>
              </a:cxn>
              <a:cxn ang="0">
                <a:pos x="5" y="0"/>
              </a:cxn>
              <a:cxn ang="0">
                <a:pos x="2" y="2"/>
              </a:cxn>
              <a:cxn ang="0">
                <a:pos x="0" y="5"/>
              </a:cxn>
              <a:cxn ang="0">
                <a:pos x="0" y="106"/>
              </a:cxn>
              <a:cxn ang="0">
                <a:pos x="5" y="110"/>
              </a:cxn>
              <a:cxn ang="0">
                <a:pos x="80" y="139"/>
              </a:cxn>
              <a:cxn ang="0">
                <a:pos x="80" y="139"/>
              </a:cxn>
              <a:cxn ang="0">
                <a:pos x="81" y="140"/>
              </a:cxn>
              <a:cxn ang="0">
                <a:pos x="81" y="140"/>
              </a:cxn>
              <a:cxn ang="0">
                <a:pos x="81" y="140"/>
              </a:cxn>
              <a:cxn ang="0">
                <a:pos x="82" y="141"/>
              </a:cxn>
              <a:cxn ang="0">
                <a:pos x="82" y="141"/>
              </a:cxn>
              <a:cxn ang="0">
                <a:pos x="83" y="141"/>
              </a:cxn>
              <a:cxn ang="0">
                <a:pos x="84" y="141"/>
              </a:cxn>
              <a:cxn ang="0">
                <a:pos x="84" y="141"/>
              </a:cxn>
              <a:cxn ang="0">
                <a:pos x="84" y="141"/>
              </a:cxn>
              <a:cxn ang="0">
                <a:pos x="85" y="141"/>
              </a:cxn>
              <a:cxn ang="0">
                <a:pos x="85" y="141"/>
              </a:cxn>
              <a:cxn ang="0">
                <a:pos x="86" y="141"/>
              </a:cxn>
              <a:cxn ang="0">
                <a:pos x="86" y="141"/>
              </a:cxn>
              <a:cxn ang="0">
                <a:pos x="87" y="140"/>
              </a:cxn>
              <a:cxn ang="0">
                <a:pos x="87" y="140"/>
              </a:cxn>
              <a:cxn ang="0">
                <a:pos x="88" y="139"/>
              </a:cxn>
              <a:cxn ang="0">
                <a:pos x="88" y="139"/>
              </a:cxn>
              <a:cxn ang="0">
                <a:pos x="163" y="110"/>
              </a:cxn>
              <a:cxn ang="0">
                <a:pos x="168" y="106"/>
              </a:cxn>
              <a:cxn ang="0">
                <a:pos x="168" y="5"/>
              </a:cxn>
              <a:cxn ang="0">
                <a:pos x="166" y="2"/>
              </a:cxn>
              <a:cxn ang="0">
                <a:pos x="163" y="0"/>
              </a:cxn>
            </a:cxnLst>
            <a:rect l="0" t="0" r="r" b="b"/>
            <a:pathLst>
              <a:path w="168" h="141">
                <a:moveTo>
                  <a:pt x="158" y="10"/>
                </a:moveTo>
                <a:cubicBezTo>
                  <a:pt x="158" y="101"/>
                  <a:pt x="158" y="101"/>
                  <a:pt x="158" y="101"/>
                </a:cubicBezTo>
                <a:cubicBezTo>
                  <a:pt x="145" y="102"/>
                  <a:pt x="110" y="106"/>
                  <a:pt x="89" y="124"/>
                </a:cubicBezTo>
                <a:cubicBezTo>
                  <a:pt x="89" y="38"/>
                  <a:pt x="89" y="38"/>
                  <a:pt x="89" y="38"/>
                </a:cubicBezTo>
                <a:cubicBezTo>
                  <a:pt x="104" y="16"/>
                  <a:pt x="144" y="11"/>
                  <a:pt x="158" y="10"/>
                </a:cubicBezTo>
                <a:moveTo>
                  <a:pt x="163" y="0"/>
                </a:moveTo>
                <a:cubicBezTo>
                  <a:pt x="160" y="0"/>
                  <a:pt x="100" y="2"/>
                  <a:pt x="80" y="33"/>
                </a:cubicBezTo>
                <a:cubicBezTo>
                  <a:pt x="79" y="34"/>
                  <a:pt x="79" y="35"/>
                  <a:pt x="79" y="36"/>
                </a:cubicBezTo>
                <a:cubicBezTo>
                  <a:pt x="79" y="124"/>
                  <a:pt x="79" y="124"/>
                  <a:pt x="79" y="124"/>
                </a:cubicBezTo>
                <a:cubicBezTo>
                  <a:pt x="58" y="106"/>
                  <a:pt x="23" y="102"/>
                  <a:pt x="10" y="101"/>
                </a:cubicBezTo>
                <a:cubicBezTo>
                  <a:pt x="10" y="10"/>
                  <a:pt x="10" y="10"/>
                  <a:pt x="10" y="10"/>
                </a:cubicBezTo>
                <a:cubicBezTo>
                  <a:pt x="22" y="11"/>
                  <a:pt x="52" y="15"/>
                  <a:pt x="70" y="29"/>
                </a:cubicBezTo>
                <a:cubicBezTo>
                  <a:pt x="72" y="30"/>
                  <a:pt x="76" y="30"/>
                  <a:pt x="77" y="28"/>
                </a:cubicBezTo>
                <a:cubicBezTo>
                  <a:pt x="79" y="25"/>
                  <a:pt x="78" y="22"/>
                  <a:pt x="76" y="21"/>
                </a:cubicBezTo>
                <a:cubicBezTo>
                  <a:pt x="51" y="1"/>
                  <a:pt x="7" y="0"/>
                  <a:pt x="5" y="0"/>
                </a:cubicBezTo>
                <a:cubicBezTo>
                  <a:pt x="4" y="0"/>
                  <a:pt x="3" y="1"/>
                  <a:pt x="2" y="2"/>
                </a:cubicBezTo>
                <a:cubicBezTo>
                  <a:pt x="1" y="3"/>
                  <a:pt x="0" y="4"/>
                  <a:pt x="0" y="5"/>
                </a:cubicBezTo>
                <a:cubicBezTo>
                  <a:pt x="0" y="106"/>
                  <a:pt x="0" y="106"/>
                  <a:pt x="0" y="106"/>
                </a:cubicBezTo>
                <a:cubicBezTo>
                  <a:pt x="0" y="108"/>
                  <a:pt x="3" y="110"/>
                  <a:pt x="5" y="110"/>
                </a:cubicBezTo>
                <a:cubicBezTo>
                  <a:pt x="6" y="110"/>
                  <a:pt x="62" y="112"/>
                  <a:pt x="80" y="139"/>
                </a:cubicBezTo>
                <a:cubicBezTo>
                  <a:pt x="80" y="139"/>
                  <a:pt x="80" y="139"/>
                  <a:pt x="80" y="139"/>
                </a:cubicBezTo>
                <a:cubicBezTo>
                  <a:pt x="80" y="139"/>
                  <a:pt x="80" y="140"/>
                  <a:pt x="81" y="140"/>
                </a:cubicBezTo>
                <a:cubicBezTo>
                  <a:pt x="81" y="140"/>
                  <a:pt x="81" y="140"/>
                  <a:pt x="81" y="140"/>
                </a:cubicBezTo>
                <a:cubicBezTo>
                  <a:pt x="81" y="140"/>
                  <a:pt x="81" y="140"/>
                  <a:pt x="81" y="140"/>
                </a:cubicBezTo>
                <a:cubicBezTo>
                  <a:pt x="81" y="140"/>
                  <a:pt x="81" y="140"/>
                  <a:pt x="82" y="141"/>
                </a:cubicBezTo>
                <a:cubicBezTo>
                  <a:pt x="82" y="141"/>
                  <a:pt x="82" y="141"/>
                  <a:pt x="82" y="141"/>
                </a:cubicBezTo>
                <a:cubicBezTo>
                  <a:pt x="82" y="141"/>
                  <a:pt x="83" y="141"/>
                  <a:pt x="83" y="141"/>
                </a:cubicBezTo>
                <a:cubicBezTo>
                  <a:pt x="83" y="141"/>
                  <a:pt x="84" y="141"/>
                  <a:pt x="84" y="141"/>
                </a:cubicBezTo>
                <a:cubicBezTo>
                  <a:pt x="84" y="141"/>
                  <a:pt x="84" y="141"/>
                  <a:pt x="84" y="141"/>
                </a:cubicBezTo>
                <a:cubicBezTo>
                  <a:pt x="84" y="141"/>
                  <a:pt x="84" y="141"/>
                  <a:pt x="84" y="141"/>
                </a:cubicBezTo>
                <a:cubicBezTo>
                  <a:pt x="84" y="141"/>
                  <a:pt x="85" y="141"/>
                  <a:pt x="85" y="141"/>
                </a:cubicBezTo>
                <a:cubicBezTo>
                  <a:pt x="85" y="141"/>
                  <a:pt x="85" y="141"/>
                  <a:pt x="85" y="141"/>
                </a:cubicBezTo>
                <a:cubicBezTo>
                  <a:pt x="86" y="141"/>
                  <a:pt x="86" y="141"/>
                  <a:pt x="86" y="141"/>
                </a:cubicBezTo>
                <a:cubicBezTo>
                  <a:pt x="86" y="141"/>
                  <a:pt x="86" y="141"/>
                  <a:pt x="86" y="141"/>
                </a:cubicBezTo>
                <a:cubicBezTo>
                  <a:pt x="87" y="140"/>
                  <a:pt x="87" y="140"/>
                  <a:pt x="87" y="140"/>
                </a:cubicBezTo>
                <a:cubicBezTo>
                  <a:pt x="87" y="140"/>
                  <a:pt x="87" y="140"/>
                  <a:pt x="87" y="140"/>
                </a:cubicBezTo>
                <a:cubicBezTo>
                  <a:pt x="88" y="140"/>
                  <a:pt x="88" y="139"/>
                  <a:pt x="88" y="139"/>
                </a:cubicBezTo>
                <a:cubicBezTo>
                  <a:pt x="88" y="139"/>
                  <a:pt x="88" y="139"/>
                  <a:pt x="88" y="139"/>
                </a:cubicBezTo>
                <a:cubicBezTo>
                  <a:pt x="106" y="112"/>
                  <a:pt x="162" y="110"/>
                  <a:pt x="163" y="110"/>
                </a:cubicBezTo>
                <a:cubicBezTo>
                  <a:pt x="165" y="110"/>
                  <a:pt x="168" y="108"/>
                  <a:pt x="168" y="106"/>
                </a:cubicBezTo>
                <a:cubicBezTo>
                  <a:pt x="168" y="5"/>
                  <a:pt x="168" y="5"/>
                  <a:pt x="168" y="5"/>
                </a:cubicBezTo>
                <a:cubicBezTo>
                  <a:pt x="168" y="4"/>
                  <a:pt x="167" y="3"/>
                  <a:pt x="166" y="2"/>
                </a:cubicBezTo>
                <a:cubicBezTo>
                  <a:pt x="165" y="1"/>
                  <a:pt x="164" y="0"/>
                  <a:pt x="163" y="0"/>
                </a:cubicBezTo>
              </a:path>
            </a:pathLst>
          </a:custGeom>
          <a:solidFill>
            <a:srgbClr val="00A94F"/>
          </a:solidFill>
          <a:ln w="9525">
            <a:noFill/>
            <a:round/>
            <a:headEnd/>
            <a:tailEnd/>
          </a:ln>
        </p:spPr>
        <p:txBody>
          <a:bodyPr vert="horz" wrap="square" lIns="91440" tIns="45720" rIns="91440" bIns="45720" numCol="1" rtlCol="0" anchor="t" anchorCtr="0" compatLnSpc="1">
            <a:prstTxWarp prst="textNoShape">
              <a:avLst/>
            </a:prstTxWarp>
          </a:bodyPr>
          <a:lstStyle>
            <a:defPPr>
              <a:defRPr lang="en-US"/>
            </a:defPPr>
            <a:lvl1pPr marL="0" algn="l" defTabSz="1217889" rtl="0" eaLnBrk="1" latinLnBrk="0" hangingPunct="1">
              <a:defRPr sz="2400" kern="1200">
                <a:solidFill>
                  <a:schemeClr val="tx1"/>
                </a:solidFill>
                <a:latin typeface="+mn-lt"/>
                <a:ea typeface="+mn-ea"/>
                <a:cs typeface="+mn-cs"/>
              </a:defRPr>
            </a:lvl1pPr>
            <a:lvl2pPr marL="608945" algn="l" defTabSz="1217889" rtl="0" eaLnBrk="1" latinLnBrk="0" hangingPunct="1">
              <a:defRPr sz="2400" kern="1200">
                <a:solidFill>
                  <a:schemeClr val="tx1"/>
                </a:solidFill>
                <a:latin typeface="+mn-lt"/>
                <a:ea typeface="+mn-ea"/>
                <a:cs typeface="+mn-cs"/>
              </a:defRPr>
            </a:lvl2pPr>
            <a:lvl3pPr marL="1217889" algn="l" defTabSz="1217889" rtl="0" eaLnBrk="1" latinLnBrk="0" hangingPunct="1">
              <a:defRPr sz="2400" kern="1200">
                <a:solidFill>
                  <a:schemeClr val="tx1"/>
                </a:solidFill>
                <a:latin typeface="+mn-lt"/>
                <a:ea typeface="+mn-ea"/>
                <a:cs typeface="+mn-cs"/>
              </a:defRPr>
            </a:lvl3pPr>
            <a:lvl4pPr marL="1826834" algn="l" defTabSz="1217889" rtl="0" eaLnBrk="1" latinLnBrk="0" hangingPunct="1">
              <a:defRPr sz="2400" kern="1200">
                <a:solidFill>
                  <a:schemeClr val="tx1"/>
                </a:solidFill>
                <a:latin typeface="+mn-lt"/>
                <a:ea typeface="+mn-ea"/>
                <a:cs typeface="+mn-cs"/>
              </a:defRPr>
            </a:lvl4pPr>
            <a:lvl5pPr marL="2435779" algn="l" defTabSz="1217889" rtl="0" eaLnBrk="1" latinLnBrk="0" hangingPunct="1">
              <a:defRPr sz="2400" kern="1200">
                <a:solidFill>
                  <a:schemeClr val="tx1"/>
                </a:solidFill>
                <a:latin typeface="+mn-lt"/>
                <a:ea typeface="+mn-ea"/>
                <a:cs typeface="+mn-cs"/>
              </a:defRPr>
            </a:lvl5pPr>
            <a:lvl6pPr marL="3044723" algn="l" defTabSz="1217889" rtl="0" eaLnBrk="1" latinLnBrk="0" hangingPunct="1">
              <a:defRPr sz="2400" kern="1200">
                <a:solidFill>
                  <a:schemeClr val="tx1"/>
                </a:solidFill>
                <a:latin typeface="+mn-lt"/>
                <a:ea typeface="+mn-ea"/>
                <a:cs typeface="+mn-cs"/>
              </a:defRPr>
            </a:lvl6pPr>
            <a:lvl7pPr marL="3653668" algn="l" defTabSz="1217889" rtl="0" eaLnBrk="1" latinLnBrk="0" hangingPunct="1">
              <a:defRPr sz="2400" kern="1200">
                <a:solidFill>
                  <a:schemeClr val="tx1"/>
                </a:solidFill>
                <a:latin typeface="+mn-lt"/>
                <a:ea typeface="+mn-ea"/>
                <a:cs typeface="+mn-cs"/>
              </a:defRPr>
            </a:lvl7pPr>
            <a:lvl8pPr marL="4262613" algn="l" defTabSz="1217889" rtl="0" eaLnBrk="1" latinLnBrk="0" hangingPunct="1">
              <a:defRPr sz="2400" kern="1200">
                <a:solidFill>
                  <a:schemeClr val="tx1"/>
                </a:solidFill>
                <a:latin typeface="+mn-lt"/>
                <a:ea typeface="+mn-ea"/>
                <a:cs typeface="+mn-cs"/>
              </a:defRPr>
            </a:lvl8pPr>
            <a:lvl9pPr marL="4871557" algn="l" defTabSz="1217889" rtl="0" eaLnBrk="1" latinLnBrk="0" hangingPunct="1">
              <a:defRPr sz="2400" kern="1200">
                <a:solidFill>
                  <a:schemeClr val="tx1"/>
                </a:solidFill>
                <a:latin typeface="+mn-lt"/>
                <a:ea typeface="+mn-ea"/>
                <a:cs typeface="+mn-cs"/>
              </a:defRPr>
            </a:lvl9pPr>
          </a:lstStyle>
          <a:p>
            <a:pPr rtl="0"/>
            <a:endParaRPr lang="ru-RU" sz="1600" dirty="0"/>
          </a:p>
        </p:txBody>
      </p:sp>
    </p:spTree>
    <p:extLst>
      <p:ext uri="{BB962C8B-B14F-4D97-AF65-F5344CB8AC3E}">
        <p14:creationId xmlns:p14="http://schemas.microsoft.com/office/powerpoint/2010/main" val="148692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6" grpId="0"/>
      <p:bldP spid="47" grpId="0"/>
      <p:bldP spid="48" grpId="0"/>
      <p:bldP spid="49" grpId="0" build="p"/>
      <p:bldP spid="50" grpId="0" animBg="1"/>
      <p:bldP spid="51" grpId="0" animBg="1"/>
      <p:bldP spid="52" grpId="0" animBg="1"/>
      <p:bldP spid="53" grpId="0" animBg="1"/>
      <p:bldP spid="5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2243479" y="4857155"/>
            <a:ext cx="525690" cy="92333"/>
          </a:xfrm>
        </p:spPr>
        <p:txBody>
          <a:bodyPr rtlCol="0"/>
          <a:lstStyle/>
          <a:p>
            <a:pPr marL="0" marR="0" lvl="0" indent="0" algn="l" defTabSz="457105"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3DCD58"/>
                </a:solidFill>
                <a:effectLst/>
                <a:uLnTx/>
                <a:uFillTx/>
                <a:latin typeface="Arial"/>
                <a:ea typeface="+mn-ea"/>
                <a:cs typeface="Arial"/>
              </a:rPr>
              <a:t>Страница </a:t>
            </a:r>
            <a:fld id="{5A9C12DC-491F-9444-86A2-13AC5C62A2FC}" type="slidenum">
              <a:rPr kumimoji="0" lang="ru-RU" sz="600" b="0" i="0" u="none" strike="noStrike" kern="1200" cap="none" spc="0" normalizeH="0" baseline="0" smtClean="0">
                <a:ln>
                  <a:noFill/>
                </a:ln>
                <a:solidFill>
                  <a:srgbClr val="3DCD58"/>
                </a:solidFill>
                <a:effectLst/>
                <a:uLnTx/>
                <a:uFillTx/>
                <a:latin typeface="Arial"/>
                <a:ea typeface="+mn-ea"/>
                <a:cs typeface="Arial"/>
              </a:rPr>
              <a:pPr marL="0" marR="0" lvl="0" indent="0" algn="l" defTabSz="457105" rtl="0" eaLnBrk="1" fontAlgn="auto" latinLnBrk="0" hangingPunct="1">
                <a:lnSpc>
                  <a:spcPct val="100000"/>
                </a:lnSpc>
                <a:spcBef>
                  <a:spcPts val="0"/>
                </a:spcBef>
                <a:spcAft>
                  <a:spcPts val="0"/>
                </a:spcAft>
                <a:buClrTx/>
                <a:buSzTx/>
                <a:buFontTx/>
                <a:buNone/>
                <a:tabLst/>
                <a:defRPr/>
              </a:pPr>
              <a:t>42</a:t>
            </a:fld>
            <a:endParaRPr kumimoji="0" lang="ru-RU" sz="600" b="0" i="0" u="none" strike="noStrike" kern="1200" cap="none" spc="0" normalizeH="0" baseline="0" dirty="0">
              <a:ln>
                <a:noFill/>
              </a:ln>
              <a:solidFill>
                <a:srgbClr val="3DCD58"/>
              </a:solidFill>
              <a:effectLst/>
              <a:uLnTx/>
              <a:uFillTx/>
              <a:latin typeface="Arial"/>
              <a:ea typeface="+mn-ea"/>
              <a:cs typeface="Arial"/>
            </a:endParaRPr>
          </a:p>
        </p:txBody>
      </p:sp>
      <p:sp>
        <p:nvSpPr>
          <p:cNvPr id="3" name="Footer Placeholder 2"/>
          <p:cNvSpPr>
            <a:spLocks noGrp="1"/>
          </p:cNvSpPr>
          <p:nvPr>
            <p:ph type="ftr" sz="quarter" idx="3"/>
          </p:nvPr>
        </p:nvSpPr>
        <p:spPr>
          <a:xfrm>
            <a:off x="252413" y="4852145"/>
            <a:ext cx="2066710" cy="92333"/>
          </a:xfrm>
        </p:spPr>
        <p:txBody>
          <a:bodyPr rtlCol="0"/>
          <a:lstStyle/>
          <a:p>
            <a:pPr marL="0" marR="0" lvl="0" indent="0" algn="l" defTabSz="457105"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626469"/>
                </a:solidFill>
                <a:effectLst/>
                <a:uLnTx/>
                <a:uFillTx/>
                <a:latin typeface="Arial"/>
                <a:ea typeface="+mn-ea"/>
                <a:cs typeface="Arial"/>
              </a:rPr>
              <a:t>Интеллектуальная собственность Шнейдер Электрик |</a:t>
            </a:r>
          </a:p>
        </p:txBody>
      </p:sp>
      <p:sp>
        <p:nvSpPr>
          <p:cNvPr id="35" name="TextBox 34"/>
          <p:cNvSpPr txBox="1"/>
          <p:nvPr/>
        </p:nvSpPr>
        <p:spPr>
          <a:xfrm>
            <a:off x="6937847" y="3326614"/>
            <a:ext cx="2243952" cy="246217"/>
          </a:xfrm>
          <a:prstGeom prst="rect">
            <a:avLst/>
          </a:prstGeom>
          <a:noFill/>
        </p:spPr>
        <p:txBody>
          <a:bodyPr wrap="square" lIns="91436" tIns="45718" rIns="91436" bIns="45718" rtlCol="0">
            <a:spAutoFit/>
          </a:bodyPr>
          <a:lstStyle/>
          <a:p>
            <a:pPr marL="0" marR="0" lvl="0" indent="0" algn="l" defTabSz="457105" rtl="0" eaLnBrk="1" fontAlgn="auto" latinLnBrk="0" hangingPunct="1">
              <a:lnSpc>
                <a:spcPct val="100000"/>
              </a:lnSpc>
              <a:spcBef>
                <a:spcPts val="0"/>
              </a:spcBef>
              <a:spcAft>
                <a:spcPts val="0"/>
              </a:spcAft>
              <a:buClrTx/>
              <a:buSzTx/>
              <a:buFontTx/>
              <a:buNone/>
              <a:tabLst/>
              <a:defRPr/>
            </a:pPr>
            <a:r>
              <a:rPr lang="ru-RU" sz="500" b="0" i="1" u="none" strike="noStrike" kern="1200" cap="none" spc="0" normalizeH="0" dirty="0">
                <a:ln>
                  <a:noFill/>
                </a:ln>
                <a:solidFill>
                  <a:srgbClr val="626469"/>
                </a:solidFill>
                <a:effectLst/>
                <a:uLnTx/>
                <a:uFillTx/>
                <a:latin typeface="Arial"/>
                <a:ea typeface="+mn-ea"/>
                <a:cs typeface="+mn-cs"/>
              </a:rPr>
              <a:t>* RSTP: протокол RSTP (протокол быстрого связующего дерева) </a:t>
            </a:r>
          </a:p>
          <a:p>
            <a:pPr marL="0" marR="0" lvl="0" indent="0" algn="l" defTabSz="457105" rtl="0" eaLnBrk="1" fontAlgn="auto" latinLnBrk="0" hangingPunct="1">
              <a:lnSpc>
                <a:spcPct val="100000"/>
              </a:lnSpc>
              <a:spcBef>
                <a:spcPts val="0"/>
              </a:spcBef>
              <a:spcAft>
                <a:spcPts val="0"/>
              </a:spcAft>
              <a:buClrTx/>
              <a:buSzTx/>
              <a:buFontTx/>
              <a:buNone/>
              <a:tabLst/>
              <a:defRPr/>
            </a:pPr>
            <a:r>
              <a:rPr lang="ru-RU" sz="500" b="0" i="1" u="none" strike="noStrike" kern="1200" cap="none" spc="0" normalizeH="0" dirty="0">
                <a:ln>
                  <a:noFill/>
                </a:ln>
                <a:solidFill>
                  <a:srgbClr val="626469"/>
                </a:solidFill>
                <a:effectLst/>
                <a:uLnTx/>
                <a:uFillTx/>
                <a:latin typeface="Arial"/>
                <a:ea typeface="+mn-ea"/>
                <a:cs typeface="+mn-cs"/>
              </a:rPr>
              <a:t>[требуется управляемый коммутатор, только MP-C /V, а не AS]</a:t>
            </a:r>
          </a:p>
        </p:txBody>
      </p:sp>
      <p:sp>
        <p:nvSpPr>
          <p:cNvPr id="37" name="TextBox 36"/>
          <p:cNvSpPr txBox="1"/>
          <p:nvPr/>
        </p:nvSpPr>
        <p:spPr>
          <a:xfrm>
            <a:off x="241124" y="3823312"/>
            <a:ext cx="3800826" cy="1000274"/>
          </a:xfrm>
          <a:prstGeom prst="rect">
            <a:avLst/>
          </a:prstGeom>
          <a:noFill/>
        </p:spPr>
        <p:txBody>
          <a:bodyPr wrap="square" rtlCol="0">
            <a:spAutoFit/>
          </a:bodyPr>
          <a:lstStyle/>
          <a:p>
            <a:pPr marL="112712" marR="0" lvl="0" indent="0" algn="l" defTabSz="457105" rtl="0" eaLnBrk="1" fontAlgn="auto" latinLnBrk="0" hangingPunct="1">
              <a:lnSpc>
                <a:spcPct val="100000"/>
              </a:lnSpc>
              <a:spcBef>
                <a:spcPts val="0"/>
              </a:spcBef>
              <a:spcAft>
                <a:spcPts val="0"/>
              </a:spcAft>
              <a:buClrTx/>
              <a:buSzTx/>
              <a:buFontTx/>
              <a:buNone/>
              <a:tabLst/>
              <a:defRPr/>
            </a:pPr>
            <a:r>
              <a:rPr lang="ru-RU" sz="1400" b="0" i="0" u="none" strike="noStrike" kern="1200" cap="none" spc="0" normalizeH="0" dirty="0">
                <a:ln>
                  <a:noFill/>
                </a:ln>
                <a:solidFill>
                  <a:srgbClr val="3DCD58"/>
                </a:solidFill>
                <a:effectLst/>
                <a:uLnTx/>
                <a:uFillTx/>
                <a:latin typeface="Arial"/>
                <a:ea typeface="+mn-ea"/>
                <a:cs typeface="+mn-cs"/>
              </a:rPr>
              <a:t>Поддержка сетевой топологии</a:t>
            </a:r>
          </a:p>
          <a:p>
            <a:pPr marL="225425" marR="0" lvl="0" indent="-114300" algn="l" defTabSz="45710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100" b="0" i="0" u="none" strike="noStrike" kern="1200" cap="none" spc="0" normalizeH="0" dirty="0">
                <a:ln>
                  <a:noFill/>
                </a:ln>
                <a:solidFill>
                  <a:srgbClr val="626469"/>
                </a:solidFill>
                <a:effectLst/>
                <a:uLnTx/>
                <a:uFillTx/>
                <a:latin typeface="Arial"/>
                <a:ea typeface="+mn-ea"/>
                <a:cs typeface="+mn-cs"/>
              </a:rPr>
              <a:t>Шлейфовое подключение поддерживает</a:t>
            </a:r>
            <a:br>
              <a:rPr lang="ru-RU" sz="1100" b="0" i="0" u="none" strike="noStrike" kern="1200" cap="none" spc="0" normalizeH="0" dirty="0">
                <a:ln>
                  <a:noFill/>
                </a:ln>
                <a:solidFill>
                  <a:srgbClr val="626469"/>
                </a:solidFill>
                <a:effectLst/>
                <a:uLnTx/>
                <a:uFillTx/>
                <a:latin typeface="Arial"/>
                <a:ea typeface="+mn-ea"/>
                <a:cs typeface="+mn-cs"/>
              </a:rPr>
            </a:br>
            <a:r>
              <a:rPr lang="ru-RU" sz="1100" b="0" i="0" u="none" strike="noStrike" kern="1200" cap="none" spc="0" normalizeH="0" dirty="0">
                <a:ln>
                  <a:noFill/>
                </a:ln>
                <a:solidFill>
                  <a:srgbClr val="626469"/>
                </a:solidFill>
                <a:effectLst/>
                <a:uLnTx/>
                <a:uFillTx/>
                <a:latin typeface="Arial"/>
                <a:ea typeface="+mn-ea"/>
                <a:cs typeface="+mn-cs"/>
              </a:rPr>
              <a:t>до </a:t>
            </a:r>
            <a:r>
              <a:rPr lang="ru-RU" sz="1100" b="1" i="0" u="none" strike="noStrike" kern="1200" cap="none" spc="0" normalizeH="0" dirty="0">
                <a:ln>
                  <a:noFill/>
                </a:ln>
                <a:solidFill>
                  <a:srgbClr val="42B4E6"/>
                </a:solidFill>
                <a:effectLst/>
                <a:uLnTx/>
                <a:uFillTx/>
                <a:latin typeface="Arial"/>
                <a:ea typeface="+mn-ea"/>
                <a:cs typeface="+mn-cs"/>
              </a:rPr>
              <a:t>50</a:t>
            </a:r>
            <a:r>
              <a:rPr lang="ru-RU" sz="1100" b="0" i="0" u="none" strike="noStrike" kern="1200" cap="none" spc="0" normalizeH="0" dirty="0">
                <a:ln>
                  <a:noFill/>
                </a:ln>
                <a:solidFill>
                  <a:srgbClr val="626469"/>
                </a:solidFill>
                <a:effectLst/>
                <a:uLnTx/>
                <a:uFillTx/>
                <a:latin typeface="Arial"/>
                <a:ea typeface="+mn-ea"/>
                <a:cs typeface="+mn-cs"/>
              </a:rPr>
              <a:t> контроллеров </a:t>
            </a:r>
          </a:p>
          <a:p>
            <a:pPr marL="225425" marR="0" lvl="0" indent="-114300" algn="l" defTabSz="45710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100" b="0" i="0" u="none" strike="noStrike" kern="1200" cap="none" spc="0" normalizeH="0" dirty="0">
                <a:ln>
                  <a:noFill/>
                </a:ln>
                <a:solidFill>
                  <a:srgbClr val="626469"/>
                </a:solidFill>
                <a:effectLst/>
                <a:uLnTx/>
                <a:uFillTx/>
                <a:latin typeface="Arial"/>
                <a:ea typeface="+mn-ea"/>
                <a:cs typeface="+mn-cs"/>
              </a:rPr>
              <a:t>RSTP (контур) поддерживает до </a:t>
            </a:r>
            <a:r>
              <a:rPr lang="ru-RU" sz="1100" b="1" i="0" u="none" strike="noStrike" kern="1200" cap="none" spc="0" normalizeH="0" dirty="0">
                <a:ln>
                  <a:noFill/>
                </a:ln>
                <a:solidFill>
                  <a:srgbClr val="42B4E6"/>
                </a:solidFill>
                <a:effectLst/>
                <a:uLnTx/>
                <a:uFillTx/>
                <a:latin typeface="Arial"/>
                <a:ea typeface="+mn-ea"/>
                <a:cs typeface="+mn-cs"/>
              </a:rPr>
              <a:t>39</a:t>
            </a:r>
            <a:r>
              <a:rPr lang="ru-RU" sz="1100" b="0" i="0" u="none" strike="noStrike" kern="1200" cap="none" spc="0" normalizeH="0" dirty="0">
                <a:ln>
                  <a:noFill/>
                </a:ln>
                <a:solidFill>
                  <a:srgbClr val="626469"/>
                </a:solidFill>
                <a:effectLst/>
                <a:uLnTx/>
                <a:uFillTx/>
                <a:latin typeface="Arial"/>
                <a:ea typeface="+mn-ea"/>
                <a:cs typeface="+mn-cs"/>
              </a:rPr>
              <a:t> контроллеров</a:t>
            </a:r>
          </a:p>
          <a:p>
            <a:pPr marL="228600" marR="0" lvl="0" indent="0" algn="l" defTabSz="457105"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626469"/>
              </a:solidFill>
              <a:effectLst/>
              <a:uLnTx/>
              <a:uFillTx/>
              <a:latin typeface="Arial"/>
              <a:ea typeface="+mn-ea"/>
              <a:cs typeface="+mn-cs"/>
            </a:endParaRPr>
          </a:p>
        </p:txBody>
      </p:sp>
      <p:sp>
        <p:nvSpPr>
          <p:cNvPr id="38" name="TextBox 37"/>
          <p:cNvSpPr txBox="1"/>
          <p:nvPr/>
        </p:nvSpPr>
        <p:spPr>
          <a:xfrm>
            <a:off x="4440266" y="3741841"/>
            <a:ext cx="3960250" cy="815608"/>
          </a:xfrm>
          <a:prstGeom prst="rect">
            <a:avLst/>
          </a:prstGeom>
          <a:noFill/>
        </p:spPr>
        <p:txBody>
          <a:bodyPr wrap="square" rtlCol="0">
            <a:spAutoFit/>
          </a:bodyPr>
          <a:lstStyle/>
          <a:p>
            <a:pPr marL="112712" marR="0" lvl="0" indent="0" algn="l" defTabSz="457105" rtl="0" eaLnBrk="1" fontAlgn="auto" latinLnBrk="0" hangingPunct="1">
              <a:lnSpc>
                <a:spcPct val="100000"/>
              </a:lnSpc>
              <a:spcBef>
                <a:spcPts val="0"/>
              </a:spcBef>
              <a:spcAft>
                <a:spcPts val="0"/>
              </a:spcAft>
              <a:buClrTx/>
              <a:buSzTx/>
              <a:buFontTx/>
              <a:buNone/>
              <a:tabLst/>
              <a:defRPr/>
            </a:pPr>
            <a:r>
              <a:rPr lang="ru-RU" sz="1400" b="0" i="0" u="none" strike="noStrike" kern="1200" cap="none" spc="0" normalizeH="0" dirty="0">
                <a:ln>
                  <a:noFill/>
                </a:ln>
                <a:solidFill>
                  <a:srgbClr val="3DCD58"/>
                </a:solidFill>
                <a:effectLst/>
                <a:uLnTx/>
                <a:uFillTx/>
                <a:latin typeface="Arial"/>
                <a:ea typeface="+mn-ea"/>
                <a:cs typeface="+mn-cs"/>
              </a:rPr>
              <a:t>Масштаб системы</a:t>
            </a:r>
          </a:p>
          <a:p>
            <a:pPr marL="338138" marR="0" lvl="0" indent="-109538" algn="l" defTabSz="45710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100" b="0" i="0" u="none" strike="noStrike" kern="1200" cap="none" spc="0" normalizeH="0" dirty="0">
                <a:ln>
                  <a:noFill/>
                </a:ln>
                <a:solidFill>
                  <a:srgbClr val="626469"/>
                </a:solidFill>
                <a:effectLst/>
                <a:uLnTx/>
                <a:uFillTx/>
                <a:latin typeface="Arial"/>
                <a:ea typeface="+mn-ea"/>
                <a:cs typeface="+mn-cs"/>
              </a:rPr>
              <a:t>ES поддерживает до </a:t>
            </a:r>
            <a:r>
              <a:rPr lang="ru-RU" sz="1100" b="1" i="0" u="none" strike="noStrike" kern="1200" cap="none" spc="0" normalizeH="0" dirty="0">
                <a:ln>
                  <a:noFill/>
                </a:ln>
                <a:solidFill>
                  <a:srgbClr val="42B4E6"/>
                </a:solidFill>
                <a:effectLst/>
                <a:uLnTx/>
                <a:uFillTx/>
                <a:latin typeface="Arial"/>
                <a:ea typeface="+mn-ea"/>
                <a:cs typeface="+mn-cs"/>
              </a:rPr>
              <a:t>600</a:t>
            </a:r>
            <a:r>
              <a:rPr lang="ru-RU" sz="1100" b="0" i="0" u="none" strike="noStrike" kern="1200" cap="none" spc="0" normalizeH="0" dirty="0">
                <a:ln>
                  <a:noFill/>
                </a:ln>
                <a:solidFill>
                  <a:srgbClr val="626469"/>
                </a:solidFill>
                <a:effectLst/>
                <a:uLnTx/>
                <a:uFillTx/>
                <a:latin typeface="Arial"/>
                <a:ea typeface="+mn-ea"/>
                <a:cs typeface="+mn-cs"/>
              </a:rPr>
              <a:t> контроллеров MP-C/V</a:t>
            </a:r>
          </a:p>
          <a:p>
            <a:pPr marL="338138" marR="0" lvl="0" indent="-109538" algn="l" defTabSz="45710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100" b="0" i="0" u="none" strike="noStrike" kern="1200" cap="none" spc="0" normalizeH="0" dirty="0">
                <a:ln>
                  <a:noFill/>
                </a:ln>
                <a:solidFill>
                  <a:srgbClr val="626469"/>
                </a:solidFill>
                <a:effectLst/>
                <a:uLnTx/>
                <a:uFillTx/>
                <a:latin typeface="Arial"/>
                <a:ea typeface="+mn-ea"/>
                <a:cs typeface="+mn-cs"/>
              </a:rPr>
              <a:t>AS-P поддерживает до </a:t>
            </a:r>
            <a:r>
              <a:rPr lang="ru-RU" sz="1100" b="1" i="0" u="none" strike="noStrike" kern="1200" cap="none" spc="0" normalizeH="0" dirty="0">
                <a:ln>
                  <a:noFill/>
                </a:ln>
                <a:solidFill>
                  <a:srgbClr val="42B4E6"/>
                </a:solidFill>
                <a:effectLst/>
                <a:uLnTx/>
                <a:uFillTx/>
                <a:latin typeface="Arial"/>
                <a:ea typeface="+mn-ea"/>
                <a:cs typeface="+mn-cs"/>
              </a:rPr>
              <a:t>200</a:t>
            </a:r>
            <a:r>
              <a:rPr lang="ru-RU" sz="1100" b="0" i="0" u="none" strike="noStrike" kern="1200" cap="none" spc="0" normalizeH="0" dirty="0">
                <a:ln>
                  <a:noFill/>
                </a:ln>
                <a:solidFill>
                  <a:srgbClr val="626469"/>
                </a:solidFill>
                <a:effectLst/>
                <a:uLnTx/>
                <a:uFillTx/>
                <a:latin typeface="Arial"/>
                <a:ea typeface="+mn-ea"/>
                <a:cs typeface="+mn-cs"/>
              </a:rPr>
              <a:t> контроллеров MP-C/V</a:t>
            </a:r>
          </a:p>
          <a:p>
            <a:pPr marL="338138" marR="0" lvl="0" indent="-109538" algn="l" defTabSz="45710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100" b="0" i="0" u="none" strike="noStrike" kern="1200" cap="none" spc="0" normalizeH="0" dirty="0">
                <a:ln>
                  <a:noFill/>
                </a:ln>
                <a:solidFill>
                  <a:srgbClr val="626469"/>
                </a:solidFill>
                <a:effectLst/>
                <a:uLnTx/>
                <a:uFillTx/>
                <a:latin typeface="Arial"/>
                <a:ea typeface="+mn-ea"/>
                <a:cs typeface="+mn-cs"/>
              </a:rPr>
              <a:t>AS-B поддерживает до </a:t>
            </a:r>
            <a:r>
              <a:rPr lang="ru-RU" sz="1100" b="1" i="0" u="none" strike="noStrike" kern="1200" cap="none" spc="0" normalizeH="0" dirty="0">
                <a:ln>
                  <a:noFill/>
                </a:ln>
                <a:solidFill>
                  <a:srgbClr val="42B4E6"/>
                </a:solidFill>
                <a:effectLst/>
                <a:uLnTx/>
                <a:uFillTx/>
                <a:latin typeface="Arial"/>
                <a:ea typeface="+mn-ea"/>
                <a:cs typeface="+mn-cs"/>
              </a:rPr>
              <a:t>50</a:t>
            </a:r>
            <a:r>
              <a:rPr lang="ru-RU" sz="1100" b="0" i="0" u="none" strike="noStrike" kern="1200" cap="none" spc="0" normalizeH="0" dirty="0">
                <a:ln>
                  <a:noFill/>
                </a:ln>
                <a:solidFill>
                  <a:srgbClr val="626469"/>
                </a:solidFill>
                <a:effectLst/>
                <a:uLnTx/>
                <a:uFillTx/>
                <a:latin typeface="Arial"/>
                <a:ea typeface="+mn-ea"/>
                <a:cs typeface="+mn-cs"/>
              </a:rPr>
              <a:t> контроллеров MP-C/V</a:t>
            </a:r>
          </a:p>
        </p:txBody>
      </p:sp>
      <p:sp>
        <p:nvSpPr>
          <p:cNvPr id="39" name="Rectangle 38"/>
          <p:cNvSpPr/>
          <p:nvPr/>
        </p:nvSpPr>
        <p:spPr>
          <a:xfrm rot="5400000">
            <a:off x="4549142" y="-862119"/>
            <a:ext cx="45719" cy="9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05"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white"/>
              </a:solidFill>
              <a:effectLst/>
              <a:uLnTx/>
              <a:uFillTx/>
              <a:latin typeface="Arial"/>
              <a:ea typeface="+mn-ea"/>
              <a:cs typeface="+mn-cs"/>
            </a:endParaRPr>
          </a:p>
        </p:txBody>
      </p:sp>
      <p:sp>
        <p:nvSpPr>
          <p:cNvPr id="16" name="Text Placeholder 4"/>
          <p:cNvSpPr txBox="1">
            <a:spLocks/>
          </p:cNvSpPr>
          <p:nvPr/>
        </p:nvSpPr>
        <p:spPr>
          <a:xfrm>
            <a:off x="250880" y="230187"/>
            <a:ext cx="8647112" cy="307777"/>
          </a:xfrm>
          <a:prstGeom prst="rect">
            <a:avLst/>
          </a:prstGeom>
        </p:spPr>
        <p:txBody>
          <a:bodyPr vert="horz"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lang="ru-RU" sz="2000" i="0" u="none" strike="noStrike" kern="1200" cap="none" spc="0" normalizeH="0" dirty="0">
                <a:ln>
                  <a:noFill/>
                </a:ln>
                <a:solidFill>
                  <a:srgbClr val="51CD42"/>
                </a:solidFill>
                <a:effectLst/>
                <a:uLnTx/>
                <a:uFillTx/>
                <a:latin typeface="Arial"/>
                <a:ea typeface="+mn-ea"/>
                <a:cs typeface="Arial"/>
              </a:rPr>
              <a:t>Примеры топологии системы</a:t>
            </a:r>
          </a:p>
        </p:txBody>
      </p:sp>
      <p:sp>
        <p:nvSpPr>
          <p:cNvPr id="14" name="AutoShape 11"/>
          <p:cNvSpPr>
            <a:spLocks noChangeArrowheads="1"/>
          </p:cNvSpPr>
          <p:nvPr/>
        </p:nvSpPr>
        <p:spPr bwMode="auto">
          <a:xfrm>
            <a:off x="408277" y="1047953"/>
            <a:ext cx="1914634" cy="2575518"/>
          </a:xfrm>
          <a:prstGeom prst="roundRect">
            <a:avLst>
              <a:gd name="adj" fmla="val 7799"/>
            </a:avLst>
          </a:prstGeom>
          <a:solidFill>
            <a:srgbClr val="FFFFFF"/>
          </a:solidFill>
          <a:ln w="19050" cap="flat" cmpd="sng" algn="ctr">
            <a:solidFill>
              <a:schemeClr val="accent2"/>
            </a:solidFill>
            <a:prstDash val="solid"/>
            <a:headEnd/>
            <a:tailEnd/>
          </a:ln>
          <a:effectLst/>
        </p:spPr>
        <p:txBody>
          <a:bodyPr wrap="none" lIns="68580" tIns="34291" rIns="68580" bIns="34291" rtlCol="0" anchor="ctr"/>
          <a:lstStyle/>
          <a:p>
            <a:pPr marL="0" marR="0" lvl="0" indent="0" algn="ctr" defTabSz="457184" rtl="0" eaLnBrk="1" fontAlgn="base" latinLnBrk="0" hangingPunct="1">
              <a:lnSpc>
                <a:spcPct val="100000"/>
              </a:lnSpc>
              <a:spcBef>
                <a:spcPct val="0"/>
              </a:spcBef>
              <a:spcAft>
                <a:spcPct val="0"/>
              </a:spcAft>
              <a:buClrTx/>
              <a:buSzTx/>
              <a:buFontTx/>
              <a:buNone/>
              <a:tabLst/>
              <a:defRPr/>
            </a:pPr>
            <a:endParaRPr kumimoji="0" lang="ru-RU" sz="1400" b="0" i="0" u="none" strike="noStrike" kern="0" cap="none" spc="0" normalizeH="0" baseline="0" dirty="0">
              <a:ln>
                <a:noFill/>
              </a:ln>
              <a:solidFill>
                <a:srgbClr val="FFFFFF"/>
              </a:solidFill>
              <a:effectLst/>
              <a:uLnTx/>
              <a:uFillTx/>
              <a:latin typeface="Arial"/>
              <a:ea typeface="+mn-ea"/>
              <a:cs typeface="+mn-cs"/>
              <a:sym typeface="Wingdings" pitchFamily="2" charset="2"/>
            </a:endParaRPr>
          </a:p>
        </p:txBody>
      </p:sp>
      <p:sp>
        <p:nvSpPr>
          <p:cNvPr id="17" name="Text Placeholder 3"/>
          <p:cNvSpPr txBox="1">
            <a:spLocks/>
          </p:cNvSpPr>
          <p:nvPr/>
        </p:nvSpPr>
        <p:spPr>
          <a:xfrm>
            <a:off x="408277" y="1214992"/>
            <a:ext cx="1910846" cy="221974"/>
          </a:xfrm>
          <a:prstGeom prst="rect">
            <a:avLst/>
          </a:prstGeom>
          <a:solidFill>
            <a:schemeClr val="accent6">
              <a:lumMod val="60000"/>
              <a:lumOff val="40000"/>
            </a:schemeClr>
          </a:solidFill>
        </p:spPr>
        <p:txBody>
          <a:bodyPr lIns="45720" tIns="0" rtlCol="0"/>
          <a:lstStyle/>
          <a:p>
            <a:pPr marL="0" marR="0" lvl="0" indent="0" algn="l" defTabSz="457105" rtl="0" eaLnBrk="1" fontAlgn="auto" latinLnBrk="0" hangingPunct="1">
              <a:lnSpc>
                <a:spcPct val="100000"/>
              </a:lnSpc>
              <a:spcBef>
                <a:spcPts val="500"/>
              </a:spcBef>
              <a:spcAft>
                <a:spcPts val="500"/>
              </a:spcAft>
              <a:buClr>
                <a:srgbClr val="3DCD58"/>
              </a:buClr>
              <a:buSzTx/>
              <a:buFontTx/>
              <a:buNone/>
              <a:tabLst/>
              <a:defRPr/>
            </a:pPr>
            <a:r>
              <a:rPr lang="ru-RU" sz="800" b="1" i="0" u="none" strike="noStrike" kern="1200" cap="none" spc="0" normalizeH="0" dirty="0">
                <a:ln>
                  <a:noFill/>
                </a:ln>
                <a:solidFill>
                  <a:prstClr val="white"/>
                </a:solidFill>
                <a:effectLst/>
                <a:uLnTx/>
                <a:uFillTx/>
                <a:latin typeface="Arial"/>
                <a:ea typeface="+mn-ea"/>
                <a:cs typeface="Arial"/>
              </a:rPr>
              <a:t>Подключение типа «звезда»</a:t>
            </a:r>
          </a:p>
        </p:txBody>
      </p:sp>
      <p:sp>
        <p:nvSpPr>
          <p:cNvPr id="19" name="TextBox 18"/>
          <p:cNvSpPr txBox="1"/>
          <p:nvPr/>
        </p:nvSpPr>
        <p:spPr>
          <a:xfrm>
            <a:off x="361935" y="3123333"/>
            <a:ext cx="1614545" cy="369332"/>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800" b="1" i="0" u="none" strike="noStrike" kern="1200" cap="none" spc="0" normalizeH="0" dirty="0">
                <a:ln>
                  <a:noFill/>
                </a:ln>
                <a:solidFill>
                  <a:srgbClr val="3DCD58"/>
                </a:solidFill>
                <a:effectLst/>
                <a:uLnTx/>
                <a:uFillTx/>
                <a:latin typeface="Arial"/>
                <a:ea typeface="+mn-ea"/>
                <a:cs typeface="+mn-cs"/>
              </a:rPr>
              <a:t>Выбрать для получения:</a:t>
            </a:r>
          </a:p>
          <a:p>
            <a:pPr marL="114300" marR="0" lvl="0" indent="-114300" algn="l" defTabSz="457184" rtl="0" eaLnBrk="1" fontAlgn="auto" latinLnBrk="0" hangingPunct="1">
              <a:lnSpc>
                <a:spcPct val="100000"/>
              </a:lnSpc>
              <a:spcBef>
                <a:spcPts val="0"/>
              </a:spcBef>
              <a:spcAft>
                <a:spcPts val="0"/>
              </a:spcAft>
              <a:buClr>
                <a:srgbClr val="3DCD58"/>
              </a:buClr>
              <a:buSzPct val="150000"/>
              <a:buFont typeface="Arial" pitchFamily="34" charset="0"/>
              <a:buChar char="•"/>
              <a:tabLst/>
              <a:defRPr/>
            </a:pPr>
            <a:r>
              <a:rPr lang="ru-RU" sz="500" b="0" i="0" u="none" strike="noStrike" kern="1200" cap="none" spc="0" normalizeH="0" dirty="0">
                <a:ln>
                  <a:noFill/>
                </a:ln>
                <a:solidFill>
                  <a:srgbClr val="626469"/>
                </a:solidFill>
                <a:effectLst/>
                <a:uLnTx/>
                <a:uFillTx/>
                <a:latin typeface="Arial"/>
                <a:ea typeface="+mn-ea"/>
                <a:cs typeface="+mn-cs"/>
              </a:rPr>
              <a:t>высокая производительность и надежность;</a:t>
            </a:r>
          </a:p>
          <a:p>
            <a:pPr marL="114300" marR="0" lvl="0" indent="-114300" algn="l" defTabSz="457184" rtl="0" eaLnBrk="1" fontAlgn="auto" latinLnBrk="0" hangingPunct="1">
              <a:lnSpc>
                <a:spcPct val="100000"/>
              </a:lnSpc>
              <a:spcBef>
                <a:spcPts val="0"/>
              </a:spcBef>
              <a:spcAft>
                <a:spcPts val="0"/>
              </a:spcAft>
              <a:buClr>
                <a:srgbClr val="3DCD58"/>
              </a:buClr>
              <a:buSzPct val="150000"/>
              <a:buFont typeface="Arial" pitchFamily="34" charset="0"/>
              <a:buChar char="•"/>
              <a:tabLst/>
              <a:defRPr/>
            </a:pPr>
            <a:r>
              <a:rPr lang="ru-RU" sz="500" b="0" i="0" u="none" strike="noStrike" kern="1200" cap="none" spc="0" normalizeH="0" dirty="0">
                <a:ln>
                  <a:noFill/>
                </a:ln>
                <a:solidFill>
                  <a:srgbClr val="626469"/>
                </a:solidFill>
                <a:effectLst/>
                <a:uLnTx/>
                <a:uFillTx/>
                <a:latin typeface="Arial"/>
                <a:ea typeface="+mn-ea"/>
                <a:cs typeface="+mn-cs"/>
              </a:rPr>
              <a:t>простота над повышенной готовностью.</a:t>
            </a:r>
          </a:p>
        </p:txBody>
      </p:sp>
      <p:sp>
        <p:nvSpPr>
          <p:cNvPr id="20" name="Text Placeholder 3"/>
          <p:cNvSpPr txBox="1">
            <a:spLocks/>
          </p:cNvSpPr>
          <p:nvPr/>
        </p:nvSpPr>
        <p:spPr>
          <a:xfrm>
            <a:off x="2606055" y="1214992"/>
            <a:ext cx="1923590" cy="201534"/>
          </a:xfrm>
          <a:prstGeom prst="rect">
            <a:avLst/>
          </a:prstGeom>
          <a:solidFill>
            <a:schemeClr val="accent6">
              <a:lumMod val="60000"/>
              <a:lumOff val="40000"/>
            </a:schemeClr>
          </a:solidFill>
        </p:spPr>
        <p:txBody>
          <a:bodyPr lIns="45720" tIns="0" rtlCol="0"/>
          <a:lstStyle/>
          <a:p>
            <a:pPr marL="0" marR="0" lvl="0" indent="0" algn="l" defTabSz="457105" rtl="0" eaLnBrk="1" fontAlgn="auto" latinLnBrk="0" hangingPunct="1">
              <a:lnSpc>
                <a:spcPct val="100000"/>
              </a:lnSpc>
              <a:spcBef>
                <a:spcPts val="500"/>
              </a:spcBef>
              <a:spcAft>
                <a:spcPts val="500"/>
              </a:spcAft>
              <a:buClr>
                <a:srgbClr val="3DCD58"/>
              </a:buClr>
              <a:buSzTx/>
              <a:buFontTx/>
              <a:buNone/>
              <a:tabLst/>
              <a:defRPr/>
            </a:pPr>
            <a:r>
              <a:rPr lang="ru-RU" sz="800" b="1" i="0" u="none" strike="noStrike" kern="1200" cap="none" spc="0" normalizeH="0" dirty="0">
                <a:ln>
                  <a:noFill/>
                </a:ln>
                <a:solidFill>
                  <a:prstClr val="white"/>
                </a:solidFill>
                <a:effectLst/>
                <a:uLnTx/>
                <a:uFillTx/>
                <a:latin typeface="Arial"/>
                <a:ea typeface="+mn-ea"/>
                <a:cs typeface="Arial"/>
              </a:rPr>
              <a:t>Шлейфовое подключение</a:t>
            </a:r>
          </a:p>
        </p:txBody>
      </p:sp>
      <p:sp>
        <p:nvSpPr>
          <p:cNvPr id="21" name="TextBox 20"/>
          <p:cNvSpPr txBox="1"/>
          <p:nvPr/>
        </p:nvSpPr>
        <p:spPr>
          <a:xfrm>
            <a:off x="2554700" y="3123333"/>
            <a:ext cx="2063145" cy="369332"/>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800" b="1" i="0" u="none" strike="noStrike" kern="1200" cap="none" spc="0" normalizeH="0" dirty="0">
                <a:ln>
                  <a:noFill/>
                </a:ln>
                <a:solidFill>
                  <a:srgbClr val="3DCD58"/>
                </a:solidFill>
                <a:effectLst/>
                <a:uLnTx/>
                <a:uFillTx/>
                <a:latin typeface="Arial"/>
                <a:ea typeface="+mn-ea"/>
                <a:cs typeface="+mn-cs"/>
              </a:rPr>
              <a:t>Выбрать для получения:</a:t>
            </a:r>
          </a:p>
          <a:p>
            <a:pPr marL="114300" marR="0" lvl="0" indent="-114300" algn="l" defTabSz="457184" rtl="0" eaLnBrk="1" fontAlgn="auto" latinLnBrk="0" hangingPunct="1">
              <a:lnSpc>
                <a:spcPct val="100000"/>
              </a:lnSpc>
              <a:spcBef>
                <a:spcPts val="0"/>
              </a:spcBef>
              <a:spcAft>
                <a:spcPts val="0"/>
              </a:spcAft>
              <a:buClr>
                <a:srgbClr val="3DCD58"/>
              </a:buClr>
              <a:buSzPct val="150000"/>
              <a:buFont typeface="Arial" pitchFamily="34" charset="0"/>
              <a:buChar char="•"/>
              <a:tabLst/>
              <a:defRPr/>
            </a:pPr>
            <a:r>
              <a:rPr lang="ru-RU" sz="500" b="0" i="0" u="none" strike="noStrike" kern="1200" cap="none" spc="0" normalizeH="0" dirty="0">
                <a:ln>
                  <a:noFill/>
                </a:ln>
                <a:solidFill>
                  <a:srgbClr val="626469"/>
                </a:solidFill>
                <a:effectLst/>
                <a:uLnTx/>
                <a:uFillTx/>
                <a:latin typeface="Arial"/>
                <a:ea typeface="+mn-ea"/>
                <a:cs typeface="+mn-cs"/>
              </a:rPr>
              <a:t>стоимость и простота над повышенной </a:t>
            </a:r>
            <a:br>
              <a:rPr lang="ru-RU" sz="500" b="0" i="0" u="none" strike="noStrike" kern="1200" cap="none" spc="0" normalizeH="0" dirty="0">
                <a:ln>
                  <a:noFill/>
                </a:ln>
                <a:solidFill>
                  <a:srgbClr val="626469"/>
                </a:solidFill>
                <a:effectLst/>
                <a:uLnTx/>
                <a:uFillTx/>
                <a:latin typeface="Arial"/>
                <a:ea typeface="+mn-ea"/>
                <a:cs typeface="+mn-cs"/>
              </a:rPr>
            </a:br>
            <a:r>
              <a:rPr lang="ru-RU" sz="500" b="0" i="0" u="none" strike="noStrike" kern="1200" cap="none" spc="0" normalizeH="0" dirty="0">
                <a:ln>
                  <a:noFill/>
                </a:ln>
                <a:solidFill>
                  <a:srgbClr val="626469"/>
                </a:solidFill>
                <a:effectLst/>
                <a:uLnTx/>
                <a:uFillTx/>
                <a:latin typeface="Arial"/>
                <a:ea typeface="+mn-ea"/>
                <a:cs typeface="+mn-cs"/>
              </a:rPr>
              <a:t>готовностью и эффективностью.</a:t>
            </a:r>
          </a:p>
        </p:txBody>
      </p:sp>
      <p:sp>
        <p:nvSpPr>
          <p:cNvPr id="22" name="Text Placeholder 3"/>
          <p:cNvSpPr txBox="1">
            <a:spLocks/>
          </p:cNvSpPr>
          <p:nvPr/>
        </p:nvSpPr>
        <p:spPr>
          <a:xfrm>
            <a:off x="4773974" y="1214992"/>
            <a:ext cx="1912905" cy="201534"/>
          </a:xfrm>
          <a:prstGeom prst="rect">
            <a:avLst/>
          </a:prstGeom>
          <a:solidFill>
            <a:schemeClr val="accent6">
              <a:lumMod val="60000"/>
              <a:lumOff val="40000"/>
            </a:schemeClr>
          </a:solidFill>
        </p:spPr>
        <p:txBody>
          <a:bodyPr lIns="45720" tIns="0" rtlCol="0"/>
          <a:lstStyle/>
          <a:p>
            <a:pPr marL="0" marR="0" lvl="0" indent="0" algn="l" defTabSz="457105" rtl="0" eaLnBrk="1" fontAlgn="auto" latinLnBrk="0" hangingPunct="1">
              <a:lnSpc>
                <a:spcPct val="100000"/>
              </a:lnSpc>
              <a:spcBef>
                <a:spcPts val="500"/>
              </a:spcBef>
              <a:spcAft>
                <a:spcPts val="500"/>
              </a:spcAft>
              <a:buClr>
                <a:srgbClr val="3DCD58"/>
              </a:buClr>
              <a:buSzTx/>
              <a:buFontTx/>
              <a:buNone/>
              <a:tabLst/>
              <a:defRPr/>
            </a:pPr>
            <a:r>
              <a:rPr lang="ru-RU" sz="800" b="1" i="0" u="none" strike="noStrike" kern="1200" cap="none" spc="0" normalizeH="0" dirty="0">
                <a:ln>
                  <a:noFill/>
                </a:ln>
                <a:solidFill>
                  <a:prstClr val="white"/>
                </a:solidFill>
                <a:effectLst/>
                <a:uLnTx/>
                <a:uFillTx/>
                <a:latin typeface="Arial"/>
                <a:ea typeface="+mn-ea"/>
                <a:cs typeface="Arial"/>
              </a:rPr>
              <a:t>Контур шлейфового подключения</a:t>
            </a:r>
          </a:p>
        </p:txBody>
      </p:sp>
      <p:sp>
        <p:nvSpPr>
          <p:cNvPr id="23" name="TextBox 22"/>
          <p:cNvSpPr txBox="1"/>
          <p:nvPr/>
        </p:nvSpPr>
        <p:spPr>
          <a:xfrm>
            <a:off x="4733892" y="3107944"/>
            <a:ext cx="2072203" cy="369332"/>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800" b="1" i="0" u="none" strike="noStrike" kern="1200" cap="none" spc="0" normalizeH="0" dirty="0">
                <a:ln>
                  <a:noFill/>
                </a:ln>
                <a:solidFill>
                  <a:srgbClr val="3DCD58"/>
                </a:solidFill>
                <a:effectLst/>
                <a:uLnTx/>
                <a:uFillTx/>
                <a:latin typeface="Arial"/>
                <a:ea typeface="+mn-ea"/>
                <a:cs typeface="+mn-cs"/>
              </a:rPr>
              <a:t>Выбрать для получения:</a:t>
            </a:r>
          </a:p>
          <a:p>
            <a:pPr marL="0" marR="0" lvl="0" indent="0" algn="l" defTabSz="457184" rtl="0" eaLnBrk="1" fontAlgn="auto" latinLnBrk="0" hangingPunct="1">
              <a:lnSpc>
                <a:spcPct val="100000"/>
              </a:lnSpc>
              <a:spcBef>
                <a:spcPts val="0"/>
              </a:spcBef>
              <a:spcAft>
                <a:spcPts val="0"/>
              </a:spcAft>
              <a:buClr>
                <a:srgbClr val="3DCD58"/>
              </a:buClr>
              <a:buSzPct val="150000"/>
              <a:buFont typeface="Arial" pitchFamily="34" charset="0"/>
              <a:buChar char="•"/>
              <a:tabLst/>
              <a:defRPr/>
            </a:pPr>
            <a:r>
              <a:rPr lang="ru-RU" sz="500" b="0" i="0" u="none" strike="noStrike" kern="1200" cap="none" spc="0" normalizeH="0" dirty="0">
                <a:ln>
                  <a:noFill/>
                </a:ln>
                <a:solidFill>
                  <a:srgbClr val="626469"/>
                </a:solidFill>
                <a:effectLst/>
                <a:uLnTx/>
                <a:uFillTx/>
                <a:latin typeface="Arial"/>
                <a:ea typeface="+mn-ea"/>
                <a:cs typeface="+mn-cs"/>
              </a:rPr>
              <a:t> стоимость и простота;</a:t>
            </a:r>
          </a:p>
          <a:p>
            <a:pPr marL="0" marR="0" lvl="0" indent="0" algn="l" defTabSz="457184" rtl="0" eaLnBrk="1" fontAlgn="auto" latinLnBrk="0" hangingPunct="1">
              <a:lnSpc>
                <a:spcPct val="100000"/>
              </a:lnSpc>
              <a:spcBef>
                <a:spcPts val="0"/>
              </a:spcBef>
              <a:spcAft>
                <a:spcPts val="0"/>
              </a:spcAft>
              <a:buClr>
                <a:srgbClr val="3DCD58"/>
              </a:buClr>
              <a:buSzPct val="150000"/>
              <a:buFont typeface="Arial" pitchFamily="34" charset="0"/>
              <a:buChar char="•"/>
              <a:tabLst/>
              <a:defRPr/>
            </a:pPr>
            <a:r>
              <a:rPr lang="ru-RU" sz="500" b="0" i="0" u="none" strike="noStrike" kern="1200" cap="none" spc="0" normalizeH="0" dirty="0">
                <a:ln>
                  <a:noFill/>
                </a:ln>
                <a:solidFill>
                  <a:srgbClr val="626469"/>
                </a:solidFill>
                <a:effectLst/>
                <a:uLnTx/>
                <a:uFillTx/>
                <a:latin typeface="Arial"/>
                <a:ea typeface="+mn-ea"/>
                <a:cs typeface="+mn-cs"/>
              </a:rPr>
              <a:t> повышенная готовность с резервированием.</a:t>
            </a:r>
          </a:p>
        </p:txBody>
      </p:sp>
      <p:grpSp>
        <p:nvGrpSpPr>
          <p:cNvPr id="24" name="Group 23"/>
          <p:cNvGrpSpPr/>
          <p:nvPr/>
        </p:nvGrpSpPr>
        <p:grpSpPr>
          <a:xfrm>
            <a:off x="1082012" y="2219714"/>
            <a:ext cx="675700" cy="129298"/>
            <a:chOff x="911464" y="2015319"/>
            <a:chExt cx="675700" cy="129298"/>
          </a:xfrm>
        </p:grpSpPr>
        <p:sp>
          <p:nvSpPr>
            <p:cNvPr id="25" name="Rounded Rectangle 99"/>
            <p:cNvSpPr/>
            <p:nvPr/>
          </p:nvSpPr>
          <p:spPr bwMode="auto">
            <a:xfrm>
              <a:off x="911464" y="2015319"/>
              <a:ext cx="675700" cy="129298"/>
            </a:xfrm>
            <a:prstGeom prst="roundRect">
              <a:avLst/>
            </a:prstGeom>
            <a:solidFill>
              <a:srgbClr val="626469"/>
            </a:solidFill>
            <a:ln w="12700" cap="flat" cmpd="sng" algn="ctr">
              <a:solidFill>
                <a:srgbClr val="62646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200" b="0" i="0" u="none" strike="noStrike" kern="0" cap="none" spc="0" normalizeH="0" baseline="0" dirty="0">
                <a:ln>
                  <a:noFill/>
                </a:ln>
                <a:solidFill>
                  <a:prstClr val="white"/>
                </a:solidFill>
                <a:effectLst/>
                <a:uLnTx/>
                <a:uFillTx/>
                <a:latin typeface="Arial"/>
                <a:ea typeface="+mn-ea"/>
                <a:cs typeface="+mn-cs"/>
              </a:endParaRPr>
            </a:p>
          </p:txBody>
        </p:sp>
        <p:sp>
          <p:nvSpPr>
            <p:cNvPr id="26" name="Rectangle 25"/>
            <p:cNvSpPr/>
            <p:nvPr/>
          </p:nvSpPr>
          <p:spPr>
            <a:xfrm>
              <a:off x="941026" y="2024844"/>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27" name="Rectangle 26"/>
            <p:cNvSpPr/>
            <p:nvPr/>
          </p:nvSpPr>
          <p:spPr>
            <a:xfrm>
              <a:off x="999621" y="2024532"/>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28" name="Rectangle 27"/>
            <p:cNvSpPr/>
            <p:nvPr/>
          </p:nvSpPr>
          <p:spPr>
            <a:xfrm>
              <a:off x="1058480" y="2024844"/>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29" name="Rectangle 28"/>
            <p:cNvSpPr/>
            <p:nvPr/>
          </p:nvSpPr>
          <p:spPr>
            <a:xfrm>
              <a:off x="1117075" y="2024532"/>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30" name="Rectangle 29"/>
            <p:cNvSpPr/>
            <p:nvPr/>
          </p:nvSpPr>
          <p:spPr>
            <a:xfrm>
              <a:off x="1174590" y="2024844"/>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31" name="Rectangle 30"/>
            <p:cNvSpPr/>
            <p:nvPr/>
          </p:nvSpPr>
          <p:spPr>
            <a:xfrm>
              <a:off x="1233185" y="2024532"/>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32" name="Rectangle 31"/>
            <p:cNvSpPr/>
            <p:nvPr/>
          </p:nvSpPr>
          <p:spPr>
            <a:xfrm>
              <a:off x="1292044" y="2024844"/>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33" name="Rectangle 32"/>
            <p:cNvSpPr/>
            <p:nvPr/>
          </p:nvSpPr>
          <p:spPr>
            <a:xfrm>
              <a:off x="1350639" y="2024532"/>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34" name="Rectangle 119"/>
            <p:cNvSpPr/>
            <p:nvPr/>
          </p:nvSpPr>
          <p:spPr>
            <a:xfrm>
              <a:off x="941026" y="2085371"/>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36" name="Rectangle 35"/>
            <p:cNvSpPr/>
            <p:nvPr/>
          </p:nvSpPr>
          <p:spPr>
            <a:xfrm>
              <a:off x="999621" y="2085059"/>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40" name="Rectangle 39"/>
            <p:cNvSpPr/>
            <p:nvPr/>
          </p:nvSpPr>
          <p:spPr>
            <a:xfrm>
              <a:off x="1058480" y="2085371"/>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41" name="Rectangle 40"/>
            <p:cNvSpPr/>
            <p:nvPr/>
          </p:nvSpPr>
          <p:spPr>
            <a:xfrm>
              <a:off x="1117075" y="2085059"/>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42" name="Rectangle 41"/>
            <p:cNvSpPr/>
            <p:nvPr/>
          </p:nvSpPr>
          <p:spPr>
            <a:xfrm>
              <a:off x="1174590" y="2085371"/>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43" name="Rectangle 42"/>
            <p:cNvSpPr/>
            <p:nvPr/>
          </p:nvSpPr>
          <p:spPr>
            <a:xfrm>
              <a:off x="1233185" y="2085059"/>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44" name="Rectangle 125"/>
            <p:cNvSpPr/>
            <p:nvPr/>
          </p:nvSpPr>
          <p:spPr>
            <a:xfrm>
              <a:off x="1292044" y="2085371"/>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45" name="Rectangle 44"/>
            <p:cNvSpPr/>
            <p:nvPr/>
          </p:nvSpPr>
          <p:spPr>
            <a:xfrm>
              <a:off x="1350639" y="2085059"/>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46" name="Oval 116"/>
            <p:cNvSpPr/>
            <p:nvPr/>
          </p:nvSpPr>
          <p:spPr>
            <a:xfrm>
              <a:off x="1481856" y="2024844"/>
              <a:ext cx="45719" cy="457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47" name="Oval 117"/>
            <p:cNvSpPr/>
            <p:nvPr/>
          </p:nvSpPr>
          <p:spPr>
            <a:xfrm>
              <a:off x="1532401" y="2024844"/>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grpSp>
      <p:pic>
        <p:nvPicPr>
          <p:cNvPr id="48" name="Picture 47" descr="C1_1-29-2013_Closed.jpg"/>
          <p:cNvPicPr>
            <a:picLocks noChangeAspect="1"/>
          </p:cNvPicPr>
          <p:nvPr/>
        </p:nvPicPr>
        <p:blipFill>
          <a:blip r:embed="rId3" cstate="email">
            <a:clrChange>
              <a:clrFrom>
                <a:srgbClr val="F9FBFA"/>
              </a:clrFrom>
              <a:clrTo>
                <a:srgbClr val="F9FBFA">
                  <a:alpha val="0"/>
                </a:srgbClr>
              </a:clrTo>
            </a:clrChange>
          </a:blip>
          <a:srcRect/>
          <a:stretch>
            <a:fillRect/>
          </a:stretch>
        </p:blipFill>
        <p:spPr>
          <a:xfrm>
            <a:off x="1813665" y="2629077"/>
            <a:ext cx="400683" cy="323599"/>
          </a:xfrm>
          <a:prstGeom prst="rect">
            <a:avLst/>
          </a:prstGeom>
          <a:ln>
            <a:noFill/>
          </a:ln>
        </p:spPr>
      </p:pic>
      <p:pic>
        <p:nvPicPr>
          <p:cNvPr id="49" name="Picture 48" descr="C1_1-29-2013_Closed.jpg"/>
          <p:cNvPicPr>
            <a:picLocks noChangeAspect="1"/>
          </p:cNvPicPr>
          <p:nvPr/>
        </p:nvPicPr>
        <p:blipFill>
          <a:blip r:embed="rId3" cstate="email">
            <a:clrChange>
              <a:clrFrom>
                <a:srgbClr val="F9FBFA"/>
              </a:clrFrom>
              <a:clrTo>
                <a:srgbClr val="F9FBFA">
                  <a:alpha val="0"/>
                </a:srgbClr>
              </a:clrTo>
            </a:clrChange>
          </a:blip>
          <a:srcRect/>
          <a:stretch>
            <a:fillRect/>
          </a:stretch>
        </p:blipFill>
        <p:spPr>
          <a:xfrm>
            <a:off x="1109073" y="2628826"/>
            <a:ext cx="400683" cy="323599"/>
          </a:xfrm>
          <a:prstGeom prst="rect">
            <a:avLst/>
          </a:prstGeom>
          <a:ln>
            <a:noFill/>
          </a:ln>
        </p:spPr>
      </p:pic>
      <p:pic>
        <p:nvPicPr>
          <p:cNvPr id="50" name="Picture 49" descr="C1_1-29-2013_Closed.jpg"/>
          <p:cNvPicPr>
            <a:picLocks noChangeAspect="1"/>
          </p:cNvPicPr>
          <p:nvPr/>
        </p:nvPicPr>
        <p:blipFill>
          <a:blip r:embed="rId3" cstate="email">
            <a:clrChange>
              <a:clrFrom>
                <a:srgbClr val="F9FBFA"/>
              </a:clrFrom>
              <a:clrTo>
                <a:srgbClr val="F9FBFA">
                  <a:alpha val="0"/>
                </a:srgbClr>
              </a:clrTo>
            </a:clrChange>
          </a:blip>
          <a:srcRect/>
          <a:stretch>
            <a:fillRect/>
          </a:stretch>
        </p:blipFill>
        <p:spPr>
          <a:xfrm>
            <a:off x="480987" y="2629077"/>
            <a:ext cx="400683" cy="323599"/>
          </a:xfrm>
          <a:prstGeom prst="rect">
            <a:avLst/>
          </a:prstGeom>
          <a:ln>
            <a:noFill/>
          </a:ln>
        </p:spPr>
      </p:pic>
      <p:cxnSp>
        <p:nvCxnSpPr>
          <p:cNvPr id="51" name="Elbow Connector 144"/>
          <p:cNvCxnSpPr>
            <a:stCxn id="45" idx="2"/>
            <a:endCxn id="48" idx="0"/>
          </p:cNvCxnSpPr>
          <p:nvPr/>
        </p:nvCxnSpPr>
        <p:spPr>
          <a:xfrm rot="16200000" flipH="1">
            <a:off x="1632075" y="2247145"/>
            <a:ext cx="293904" cy="469960"/>
          </a:xfrm>
          <a:prstGeom prst="bentConnector3">
            <a:avLst>
              <a:gd name="adj1" fmla="val 50000"/>
            </a:avLst>
          </a:prstGeom>
          <a:noFill/>
          <a:ln w="22225">
            <a:solidFill>
              <a:schemeClr val="accent6"/>
            </a:solidFill>
            <a:round/>
            <a:headEnd type="oval" w="med" len="med"/>
            <a:tailEnd type="oval" w="med" len="med"/>
          </a:ln>
        </p:spPr>
      </p:cxnSp>
      <p:cxnSp>
        <p:nvCxnSpPr>
          <p:cNvPr id="52" name="Elbow Connector 144"/>
          <p:cNvCxnSpPr>
            <a:stCxn id="34" idx="2"/>
            <a:endCxn id="50" idx="0"/>
          </p:cNvCxnSpPr>
          <p:nvPr/>
        </p:nvCxnSpPr>
        <p:spPr>
          <a:xfrm rot="5400000">
            <a:off x="761086" y="2255729"/>
            <a:ext cx="293592" cy="453105"/>
          </a:xfrm>
          <a:prstGeom prst="bentConnector3">
            <a:avLst>
              <a:gd name="adj1" fmla="val 50000"/>
            </a:avLst>
          </a:prstGeom>
          <a:noFill/>
          <a:ln w="22225">
            <a:solidFill>
              <a:schemeClr val="accent6"/>
            </a:solidFill>
            <a:round/>
            <a:headEnd type="oval" w="med" len="med"/>
            <a:tailEnd type="oval" w="med" len="med"/>
          </a:ln>
        </p:spPr>
      </p:cxnSp>
      <p:grpSp>
        <p:nvGrpSpPr>
          <p:cNvPr id="53" name="Group 46"/>
          <p:cNvGrpSpPr/>
          <p:nvPr/>
        </p:nvGrpSpPr>
        <p:grpSpPr>
          <a:xfrm>
            <a:off x="3255331" y="2210315"/>
            <a:ext cx="675700" cy="129298"/>
            <a:chOff x="1232182" y="2405394"/>
            <a:chExt cx="675700" cy="129298"/>
          </a:xfrm>
        </p:grpSpPr>
        <p:sp>
          <p:nvSpPr>
            <p:cNvPr id="54" name="Rounded Rectangle 99"/>
            <p:cNvSpPr/>
            <p:nvPr/>
          </p:nvSpPr>
          <p:spPr bwMode="auto">
            <a:xfrm>
              <a:off x="1232182" y="2405394"/>
              <a:ext cx="675700" cy="129298"/>
            </a:xfrm>
            <a:prstGeom prst="roundRect">
              <a:avLst/>
            </a:prstGeom>
            <a:solidFill>
              <a:srgbClr val="626469"/>
            </a:solidFill>
            <a:ln w="12700" cap="flat" cmpd="sng" algn="ctr">
              <a:solidFill>
                <a:srgbClr val="62646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200" b="0" i="0" u="none" strike="noStrike" kern="0" cap="none" spc="0" normalizeH="0" baseline="0" dirty="0">
                <a:ln>
                  <a:noFill/>
                </a:ln>
                <a:solidFill>
                  <a:prstClr val="white"/>
                </a:solidFill>
                <a:effectLst/>
                <a:uLnTx/>
                <a:uFillTx/>
                <a:latin typeface="Arial"/>
                <a:ea typeface="+mn-ea"/>
                <a:cs typeface="+mn-cs"/>
              </a:endParaRPr>
            </a:p>
          </p:txBody>
        </p:sp>
        <p:sp>
          <p:nvSpPr>
            <p:cNvPr id="55" name="Rectangle 54"/>
            <p:cNvSpPr/>
            <p:nvPr/>
          </p:nvSpPr>
          <p:spPr>
            <a:xfrm>
              <a:off x="1261744" y="2414919"/>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56" name="Rectangle 55"/>
            <p:cNvSpPr/>
            <p:nvPr/>
          </p:nvSpPr>
          <p:spPr>
            <a:xfrm>
              <a:off x="1320339" y="2414607"/>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57" name="Rectangle 56"/>
            <p:cNvSpPr/>
            <p:nvPr/>
          </p:nvSpPr>
          <p:spPr>
            <a:xfrm>
              <a:off x="1379198" y="2414919"/>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58" name="Rectangle 57"/>
            <p:cNvSpPr/>
            <p:nvPr/>
          </p:nvSpPr>
          <p:spPr>
            <a:xfrm>
              <a:off x="1437793" y="2414607"/>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59" name="Rectangle 58"/>
            <p:cNvSpPr/>
            <p:nvPr/>
          </p:nvSpPr>
          <p:spPr>
            <a:xfrm>
              <a:off x="1495308" y="2414919"/>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60" name="Rectangle 59"/>
            <p:cNvSpPr/>
            <p:nvPr/>
          </p:nvSpPr>
          <p:spPr>
            <a:xfrm>
              <a:off x="1553903" y="2414607"/>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61" name="Rectangle 60"/>
            <p:cNvSpPr/>
            <p:nvPr/>
          </p:nvSpPr>
          <p:spPr>
            <a:xfrm>
              <a:off x="1612762" y="2414919"/>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62" name="Rectangle 61"/>
            <p:cNvSpPr/>
            <p:nvPr/>
          </p:nvSpPr>
          <p:spPr>
            <a:xfrm>
              <a:off x="1671357" y="2414607"/>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63" name="Rectangle 119"/>
            <p:cNvSpPr/>
            <p:nvPr/>
          </p:nvSpPr>
          <p:spPr>
            <a:xfrm>
              <a:off x="1261744" y="2475446"/>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64" name="Rectangle 63"/>
            <p:cNvSpPr/>
            <p:nvPr/>
          </p:nvSpPr>
          <p:spPr>
            <a:xfrm>
              <a:off x="1320339" y="2475134"/>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65" name="Rectangle 64"/>
            <p:cNvSpPr/>
            <p:nvPr/>
          </p:nvSpPr>
          <p:spPr>
            <a:xfrm>
              <a:off x="1379198" y="2475446"/>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66" name="Rectangle 65"/>
            <p:cNvSpPr/>
            <p:nvPr/>
          </p:nvSpPr>
          <p:spPr>
            <a:xfrm>
              <a:off x="1437793" y="2475134"/>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67" name="Rectangle 66"/>
            <p:cNvSpPr/>
            <p:nvPr/>
          </p:nvSpPr>
          <p:spPr>
            <a:xfrm>
              <a:off x="1495308" y="2475446"/>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68" name="Rectangle 67"/>
            <p:cNvSpPr/>
            <p:nvPr/>
          </p:nvSpPr>
          <p:spPr>
            <a:xfrm>
              <a:off x="1553903" y="2475134"/>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69" name="Rectangle 125"/>
            <p:cNvSpPr/>
            <p:nvPr/>
          </p:nvSpPr>
          <p:spPr>
            <a:xfrm>
              <a:off x="1612762" y="2475446"/>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70" name="Rectangle 69"/>
            <p:cNvSpPr/>
            <p:nvPr/>
          </p:nvSpPr>
          <p:spPr>
            <a:xfrm>
              <a:off x="1671357" y="2475134"/>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71" name="Oval 116"/>
            <p:cNvSpPr/>
            <p:nvPr/>
          </p:nvSpPr>
          <p:spPr>
            <a:xfrm>
              <a:off x="1802574" y="2414919"/>
              <a:ext cx="45719" cy="457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72" name="Oval 117"/>
            <p:cNvSpPr/>
            <p:nvPr/>
          </p:nvSpPr>
          <p:spPr>
            <a:xfrm>
              <a:off x="1853119" y="2414919"/>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grpSp>
      <p:pic>
        <p:nvPicPr>
          <p:cNvPr id="73" name="Picture 72" descr="C1_1-29-2013_Closed.jpg"/>
          <p:cNvPicPr>
            <a:picLocks noChangeAspect="1"/>
          </p:cNvPicPr>
          <p:nvPr/>
        </p:nvPicPr>
        <p:blipFill>
          <a:blip r:embed="rId3" cstate="email">
            <a:clrChange>
              <a:clrFrom>
                <a:srgbClr val="F9FBFA"/>
              </a:clrFrom>
              <a:clrTo>
                <a:srgbClr val="F9FBFA">
                  <a:alpha val="0"/>
                </a:srgbClr>
              </a:clrTo>
            </a:clrChange>
          </a:blip>
          <a:srcRect/>
          <a:stretch>
            <a:fillRect/>
          </a:stretch>
        </p:blipFill>
        <p:spPr>
          <a:xfrm>
            <a:off x="4020804" y="2349013"/>
            <a:ext cx="400683" cy="323599"/>
          </a:xfrm>
          <a:prstGeom prst="rect">
            <a:avLst/>
          </a:prstGeom>
          <a:ln>
            <a:noFill/>
          </a:ln>
        </p:spPr>
      </p:pic>
      <p:pic>
        <p:nvPicPr>
          <p:cNvPr id="74" name="Picture 73" descr="C1_1-29-2013_Closed.jpg"/>
          <p:cNvPicPr>
            <a:picLocks noChangeAspect="1"/>
          </p:cNvPicPr>
          <p:nvPr/>
        </p:nvPicPr>
        <p:blipFill>
          <a:blip r:embed="rId3" cstate="email">
            <a:clrChange>
              <a:clrFrom>
                <a:srgbClr val="F9FBFA"/>
              </a:clrFrom>
              <a:clrTo>
                <a:srgbClr val="F9FBFA">
                  <a:alpha val="0"/>
                </a:srgbClr>
              </a:clrTo>
            </a:clrChange>
          </a:blip>
          <a:srcRect/>
          <a:stretch>
            <a:fillRect/>
          </a:stretch>
        </p:blipFill>
        <p:spPr>
          <a:xfrm>
            <a:off x="4029848" y="2672612"/>
            <a:ext cx="400683" cy="323599"/>
          </a:xfrm>
          <a:prstGeom prst="rect">
            <a:avLst/>
          </a:prstGeom>
          <a:ln>
            <a:noFill/>
          </a:ln>
        </p:spPr>
      </p:pic>
      <p:pic>
        <p:nvPicPr>
          <p:cNvPr id="75" name="Picture 74" descr="C1_1-29-2013_Closed.jpg"/>
          <p:cNvPicPr>
            <a:picLocks noChangeAspect="1"/>
          </p:cNvPicPr>
          <p:nvPr/>
        </p:nvPicPr>
        <p:blipFill>
          <a:blip r:embed="rId3" cstate="email">
            <a:clrChange>
              <a:clrFrom>
                <a:srgbClr val="F9FBFA"/>
              </a:clrFrom>
              <a:clrTo>
                <a:srgbClr val="F9FBFA">
                  <a:alpha val="0"/>
                </a:srgbClr>
              </a:clrTo>
            </a:clrChange>
          </a:blip>
          <a:srcRect/>
          <a:stretch>
            <a:fillRect/>
          </a:stretch>
        </p:blipFill>
        <p:spPr>
          <a:xfrm>
            <a:off x="4020804" y="2996211"/>
            <a:ext cx="400683" cy="323599"/>
          </a:xfrm>
          <a:prstGeom prst="rect">
            <a:avLst/>
          </a:prstGeom>
          <a:ln>
            <a:noFill/>
          </a:ln>
        </p:spPr>
      </p:pic>
      <p:cxnSp>
        <p:nvCxnSpPr>
          <p:cNvPr id="76" name="Elbow Connector 144"/>
          <p:cNvCxnSpPr>
            <a:stCxn id="70" idx="2"/>
            <a:endCxn id="73" idx="1"/>
          </p:cNvCxnSpPr>
          <p:nvPr/>
        </p:nvCxnSpPr>
        <p:spPr>
          <a:xfrm rot="16200000" flipH="1">
            <a:off x="3776566" y="2266574"/>
            <a:ext cx="185039" cy="303438"/>
          </a:xfrm>
          <a:prstGeom prst="bentConnector2">
            <a:avLst/>
          </a:prstGeom>
          <a:noFill/>
          <a:ln w="22225">
            <a:solidFill>
              <a:schemeClr val="accent6"/>
            </a:solidFill>
            <a:round/>
            <a:headEnd type="oval" w="med" len="med"/>
            <a:tailEnd type="oval" w="med" len="med"/>
          </a:ln>
        </p:spPr>
      </p:cxnSp>
      <p:pic>
        <p:nvPicPr>
          <p:cNvPr id="77" name="Picture 76" descr="C1_1-29-2013_Closed.jpg"/>
          <p:cNvPicPr>
            <a:picLocks noChangeAspect="1"/>
          </p:cNvPicPr>
          <p:nvPr/>
        </p:nvPicPr>
        <p:blipFill>
          <a:blip r:embed="rId3" cstate="email">
            <a:clrChange>
              <a:clrFrom>
                <a:srgbClr val="F9FBFA"/>
              </a:clrFrom>
              <a:clrTo>
                <a:srgbClr val="F9FBFA">
                  <a:alpha val="0"/>
                </a:srgbClr>
              </a:clrTo>
            </a:clrChange>
          </a:blip>
          <a:srcRect/>
          <a:stretch>
            <a:fillRect/>
          </a:stretch>
        </p:blipFill>
        <p:spPr>
          <a:xfrm>
            <a:off x="6194123" y="2354050"/>
            <a:ext cx="400683" cy="323599"/>
          </a:xfrm>
          <a:prstGeom prst="rect">
            <a:avLst/>
          </a:prstGeom>
          <a:ln>
            <a:noFill/>
          </a:ln>
        </p:spPr>
      </p:pic>
      <p:pic>
        <p:nvPicPr>
          <p:cNvPr id="78" name="Picture 77" descr="C1_1-29-2013_Closed.jpg"/>
          <p:cNvPicPr>
            <a:picLocks noChangeAspect="1"/>
          </p:cNvPicPr>
          <p:nvPr/>
        </p:nvPicPr>
        <p:blipFill>
          <a:blip r:embed="rId3" cstate="email">
            <a:clrChange>
              <a:clrFrom>
                <a:srgbClr val="F9FBFA"/>
              </a:clrFrom>
              <a:clrTo>
                <a:srgbClr val="F9FBFA">
                  <a:alpha val="0"/>
                </a:srgbClr>
              </a:clrTo>
            </a:clrChange>
          </a:blip>
          <a:srcRect/>
          <a:stretch>
            <a:fillRect/>
          </a:stretch>
        </p:blipFill>
        <p:spPr>
          <a:xfrm>
            <a:off x="6203167" y="2677649"/>
            <a:ext cx="400683" cy="323599"/>
          </a:xfrm>
          <a:prstGeom prst="rect">
            <a:avLst/>
          </a:prstGeom>
          <a:ln>
            <a:noFill/>
          </a:ln>
        </p:spPr>
      </p:pic>
      <p:pic>
        <p:nvPicPr>
          <p:cNvPr id="79" name="Picture 78" descr="C1_1-29-2013_Closed.jpg"/>
          <p:cNvPicPr>
            <a:picLocks noChangeAspect="1"/>
          </p:cNvPicPr>
          <p:nvPr/>
        </p:nvPicPr>
        <p:blipFill>
          <a:blip r:embed="rId3" cstate="email">
            <a:clrChange>
              <a:clrFrom>
                <a:srgbClr val="F9FBFA"/>
              </a:clrFrom>
              <a:clrTo>
                <a:srgbClr val="F9FBFA">
                  <a:alpha val="0"/>
                </a:srgbClr>
              </a:clrTo>
            </a:clrChange>
          </a:blip>
          <a:srcRect/>
          <a:stretch>
            <a:fillRect/>
          </a:stretch>
        </p:blipFill>
        <p:spPr>
          <a:xfrm>
            <a:off x="6194123" y="3001248"/>
            <a:ext cx="400683" cy="323599"/>
          </a:xfrm>
          <a:prstGeom prst="rect">
            <a:avLst/>
          </a:prstGeom>
          <a:ln>
            <a:noFill/>
          </a:ln>
        </p:spPr>
      </p:pic>
      <p:cxnSp>
        <p:nvCxnSpPr>
          <p:cNvPr id="80" name="Elbow Connector 144"/>
          <p:cNvCxnSpPr>
            <a:stCxn id="101" idx="2"/>
            <a:endCxn id="77" idx="1"/>
          </p:cNvCxnSpPr>
          <p:nvPr/>
        </p:nvCxnSpPr>
        <p:spPr>
          <a:xfrm rot="16200000" flipH="1">
            <a:off x="5949885" y="2271611"/>
            <a:ext cx="185039" cy="303438"/>
          </a:xfrm>
          <a:prstGeom prst="bentConnector2">
            <a:avLst/>
          </a:prstGeom>
          <a:noFill/>
          <a:ln w="22225">
            <a:solidFill>
              <a:schemeClr val="accent6"/>
            </a:solidFill>
            <a:round/>
            <a:headEnd type="oval" w="med" len="med"/>
            <a:tailEnd type="oval" w="med" len="med"/>
          </a:ln>
        </p:spPr>
      </p:cxnSp>
      <p:cxnSp>
        <p:nvCxnSpPr>
          <p:cNvPr id="81" name="Elbow Connector 144"/>
          <p:cNvCxnSpPr/>
          <p:nvPr/>
        </p:nvCxnSpPr>
        <p:spPr>
          <a:xfrm rot="10800000">
            <a:off x="4029412" y="2619678"/>
            <a:ext cx="437" cy="214734"/>
          </a:xfrm>
          <a:prstGeom prst="bentConnector3">
            <a:avLst>
              <a:gd name="adj1" fmla="val 69848306"/>
            </a:avLst>
          </a:prstGeom>
          <a:noFill/>
          <a:ln w="19050">
            <a:solidFill>
              <a:schemeClr val="accent6"/>
            </a:solidFill>
            <a:round/>
            <a:headEnd type="oval" w="med" len="med"/>
            <a:tailEnd type="oval" w="med" len="med"/>
          </a:ln>
        </p:spPr>
      </p:cxnSp>
      <p:cxnSp>
        <p:nvCxnSpPr>
          <p:cNvPr id="82" name="Elbow Connector 144"/>
          <p:cNvCxnSpPr/>
          <p:nvPr/>
        </p:nvCxnSpPr>
        <p:spPr>
          <a:xfrm rot="10800000">
            <a:off x="4029849" y="2920131"/>
            <a:ext cx="437" cy="214734"/>
          </a:xfrm>
          <a:prstGeom prst="bentConnector3">
            <a:avLst>
              <a:gd name="adj1" fmla="val 69848306"/>
            </a:avLst>
          </a:prstGeom>
          <a:noFill/>
          <a:ln w="19050">
            <a:solidFill>
              <a:schemeClr val="accent6"/>
            </a:solidFill>
            <a:round/>
            <a:headEnd type="oval" w="med" len="med"/>
            <a:tailEnd type="oval" w="med" len="med"/>
          </a:ln>
        </p:spPr>
      </p:cxnSp>
      <p:cxnSp>
        <p:nvCxnSpPr>
          <p:cNvPr id="83" name="Elbow Connector 144"/>
          <p:cNvCxnSpPr/>
          <p:nvPr/>
        </p:nvCxnSpPr>
        <p:spPr>
          <a:xfrm rot="10800000">
            <a:off x="6203167" y="2629077"/>
            <a:ext cx="437" cy="214734"/>
          </a:xfrm>
          <a:prstGeom prst="bentConnector3">
            <a:avLst>
              <a:gd name="adj1" fmla="val 69848306"/>
            </a:avLst>
          </a:prstGeom>
          <a:noFill/>
          <a:ln w="19050">
            <a:solidFill>
              <a:schemeClr val="accent6"/>
            </a:solidFill>
            <a:round/>
            <a:headEnd type="oval" w="med" len="med"/>
            <a:tailEnd type="oval" w="med" len="med"/>
          </a:ln>
        </p:spPr>
      </p:cxnSp>
      <p:grpSp>
        <p:nvGrpSpPr>
          <p:cNvPr id="84" name="Group 83"/>
          <p:cNvGrpSpPr/>
          <p:nvPr/>
        </p:nvGrpSpPr>
        <p:grpSpPr>
          <a:xfrm>
            <a:off x="5428650" y="2215352"/>
            <a:ext cx="675700" cy="129298"/>
            <a:chOff x="5258102" y="2010957"/>
            <a:chExt cx="675700" cy="129298"/>
          </a:xfrm>
        </p:grpSpPr>
        <p:sp>
          <p:nvSpPr>
            <p:cNvPr id="85" name="Rounded Rectangle 99"/>
            <p:cNvSpPr/>
            <p:nvPr/>
          </p:nvSpPr>
          <p:spPr bwMode="auto">
            <a:xfrm>
              <a:off x="5258102" y="2010957"/>
              <a:ext cx="675700" cy="129298"/>
            </a:xfrm>
            <a:prstGeom prst="roundRect">
              <a:avLst/>
            </a:prstGeom>
            <a:solidFill>
              <a:srgbClr val="626469"/>
            </a:solidFill>
            <a:ln w="12700" cap="flat" cmpd="sng" algn="ctr">
              <a:solidFill>
                <a:srgbClr val="62646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200" b="0" i="0" u="none" strike="noStrike" kern="0" cap="none" spc="0" normalizeH="0" baseline="0" dirty="0">
                <a:ln>
                  <a:noFill/>
                </a:ln>
                <a:solidFill>
                  <a:prstClr val="white"/>
                </a:solidFill>
                <a:effectLst/>
                <a:uLnTx/>
                <a:uFillTx/>
                <a:latin typeface="Arial"/>
                <a:ea typeface="+mn-ea"/>
                <a:cs typeface="+mn-cs"/>
              </a:endParaRPr>
            </a:p>
          </p:txBody>
        </p:sp>
        <p:sp>
          <p:nvSpPr>
            <p:cNvPr id="86" name="Rectangle 85"/>
            <p:cNvSpPr/>
            <p:nvPr/>
          </p:nvSpPr>
          <p:spPr>
            <a:xfrm>
              <a:off x="5287664" y="2020482"/>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87" name="Rectangle 86"/>
            <p:cNvSpPr/>
            <p:nvPr/>
          </p:nvSpPr>
          <p:spPr>
            <a:xfrm>
              <a:off x="5346259" y="2020170"/>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88" name="Rectangle 87"/>
            <p:cNvSpPr/>
            <p:nvPr/>
          </p:nvSpPr>
          <p:spPr>
            <a:xfrm>
              <a:off x="5405118" y="2020482"/>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89" name="Rectangle 88"/>
            <p:cNvSpPr/>
            <p:nvPr/>
          </p:nvSpPr>
          <p:spPr>
            <a:xfrm>
              <a:off x="5463713" y="2020170"/>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90" name="Rectangle 89"/>
            <p:cNvSpPr/>
            <p:nvPr/>
          </p:nvSpPr>
          <p:spPr>
            <a:xfrm>
              <a:off x="5521228" y="2020482"/>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91" name="Rectangle 90"/>
            <p:cNvSpPr/>
            <p:nvPr/>
          </p:nvSpPr>
          <p:spPr>
            <a:xfrm>
              <a:off x="5579823" y="2020170"/>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92" name="Rectangle 91"/>
            <p:cNvSpPr/>
            <p:nvPr/>
          </p:nvSpPr>
          <p:spPr>
            <a:xfrm>
              <a:off x="5638682" y="2020482"/>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93" name="Rectangle 92"/>
            <p:cNvSpPr/>
            <p:nvPr/>
          </p:nvSpPr>
          <p:spPr>
            <a:xfrm>
              <a:off x="5697277" y="2020170"/>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94" name="Rectangle 119"/>
            <p:cNvSpPr/>
            <p:nvPr/>
          </p:nvSpPr>
          <p:spPr>
            <a:xfrm>
              <a:off x="5287664" y="2081009"/>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95" name="Rectangle 94"/>
            <p:cNvSpPr/>
            <p:nvPr/>
          </p:nvSpPr>
          <p:spPr>
            <a:xfrm>
              <a:off x="5346259" y="2080697"/>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96" name="Rectangle 95"/>
            <p:cNvSpPr/>
            <p:nvPr/>
          </p:nvSpPr>
          <p:spPr>
            <a:xfrm>
              <a:off x="5405118" y="2081009"/>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97" name="Rectangle 96"/>
            <p:cNvSpPr/>
            <p:nvPr/>
          </p:nvSpPr>
          <p:spPr>
            <a:xfrm>
              <a:off x="5463713" y="2080697"/>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98" name="Rectangle 97"/>
            <p:cNvSpPr/>
            <p:nvPr/>
          </p:nvSpPr>
          <p:spPr>
            <a:xfrm>
              <a:off x="5521228" y="2081009"/>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99" name="Rectangle 98"/>
            <p:cNvSpPr/>
            <p:nvPr/>
          </p:nvSpPr>
          <p:spPr>
            <a:xfrm>
              <a:off x="5579823" y="2080697"/>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100" name="Rectangle 125"/>
            <p:cNvSpPr/>
            <p:nvPr/>
          </p:nvSpPr>
          <p:spPr>
            <a:xfrm>
              <a:off x="5638682" y="2081009"/>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101" name="Rectangle 100"/>
            <p:cNvSpPr/>
            <p:nvPr/>
          </p:nvSpPr>
          <p:spPr>
            <a:xfrm>
              <a:off x="5697277" y="2080697"/>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102" name="Oval 116"/>
            <p:cNvSpPr/>
            <p:nvPr/>
          </p:nvSpPr>
          <p:spPr>
            <a:xfrm>
              <a:off x="5828494" y="2020482"/>
              <a:ext cx="45719" cy="457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103" name="Oval 117"/>
            <p:cNvSpPr/>
            <p:nvPr/>
          </p:nvSpPr>
          <p:spPr>
            <a:xfrm>
              <a:off x="5879039" y="2020482"/>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grpSp>
      <p:sp>
        <p:nvSpPr>
          <p:cNvPr id="104" name="TextBox 103"/>
          <p:cNvSpPr txBox="1"/>
          <p:nvPr/>
        </p:nvSpPr>
        <p:spPr>
          <a:xfrm>
            <a:off x="5664082" y="1590976"/>
            <a:ext cx="779381" cy="200055"/>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700" b="0" i="0" u="none" strike="noStrike" kern="1200" cap="none" spc="0" normalizeH="0" dirty="0">
                <a:ln>
                  <a:noFill/>
                </a:ln>
                <a:solidFill>
                  <a:srgbClr val="626469"/>
                </a:solidFill>
                <a:effectLst/>
                <a:uLnTx/>
                <a:uFillTx/>
                <a:latin typeface="Arial"/>
                <a:ea typeface="+mn-ea"/>
                <a:cs typeface="+mn-cs"/>
              </a:rPr>
              <a:t>IP-магистраль</a:t>
            </a:r>
          </a:p>
        </p:txBody>
      </p:sp>
      <p:sp>
        <p:nvSpPr>
          <p:cNvPr id="105" name="TextBox 104"/>
          <p:cNvSpPr txBox="1"/>
          <p:nvPr/>
        </p:nvSpPr>
        <p:spPr>
          <a:xfrm>
            <a:off x="3458766" y="1595764"/>
            <a:ext cx="779381" cy="200055"/>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700" b="0" i="0" u="none" strike="noStrike" kern="1200" cap="none" spc="0" normalizeH="0" dirty="0">
                <a:ln>
                  <a:noFill/>
                </a:ln>
                <a:solidFill>
                  <a:srgbClr val="626469"/>
                </a:solidFill>
                <a:effectLst/>
                <a:uLnTx/>
                <a:uFillTx/>
                <a:latin typeface="Arial"/>
                <a:ea typeface="+mn-ea"/>
                <a:cs typeface="+mn-cs"/>
              </a:rPr>
              <a:t>IP-магистраль</a:t>
            </a:r>
          </a:p>
        </p:txBody>
      </p:sp>
      <p:sp>
        <p:nvSpPr>
          <p:cNvPr id="106" name="TextBox 105"/>
          <p:cNvSpPr txBox="1"/>
          <p:nvPr/>
        </p:nvSpPr>
        <p:spPr>
          <a:xfrm>
            <a:off x="1269809" y="1590976"/>
            <a:ext cx="779381" cy="200055"/>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700" b="0" i="0" u="none" strike="noStrike" kern="1200" cap="none" spc="0" normalizeH="0" dirty="0">
                <a:ln>
                  <a:noFill/>
                </a:ln>
                <a:solidFill>
                  <a:srgbClr val="626469"/>
                </a:solidFill>
                <a:effectLst/>
                <a:uLnTx/>
                <a:uFillTx/>
                <a:latin typeface="Arial"/>
                <a:ea typeface="+mn-ea"/>
                <a:cs typeface="+mn-cs"/>
              </a:rPr>
              <a:t>IP-магистраль</a:t>
            </a:r>
          </a:p>
        </p:txBody>
      </p:sp>
      <p:cxnSp>
        <p:nvCxnSpPr>
          <p:cNvPr id="107" name="Straight Connector 106"/>
          <p:cNvCxnSpPr/>
          <p:nvPr/>
        </p:nvCxnSpPr>
        <p:spPr>
          <a:xfrm>
            <a:off x="416073" y="1767813"/>
            <a:ext cx="6270807" cy="2431"/>
          </a:xfrm>
          <a:prstGeom prst="line">
            <a:avLst/>
          </a:prstGeom>
          <a:noFill/>
          <a:ln w="28575">
            <a:solidFill>
              <a:schemeClr val="bg2"/>
            </a:solidFill>
            <a:round/>
            <a:headEnd type="oval" w="med" len="med"/>
            <a:tailEnd type="oval" w="med" len="med"/>
          </a:ln>
        </p:spPr>
      </p:cxnSp>
      <p:pic>
        <p:nvPicPr>
          <p:cNvPr id="10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2681" y="1521048"/>
            <a:ext cx="352609" cy="498387"/>
          </a:xfrm>
          <a:prstGeom prst="rect">
            <a:avLst/>
          </a:prstGeom>
          <a:noFill/>
          <a:ln w="9525">
            <a:noFill/>
            <a:miter lim="800000"/>
            <a:headEnd/>
            <a:tailEnd/>
          </a:ln>
          <a:effectLst/>
        </p:spPr>
      </p:pic>
      <p:cxnSp>
        <p:nvCxnSpPr>
          <p:cNvPr id="109" name="Elbow Connector 144"/>
          <p:cNvCxnSpPr/>
          <p:nvPr/>
        </p:nvCxnSpPr>
        <p:spPr>
          <a:xfrm rot="5400000">
            <a:off x="1019238" y="1999741"/>
            <a:ext cx="458995" cy="1"/>
          </a:xfrm>
          <a:prstGeom prst="bentConnector3">
            <a:avLst>
              <a:gd name="adj1" fmla="val 50000"/>
            </a:avLst>
          </a:prstGeom>
          <a:noFill/>
          <a:ln w="12700">
            <a:solidFill>
              <a:schemeClr val="bg2"/>
            </a:solidFill>
            <a:prstDash val="sysDash"/>
            <a:round/>
            <a:headEnd type="oval" w="med" len="med"/>
            <a:tailEnd type="oval" w="med" len="med"/>
          </a:ln>
        </p:spPr>
      </p:cxnSp>
      <p:sp>
        <p:nvSpPr>
          <p:cNvPr id="110" name="TextBox 109"/>
          <p:cNvSpPr txBox="1"/>
          <p:nvPr/>
        </p:nvSpPr>
        <p:spPr>
          <a:xfrm>
            <a:off x="416073" y="1923149"/>
            <a:ext cx="500578" cy="169277"/>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500" b="0" i="0" u="none" strike="noStrike" kern="1200" cap="none" spc="0" normalizeH="0" dirty="0">
                <a:ln>
                  <a:noFill/>
                </a:ln>
                <a:solidFill>
                  <a:srgbClr val="626469"/>
                </a:solidFill>
                <a:effectLst/>
                <a:uLnTx/>
                <a:uFillTx/>
                <a:latin typeface="Arial"/>
                <a:ea typeface="+mn-ea"/>
                <a:cs typeface="+mn-cs"/>
              </a:rPr>
              <a:t>Сервер</a:t>
            </a:r>
          </a:p>
        </p:txBody>
      </p:sp>
      <p:sp>
        <p:nvSpPr>
          <p:cNvPr id="111" name="Rectangle 110"/>
          <p:cNvSpPr/>
          <p:nvPr/>
        </p:nvSpPr>
        <p:spPr>
          <a:xfrm>
            <a:off x="689847" y="1752939"/>
            <a:ext cx="226804" cy="2283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prstClr val="white"/>
              </a:solidFill>
              <a:effectLst/>
              <a:uLnTx/>
              <a:uFillTx/>
              <a:latin typeface="Arial"/>
              <a:ea typeface="+mn-ea"/>
              <a:cs typeface="+mn-cs"/>
            </a:endParaRPr>
          </a:p>
        </p:txBody>
      </p:sp>
      <p:sp>
        <p:nvSpPr>
          <p:cNvPr id="112" name="AutoShape 11"/>
          <p:cNvSpPr>
            <a:spLocks noChangeArrowheads="1"/>
          </p:cNvSpPr>
          <p:nvPr/>
        </p:nvSpPr>
        <p:spPr bwMode="auto">
          <a:xfrm>
            <a:off x="4772246" y="1047953"/>
            <a:ext cx="1914634" cy="2575518"/>
          </a:xfrm>
          <a:prstGeom prst="roundRect">
            <a:avLst>
              <a:gd name="adj" fmla="val 7799"/>
            </a:avLst>
          </a:prstGeom>
          <a:noFill/>
          <a:ln w="19050" cap="flat" cmpd="sng" algn="ctr">
            <a:solidFill>
              <a:schemeClr val="accent2"/>
            </a:solidFill>
            <a:prstDash val="solid"/>
            <a:headEnd/>
            <a:tailEnd/>
          </a:ln>
          <a:effectLst/>
        </p:spPr>
        <p:txBody>
          <a:bodyPr wrap="none" lIns="68580" tIns="34291" rIns="68580" bIns="34291" rtlCol="0" anchor="ctr"/>
          <a:lstStyle/>
          <a:p>
            <a:pPr marL="0" marR="0" lvl="0" indent="0" algn="ctr" defTabSz="457184" rtl="0" eaLnBrk="1" fontAlgn="base" latinLnBrk="0" hangingPunct="1">
              <a:lnSpc>
                <a:spcPct val="100000"/>
              </a:lnSpc>
              <a:spcBef>
                <a:spcPct val="0"/>
              </a:spcBef>
              <a:spcAft>
                <a:spcPct val="0"/>
              </a:spcAft>
              <a:buClrTx/>
              <a:buSzTx/>
              <a:buFontTx/>
              <a:buNone/>
              <a:tabLst/>
              <a:defRPr/>
            </a:pPr>
            <a:endParaRPr kumimoji="0" lang="ru-RU" sz="1400" b="0" i="0" u="none" strike="noStrike" kern="0" cap="none" spc="0" normalizeH="0" baseline="0" dirty="0">
              <a:ln>
                <a:noFill/>
              </a:ln>
              <a:solidFill>
                <a:srgbClr val="FFFFFF"/>
              </a:solidFill>
              <a:effectLst/>
              <a:uLnTx/>
              <a:uFillTx/>
              <a:latin typeface="Arial"/>
              <a:ea typeface="+mn-ea"/>
              <a:cs typeface="+mn-cs"/>
              <a:sym typeface="Wingdings" pitchFamily="2" charset="2"/>
            </a:endParaRPr>
          </a:p>
        </p:txBody>
      </p:sp>
      <p:sp>
        <p:nvSpPr>
          <p:cNvPr id="113" name="AutoShape 11"/>
          <p:cNvSpPr>
            <a:spLocks noChangeArrowheads="1"/>
          </p:cNvSpPr>
          <p:nvPr/>
        </p:nvSpPr>
        <p:spPr bwMode="auto">
          <a:xfrm>
            <a:off x="2615011" y="1047953"/>
            <a:ext cx="1914634" cy="2575518"/>
          </a:xfrm>
          <a:prstGeom prst="roundRect">
            <a:avLst>
              <a:gd name="adj" fmla="val 7799"/>
            </a:avLst>
          </a:prstGeom>
          <a:noFill/>
          <a:ln w="19050" cap="flat" cmpd="sng" algn="ctr">
            <a:solidFill>
              <a:schemeClr val="accent2"/>
            </a:solidFill>
            <a:prstDash val="solid"/>
            <a:headEnd/>
            <a:tailEnd/>
          </a:ln>
          <a:effectLst/>
        </p:spPr>
        <p:txBody>
          <a:bodyPr wrap="none" lIns="68580" tIns="34291" rIns="68580" bIns="34291" rtlCol="0" anchor="ctr"/>
          <a:lstStyle/>
          <a:p>
            <a:pPr marL="0" marR="0" lvl="0" indent="0" algn="ctr" defTabSz="457184" rtl="0" eaLnBrk="1" fontAlgn="base" latinLnBrk="0" hangingPunct="1">
              <a:lnSpc>
                <a:spcPct val="100000"/>
              </a:lnSpc>
              <a:spcBef>
                <a:spcPct val="0"/>
              </a:spcBef>
              <a:spcAft>
                <a:spcPct val="0"/>
              </a:spcAft>
              <a:buClrTx/>
              <a:buSzTx/>
              <a:buFontTx/>
              <a:buNone/>
              <a:tabLst/>
              <a:defRPr/>
            </a:pPr>
            <a:endParaRPr kumimoji="0" lang="ru-RU" sz="1400" b="0" i="0" u="none" strike="noStrike" kern="0" cap="none" spc="0" normalizeH="0" baseline="0" dirty="0">
              <a:ln>
                <a:noFill/>
              </a:ln>
              <a:solidFill>
                <a:srgbClr val="FFFFFF"/>
              </a:solidFill>
              <a:effectLst/>
              <a:uLnTx/>
              <a:uFillTx/>
              <a:latin typeface="Arial"/>
              <a:ea typeface="+mn-ea"/>
              <a:cs typeface="+mn-cs"/>
              <a:sym typeface="Wingdings" pitchFamily="2" charset="2"/>
            </a:endParaRPr>
          </a:p>
        </p:txBody>
      </p:sp>
      <p:cxnSp>
        <p:nvCxnSpPr>
          <p:cNvPr id="114" name="Elbow Connector 144"/>
          <p:cNvCxnSpPr/>
          <p:nvPr/>
        </p:nvCxnSpPr>
        <p:spPr>
          <a:xfrm rot="5400000">
            <a:off x="3187191" y="1997530"/>
            <a:ext cx="458995" cy="1"/>
          </a:xfrm>
          <a:prstGeom prst="bentConnector3">
            <a:avLst>
              <a:gd name="adj1" fmla="val 50000"/>
            </a:avLst>
          </a:prstGeom>
          <a:noFill/>
          <a:ln w="12700">
            <a:solidFill>
              <a:schemeClr val="bg2"/>
            </a:solidFill>
            <a:prstDash val="sysDash"/>
            <a:round/>
            <a:headEnd type="oval" w="med" len="med"/>
            <a:tailEnd type="oval" w="med" len="med"/>
          </a:ln>
        </p:spPr>
      </p:cxnSp>
      <p:cxnSp>
        <p:nvCxnSpPr>
          <p:cNvPr id="115" name="Elbow Connector 144"/>
          <p:cNvCxnSpPr/>
          <p:nvPr/>
        </p:nvCxnSpPr>
        <p:spPr>
          <a:xfrm rot="5400000">
            <a:off x="5343015" y="1997530"/>
            <a:ext cx="458995" cy="1"/>
          </a:xfrm>
          <a:prstGeom prst="bentConnector3">
            <a:avLst>
              <a:gd name="adj1" fmla="val 50000"/>
            </a:avLst>
          </a:prstGeom>
          <a:noFill/>
          <a:ln w="12700">
            <a:solidFill>
              <a:schemeClr val="bg2"/>
            </a:solidFill>
            <a:prstDash val="sysDash"/>
            <a:round/>
            <a:headEnd type="oval" w="med" len="med"/>
            <a:tailEnd type="oval" w="med" len="med"/>
          </a:ln>
        </p:spPr>
      </p:cxnSp>
      <p:cxnSp>
        <p:nvCxnSpPr>
          <p:cNvPr id="116" name="Straight Connector 115"/>
          <p:cNvCxnSpPr>
            <a:stCxn id="49" idx="0"/>
            <a:endCxn id="41" idx="2"/>
          </p:cNvCxnSpPr>
          <p:nvPr/>
        </p:nvCxnSpPr>
        <p:spPr>
          <a:xfrm flipV="1">
            <a:off x="1309415" y="2335173"/>
            <a:ext cx="1068" cy="293653"/>
          </a:xfrm>
          <a:prstGeom prst="line">
            <a:avLst/>
          </a:prstGeom>
          <a:noFill/>
          <a:ln w="22225">
            <a:solidFill>
              <a:schemeClr val="accent6"/>
            </a:solidFill>
            <a:round/>
            <a:headEnd type="oval" w="med" len="med"/>
            <a:tailEnd type="oval" w="med" len="med"/>
          </a:ln>
        </p:spPr>
      </p:cxnSp>
      <p:cxnSp>
        <p:nvCxnSpPr>
          <p:cNvPr id="117" name="Elbow Connector 144"/>
          <p:cNvCxnSpPr>
            <a:endCxn id="79" idx="1"/>
          </p:cNvCxnSpPr>
          <p:nvPr/>
        </p:nvCxnSpPr>
        <p:spPr>
          <a:xfrm rot="16200000" flipH="1">
            <a:off x="5468775" y="2437700"/>
            <a:ext cx="832238" cy="618457"/>
          </a:xfrm>
          <a:prstGeom prst="bentConnector2">
            <a:avLst/>
          </a:prstGeom>
          <a:noFill/>
          <a:ln w="19050">
            <a:solidFill>
              <a:schemeClr val="accent6"/>
            </a:solidFill>
            <a:round/>
            <a:headEnd type="oval" w="med" len="med"/>
            <a:tailEnd type="oval" w="med" len="med"/>
          </a:ln>
        </p:spPr>
      </p:cxnSp>
      <p:cxnSp>
        <p:nvCxnSpPr>
          <p:cNvPr id="118" name="Elbow Connector 144"/>
          <p:cNvCxnSpPr>
            <a:stCxn id="110" idx="2"/>
            <a:endCxn id="26" idx="0"/>
          </p:cNvCxnSpPr>
          <p:nvPr/>
        </p:nvCxnSpPr>
        <p:spPr>
          <a:xfrm rot="16200000" flipH="1">
            <a:off x="831992" y="1926796"/>
            <a:ext cx="136813" cy="468072"/>
          </a:xfrm>
          <a:prstGeom prst="bentConnector3">
            <a:avLst>
              <a:gd name="adj1" fmla="val 50000"/>
            </a:avLst>
          </a:prstGeom>
          <a:noFill/>
          <a:ln w="12700">
            <a:solidFill>
              <a:schemeClr val="accent6"/>
            </a:solidFill>
            <a:prstDash val="sysDash"/>
            <a:round/>
            <a:headEnd type="oval" w="med" len="med"/>
            <a:tailEnd type="oval" w="med" len="med"/>
          </a:ln>
        </p:spPr>
      </p:cxnSp>
      <p:cxnSp>
        <p:nvCxnSpPr>
          <p:cNvPr id="119" name="Elbow Connector 144"/>
          <p:cNvCxnSpPr/>
          <p:nvPr/>
        </p:nvCxnSpPr>
        <p:spPr>
          <a:xfrm rot="16200000" flipH="1">
            <a:off x="3035864" y="1915567"/>
            <a:ext cx="121424" cy="468072"/>
          </a:xfrm>
          <a:prstGeom prst="bentConnector3">
            <a:avLst>
              <a:gd name="adj1" fmla="val 50000"/>
            </a:avLst>
          </a:prstGeom>
          <a:noFill/>
          <a:ln w="12700">
            <a:solidFill>
              <a:schemeClr val="accent6"/>
            </a:solidFill>
            <a:prstDash val="sysDash"/>
            <a:round/>
            <a:headEnd type="oval" w="med" len="med"/>
            <a:tailEnd type="oval" w="med" len="med"/>
          </a:ln>
        </p:spPr>
      </p:cxnSp>
      <p:cxnSp>
        <p:nvCxnSpPr>
          <p:cNvPr id="120" name="Elbow Connector 144"/>
          <p:cNvCxnSpPr/>
          <p:nvPr/>
        </p:nvCxnSpPr>
        <p:spPr>
          <a:xfrm rot="16200000" flipH="1">
            <a:off x="5190133" y="1934491"/>
            <a:ext cx="121424" cy="468072"/>
          </a:xfrm>
          <a:prstGeom prst="bentConnector3">
            <a:avLst>
              <a:gd name="adj1" fmla="val 50000"/>
            </a:avLst>
          </a:prstGeom>
          <a:noFill/>
          <a:ln w="12700">
            <a:solidFill>
              <a:schemeClr val="accent6"/>
            </a:solidFill>
            <a:prstDash val="sysDash"/>
            <a:round/>
            <a:headEnd type="oval" w="med" len="med"/>
            <a:tailEnd type="oval" w="med" len="med"/>
          </a:ln>
        </p:spPr>
      </p:cxnSp>
      <p:sp>
        <p:nvSpPr>
          <p:cNvPr id="121" name="TextBox 120"/>
          <p:cNvSpPr txBox="1"/>
          <p:nvPr/>
        </p:nvSpPr>
        <p:spPr>
          <a:xfrm>
            <a:off x="625544" y="2047262"/>
            <a:ext cx="437940" cy="153888"/>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srgbClr val="626469"/>
                </a:solidFill>
                <a:effectLst/>
                <a:uLnTx/>
                <a:uFillTx/>
                <a:latin typeface="Arial"/>
                <a:ea typeface="+mn-ea"/>
                <a:cs typeface="+mn-cs"/>
              </a:rPr>
              <a:t>Порт Eth 2</a:t>
            </a:r>
          </a:p>
        </p:txBody>
      </p:sp>
      <p:sp>
        <p:nvSpPr>
          <p:cNvPr id="122" name="TextBox 121"/>
          <p:cNvSpPr txBox="1"/>
          <p:nvPr/>
        </p:nvSpPr>
        <p:spPr>
          <a:xfrm>
            <a:off x="2821265" y="2033126"/>
            <a:ext cx="437940" cy="153888"/>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srgbClr val="626469"/>
                </a:solidFill>
                <a:effectLst/>
                <a:uLnTx/>
                <a:uFillTx/>
                <a:latin typeface="Arial"/>
                <a:ea typeface="+mn-ea"/>
                <a:cs typeface="+mn-cs"/>
              </a:rPr>
              <a:t>Порт Eth 2</a:t>
            </a:r>
          </a:p>
        </p:txBody>
      </p:sp>
      <p:sp>
        <p:nvSpPr>
          <p:cNvPr id="123" name="TextBox 122"/>
          <p:cNvSpPr txBox="1"/>
          <p:nvPr/>
        </p:nvSpPr>
        <p:spPr>
          <a:xfrm>
            <a:off x="4985487" y="2030387"/>
            <a:ext cx="437940" cy="153888"/>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srgbClr val="626469"/>
                </a:solidFill>
                <a:effectLst/>
                <a:uLnTx/>
                <a:uFillTx/>
                <a:latin typeface="Arial"/>
                <a:ea typeface="+mn-ea"/>
                <a:cs typeface="+mn-cs"/>
              </a:rPr>
              <a:t>Порт Eth 2</a:t>
            </a:r>
          </a:p>
        </p:txBody>
      </p:sp>
      <p:sp>
        <p:nvSpPr>
          <p:cNvPr id="124" name="TextBox 123"/>
          <p:cNvSpPr txBox="1"/>
          <p:nvPr/>
        </p:nvSpPr>
        <p:spPr>
          <a:xfrm>
            <a:off x="1193212" y="2059962"/>
            <a:ext cx="813043" cy="153888"/>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srgbClr val="9FA0A4"/>
                </a:solidFill>
                <a:effectLst/>
                <a:uLnTx/>
                <a:uFillTx/>
                <a:latin typeface="Arial"/>
                <a:ea typeface="+mn-ea"/>
                <a:cs typeface="+mn-cs"/>
              </a:rPr>
              <a:t>Управляемый коммутатор</a:t>
            </a:r>
          </a:p>
        </p:txBody>
      </p:sp>
      <p:sp>
        <p:nvSpPr>
          <p:cNvPr id="125" name="TextBox 124"/>
          <p:cNvSpPr txBox="1"/>
          <p:nvPr/>
        </p:nvSpPr>
        <p:spPr>
          <a:xfrm>
            <a:off x="3389207" y="2062539"/>
            <a:ext cx="813043" cy="153888"/>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srgbClr val="9FA0A4"/>
                </a:solidFill>
                <a:effectLst/>
                <a:uLnTx/>
                <a:uFillTx/>
                <a:latin typeface="Arial"/>
                <a:ea typeface="+mn-ea"/>
                <a:cs typeface="+mn-cs"/>
              </a:rPr>
              <a:t>Управляемый коммутатор</a:t>
            </a:r>
          </a:p>
        </p:txBody>
      </p:sp>
      <p:sp>
        <p:nvSpPr>
          <p:cNvPr id="126" name="TextBox 125"/>
          <p:cNvSpPr txBox="1"/>
          <p:nvPr/>
        </p:nvSpPr>
        <p:spPr>
          <a:xfrm>
            <a:off x="5538174" y="2059962"/>
            <a:ext cx="813043" cy="153888"/>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srgbClr val="9FA0A4"/>
                </a:solidFill>
                <a:effectLst/>
                <a:uLnTx/>
                <a:uFillTx/>
                <a:latin typeface="Arial"/>
                <a:ea typeface="+mn-ea"/>
                <a:cs typeface="+mn-cs"/>
              </a:rPr>
              <a:t>Управляемый коммутатор</a:t>
            </a:r>
          </a:p>
        </p:txBody>
      </p:sp>
      <p:pic>
        <p:nvPicPr>
          <p:cNvPr id="127"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38854" y="1518619"/>
            <a:ext cx="352609" cy="498387"/>
          </a:xfrm>
          <a:prstGeom prst="rect">
            <a:avLst/>
          </a:prstGeom>
          <a:noFill/>
          <a:ln w="9525">
            <a:noFill/>
            <a:miter lim="800000"/>
            <a:headEnd/>
            <a:tailEnd/>
          </a:ln>
          <a:effectLst/>
        </p:spPr>
      </p:pic>
      <p:pic>
        <p:nvPicPr>
          <p:cNvPr id="12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671638" y="1509094"/>
            <a:ext cx="352609" cy="498387"/>
          </a:xfrm>
          <a:prstGeom prst="rect">
            <a:avLst/>
          </a:prstGeom>
          <a:noFill/>
          <a:ln w="9525">
            <a:noFill/>
            <a:miter lim="800000"/>
            <a:headEnd/>
            <a:tailEnd/>
          </a:ln>
          <a:effectLst/>
        </p:spPr>
      </p:pic>
      <p:sp>
        <p:nvSpPr>
          <p:cNvPr id="129" name="TextBox 128"/>
          <p:cNvSpPr txBox="1"/>
          <p:nvPr/>
        </p:nvSpPr>
        <p:spPr>
          <a:xfrm>
            <a:off x="4772246" y="1920720"/>
            <a:ext cx="797900" cy="169277"/>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500" b="0" i="0" u="none" strike="noStrike" kern="1200" cap="none" spc="0" normalizeH="0" dirty="0">
                <a:ln>
                  <a:noFill/>
                </a:ln>
                <a:solidFill>
                  <a:srgbClr val="626469"/>
                </a:solidFill>
                <a:effectLst/>
                <a:uLnTx/>
                <a:uFillTx/>
                <a:latin typeface="Arial"/>
                <a:ea typeface="+mn-ea"/>
                <a:cs typeface="+mn-cs"/>
              </a:rPr>
              <a:t>Сервер</a:t>
            </a:r>
          </a:p>
        </p:txBody>
      </p:sp>
      <p:sp>
        <p:nvSpPr>
          <p:cNvPr id="130" name="TextBox 129"/>
          <p:cNvSpPr txBox="1"/>
          <p:nvPr/>
        </p:nvSpPr>
        <p:spPr>
          <a:xfrm>
            <a:off x="2605030" y="1915983"/>
            <a:ext cx="797900" cy="169277"/>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500" b="0" i="0" u="none" strike="noStrike" kern="1200" cap="none" spc="0" normalizeH="0" dirty="0">
                <a:ln>
                  <a:noFill/>
                </a:ln>
                <a:solidFill>
                  <a:srgbClr val="626469"/>
                </a:solidFill>
                <a:effectLst/>
                <a:uLnTx/>
                <a:uFillTx/>
                <a:latin typeface="Arial"/>
                <a:ea typeface="+mn-ea"/>
                <a:cs typeface="+mn-cs"/>
              </a:rPr>
              <a:t>Сервер</a:t>
            </a:r>
          </a:p>
        </p:txBody>
      </p:sp>
      <p:sp>
        <p:nvSpPr>
          <p:cNvPr id="132" name="TextBox 131"/>
          <p:cNvSpPr txBox="1"/>
          <p:nvPr/>
        </p:nvSpPr>
        <p:spPr>
          <a:xfrm>
            <a:off x="499228" y="2834413"/>
            <a:ext cx="409086" cy="169277"/>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500" b="0" i="0" u="none" strike="noStrike" kern="1200" cap="none" spc="0" normalizeH="0" dirty="0">
                <a:ln>
                  <a:noFill/>
                </a:ln>
                <a:solidFill>
                  <a:srgbClr val="626469"/>
                </a:solidFill>
                <a:effectLst/>
                <a:uLnTx/>
                <a:uFillTx/>
                <a:latin typeface="Arial"/>
                <a:ea typeface="+mn-ea"/>
                <a:cs typeface="+mn-cs"/>
              </a:rPr>
              <a:t>MP-C/V</a:t>
            </a:r>
          </a:p>
        </p:txBody>
      </p:sp>
      <p:sp>
        <p:nvSpPr>
          <p:cNvPr id="133" name="TextBox 132"/>
          <p:cNvSpPr txBox="1"/>
          <p:nvPr/>
        </p:nvSpPr>
        <p:spPr>
          <a:xfrm>
            <a:off x="1151241" y="2828699"/>
            <a:ext cx="409086" cy="169277"/>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500" b="0" i="0" u="none" strike="noStrike" kern="1200" cap="none" spc="0" normalizeH="0" dirty="0">
                <a:ln>
                  <a:noFill/>
                </a:ln>
                <a:solidFill>
                  <a:srgbClr val="626469"/>
                </a:solidFill>
                <a:effectLst/>
                <a:uLnTx/>
                <a:uFillTx/>
                <a:latin typeface="Arial"/>
                <a:ea typeface="+mn-ea"/>
                <a:cs typeface="+mn-cs"/>
              </a:rPr>
              <a:t>MP-C/V</a:t>
            </a:r>
          </a:p>
        </p:txBody>
      </p:sp>
      <p:sp>
        <p:nvSpPr>
          <p:cNvPr id="134" name="TextBox 133"/>
          <p:cNvSpPr txBox="1"/>
          <p:nvPr/>
        </p:nvSpPr>
        <p:spPr>
          <a:xfrm>
            <a:off x="1831906" y="2834413"/>
            <a:ext cx="409086" cy="169277"/>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500" b="0" i="0" u="none" strike="noStrike" kern="1200" cap="none" spc="0" normalizeH="0" dirty="0">
                <a:ln>
                  <a:noFill/>
                </a:ln>
                <a:solidFill>
                  <a:srgbClr val="626469"/>
                </a:solidFill>
                <a:effectLst/>
                <a:uLnTx/>
                <a:uFillTx/>
                <a:latin typeface="Arial"/>
                <a:ea typeface="+mn-ea"/>
                <a:cs typeface="+mn-cs"/>
              </a:rPr>
              <a:t>MP-C/V</a:t>
            </a:r>
          </a:p>
        </p:txBody>
      </p:sp>
      <p:sp>
        <p:nvSpPr>
          <p:cNvPr id="135" name="TextBox 134"/>
          <p:cNvSpPr txBox="1"/>
          <p:nvPr/>
        </p:nvSpPr>
        <p:spPr>
          <a:xfrm>
            <a:off x="4135089" y="2550523"/>
            <a:ext cx="409086" cy="169277"/>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500" b="0" i="0" u="none" strike="noStrike" kern="1200" cap="none" spc="0" normalizeH="0" dirty="0">
                <a:ln>
                  <a:noFill/>
                </a:ln>
                <a:solidFill>
                  <a:srgbClr val="626469"/>
                </a:solidFill>
                <a:effectLst/>
                <a:uLnTx/>
                <a:uFillTx/>
                <a:latin typeface="Arial"/>
                <a:ea typeface="+mn-ea"/>
                <a:cs typeface="+mn-cs"/>
              </a:rPr>
              <a:t>MP-C/V</a:t>
            </a:r>
          </a:p>
        </p:txBody>
      </p:sp>
      <p:sp>
        <p:nvSpPr>
          <p:cNvPr id="136" name="TextBox 135"/>
          <p:cNvSpPr txBox="1"/>
          <p:nvPr/>
        </p:nvSpPr>
        <p:spPr>
          <a:xfrm>
            <a:off x="4135089" y="2883611"/>
            <a:ext cx="409086" cy="169277"/>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500" b="0" i="0" u="none" strike="noStrike" kern="1200" cap="none" spc="0" normalizeH="0" dirty="0">
                <a:ln>
                  <a:noFill/>
                </a:ln>
                <a:solidFill>
                  <a:srgbClr val="626469"/>
                </a:solidFill>
                <a:effectLst/>
                <a:uLnTx/>
                <a:uFillTx/>
                <a:latin typeface="Arial"/>
                <a:ea typeface="+mn-ea"/>
                <a:cs typeface="+mn-cs"/>
              </a:rPr>
              <a:t>MP-C/V</a:t>
            </a:r>
          </a:p>
        </p:txBody>
      </p:sp>
      <p:sp>
        <p:nvSpPr>
          <p:cNvPr id="137" name="TextBox 136"/>
          <p:cNvSpPr txBox="1"/>
          <p:nvPr/>
        </p:nvSpPr>
        <p:spPr>
          <a:xfrm>
            <a:off x="4135089" y="3211911"/>
            <a:ext cx="409086" cy="169277"/>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500" b="0" i="0" u="none" strike="noStrike" kern="1200" cap="none" spc="0" normalizeH="0" dirty="0">
                <a:ln>
                  <a:noFill/>
                </a:ln>
                <a:solidFill>
                  <a:srgbClr val="626469"/>
                </a:solidFill>
                <a:effectLst/>
                <a:uLnTx/>
                <a:uFillTx/>
                <a:latin typeface="Arial"/>
                <a:ea typeface="+mn-ea"/>
                <a:cs typeface="+mn-cs"/>
              </a:rPr>
              <a:t>MP-C/V</a:t>
            </a:r>
          </a:p>
        </p:txBody>
      </p:sp>
      <p:grpSp>
        <p:nvGrpSpPr>
          <p:cNvPr id="141" name="Group 140"/>
          <p:cNvGrpSpPr/>
          <p:nvPr/>
        </p:nvGrpSpPr>
        <p:grpSpPr>
          <a:xfrm>
            <a:off x="3635911" y="2662413"/>
            <a:ext cx="138112" cy="141931"/>
            <a:chOff x="899592" y="2919589"/>
            <a:chExt cx="138112" cy="141931"/>
          </a:xfrm>
        </p:grpSpPr>
        <p:cxnSp>
          <p:nvCxnSpPr>
            <p:cNvPr id="142" name="Straight Connector 141"/>
            <p:cNvCxnSpPr/>
            <p:nvPr/>
          </p:nvCxnSpPr>
          <p:spPr>
            <a:xfrm>
              <a:off x="899592" y="2919589"/>
              <a:ext cx="138112"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899592" y="2955072"/>
              <a:ext cx="138112"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899592" y="2990555"/>
              <a:ext cx="138112"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899592" y="3026038"/>
              <a:ext cx="138112"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899592" y="3061520"/>
              <a:ext cx="138112"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 name="Group 146"/>
          <p:cNvGrpSpPr/>
          <p:nvPr/>
        </p:nvGrpSpPr>
        <p:grpSpPr>
          <a:xfrm>
            <a:off x="5796090" y="2672612"/>
            <a:ext cx="138112" cy="141931"/>
            <a:chOff x="899592" y="2919589"/>
            <a:chExt cx="138112" cy="141931"/>
          </a:xfrm>
        </p:grpSpPr>
        <p:cxnSp>
          <p:nvCxnSpPr>
            <p:cNvPr id="148" name="Straight Connector 147"/>
            <p:cNvCxnSpPr/>
            <p:nvPr/>
          </p:nvCxnSpPr>
          <p:spPr>
            <a:xfrm>
              <a:off x="899592" y="2919589"/>
              <a:ext cx="138112"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899592" y="2955072"/>
              <a:ext cx="138112"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899592" y="2990555"/>
              <a:ext cx="138112"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899592" y="3026038"/>
              <a:ext cx="138112"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899592" y="3061520"/>
              <a:ext cx="138112"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56" name="TextBox 155"/>
          <p:cNvSpPr txBox="1"/>
          <p:nvPr/>
        </p:nvSpPr>
        <p:spPr>
          <a:xfrm>
            <a:off x="6744672" y="1223009"/>
            <a:ext cx="1225284" cy="253916"/>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1050" b="1" i="0" u="none" strike="noStrike" kern="1200" cap="none" spc="0" normalizeH="0" dirty="0">
                <a:ln>
                  <a:noFill/>
                </a:ln>
                <a:solidFill>
                  <a:srgbClr val="626469"/>
                </a:solidFill>
                <a:effectLst/>
                <a:uLnTx/>
                <a:uFillTx/>
                <a:latin typeface="Arial"/>
                <a:ea typeface="+mn-ea"/>
                <a:cs typeface="+mn-cs"/>
              </a:rPr>
              <a:t>Две опции:</a:t>
            </a:r>
          </a:p>
        </p:txBody>
      </p:sp>
      <p:grpSp>
        <p:nvGrpSpPr>
          <p:cNvPr id="160" name="Group 159"/>
          <p:cNvGrpSpPr/>
          <p:nvPr/>
        </p:nvGrpSpPr>
        <p:grpSpPr>
          <a:xfrm>
            <a:off x="6946392" y="1488179"/>
            <a:ext cx="2197607" cy="738664"/>
            <a:chOff x="311581" y="3724275"/>
            <a:chExt cx="2197607" cy="738664"/>
          </a:xfrm>
        </p:grpSpPr>
        <p:cxnSp>
          <p:nvCxnSpPr>
            <p:cNvPr id="161" name="Straight Connector 160"/>
            <p:cNvCxnSpPr/>
            <p:nvPr/>
          </p:nvCxnSpPr>
          <p:spPr>
            <a:xfrm>
              <a:off x="311581" y="3821013"/>
              <a:ext cx="279118" cy="0"/>
            </a:xfrm>
            <a:prstGeom prst="line">
              <a:avLst/>
            </a:prstGeom>
            <a:noFill/>
            <a:ln w="12700">
              <a:solidFill>
                <a:schemeClr val="accent6"/>
              </a:solidFill>
              <a:prstDash val="sysDash"/>
              <a:round/>
              <a:headEnd type="oval" w="med" len="med"/>
              <a:tailEnd type="oval" w="med" len="med"/>
            </a:ln>
          </p:spPr>
        </p:cxnSp>
        <p:sp>
          <p:nvSpPr>
            <p:cNvPr id="162" name="TextBox 161"/>
            <p:cNvSpPr txBox="1"/>
            <p:nvPr/>
          </p:nvSpPr>
          <p:spPr>
            <a:xfrm>
              <a:off x="633725" y="3724275"/>
              <a:ext cx="1875463" cy="738664"/>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700" b="1" i="1" u="none" strike="noStrike" kern="1200" cap="none" spc="0" normalizeH="0" dirty="0">
                  <a:ln>
                    <a:noFill/>
                  </a:ln>
                  <a:solidFill>
                    <a:srgbClr val="626469"/>
                  </a:solidFill>
                  <a:effectLst/>
                  <a:uLnTx/>
                  <a:uFillTx/>
                  <a:latin typeface="Arial"/>
                  <a:ea typeface="+mn-ea"/>
                  <a:cs typeface="+mn-cs"/>
                </a:rPr>
                <a:t>изолированная магистральная </a:t>
              </a:r>
              <a:br>
                <a:rPr lang="ru-RU" sz="700" b="1" i="1" u="none" strike="noStrike" kern="1200" cap="none" spc="0" normalizeH="0" dirty="0">
                  <a:ln>
                    <a:noFill/>
                  </a:ln>
                  <a:solidFill>
                    <a:srgbClr val="626469"/>
                  </a:solidFill>
                  <a:effectLst/>
                  <a:uLnTx/>
                  <a:uFillTx/>
                  <a:latin typeface="Arial"/>
                  <a:ea typeface="+mn-ea"/>
                  <a:cs typeface="+mn-cs"/>
                </a:rPr>
              </a:br>
              <a:r>
                <a:rPr lang="ru-RU" sz="700" b="1" i="1" u="none" strike="noStrike" kern="1200" cap="none" spc="0" normalizeH="0" dirty="0">
                  <a:ln>
                    <a:noFill/>
                  </a:ln>
                  <a:solidFill>
                    <a:srgbClr val="626469"/>
                  </a:solidFill>
                  <a:effectLst/>
                  <a:uLnTx/>
                  <a:uFillTx/>
                  <a:latin typeface="Arial"/>
                  <a:ea typeface="+mn-ea"/>
                  <a:cs typeface="+mn-cs"/>
                </a:rPr>
                <a:t>шина </a:t>
              </a:r>
              <a:r>
                <a:rPr lang="ru-RU" sz="700" b="0" i="1" u="none" strike="noStrike" kern="1200" cap="none" spc="0" normalizeH="0" dirty="0">
                  <a:ln>
                    <a:noFill/>
                  </a:ln>
                  <a:solidFill>
                    <a:srgbClr val="626469"/>
                  </a:solidFill>
                  <a:effectLst/>
                  <a:uLnTx/>
                  <a:uFillTx/>
                  <a:latin typeface="Arial"/>
                  <a:ea typeface="+mn-ea"/>
                  <a:cs typeface="+mn-cs"/>
                </a:rPr>
                <a:t>– магистральная шина на независимо сконфигурированном Ethernet-порте 2 (сервер SmartX Edge) или специальной сетевой карте на сервере предприятия;</a:t>
              </a:r>
            </a:p>
          </p:txBody>
        </p:sp>
      </p:grpSp>
      <p:grpSp>
        <p:nvGrpSpPr>
          <p:cNvPr id="163" name="Group 162"/>
          <p:cNvGrpSpPr/>
          <p:nvPr/>
        </p:nvGrpSpPr>
        <p:grpSpPr>
          <a:xfrm>
            <a:off x="6948027" y="2156525"/>
            <a:ext cx="2107222" cy="307777"/>
            <a:chOff x="311581" y="3979549"/>
            <a:chExt cx="2107222" cy="307777"/>
          </a:xfrm>
        </p:grpSpPr>
        <p:cxnSp>
          <p:nvCxnSpPr>
            <p:cNvPr id="164" name="Straight Connector 163"/>
            <p:cNvCxnSpPr/>
            <p:nvPr/>
          </p:nvCxnSpPr>
          <p:spPr>
            <a:xfrm>
              <a:off x="311581" y="4082567"/>
              <a:ext cx="279118" cy="0"/>
            </a:xfrm>
            <a:prstGeom prst="line">
              <a:avLst/>
            </a:prstGeom>
            <a:noFill/>
            <a:ln w="12700">
              <a:solidFill>
                <a:schemeClr val="bg2"/>
              </a:solidFill>
              <a:prstDash val="sysDash"/>
              <a:round/>
              <a:headEnd type="oval" w="med" len="med"/>
              <a:tailEnd type="oval" w="med" len="med"/>
            </a:ln>
          </p:spPr>
        </p:cxnSp>
        <p:sp>
          <p:nvSpPr>
            <p:cNvPr id="165" name="TextBox 164"/>
            <p:cNvSpPr txBox="1"/>
            <p:nvPr/>
          </p:nvSpPr>
          <p:spPr>
            <a:xfrm>
              <a:off x="633725" y="3979549"/>
              <a:ext cx="1785078" cy="307777"/>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700" b="1" i="1" u="none" strike="noStrike" kern="1200" cap="none" spc="0" normalizeH="0" dirty="0">
                  <a:ln>
                    <a:noFill/>
                  </a:ln>
                  <a:solidFill>
                    <a:srgbClr val="626469"/>
                  </a:solidFill>
                  <a:effectLst/>
                  <a:uLnTx/>
                  <a:uFillTx/>
                  <a:latin typeface="Arial"/>
                  <a:ea typeface="+mn-ea"/>
                  <a:cs typeface="+mn-cs"/>
                </a:rPr>
                <a:t>полевой контроллер </a:t>
              </a:r>
              <a:br>
                <a:rPr lang="ru-RU" sz="700" b="1" i="1" u="none" strike="noStrike" kern="1200" cap="none" spc="0" normalizeH="0" dirty="0">
                  <a:ln>
                    <a:noFill/>
                  </a:ln>
                  <a:solidFill>
                    <a:srgbClr val="626469"/>
                  </a:solidFill>
                  <a:effectLst/>
                  <a:uLnTx/>
                  <a:uFillTx/>
                  <a:latin typeface="Arial"/>
                  <a:ea typeface="+mn-ea"/>
                  <a:cs typeface="+mn-cs"/>
                </a:rPr>
              </a:br>
              <a:r>
                <a:rPr lang="ru-RU" sz="700" b="1" i="1" u="none" strike="noStrike" kern="1200" cap="none" spc="0" normalizeH="0" dirty="0">
                  <a:ln>
                    <a:noFill/>
                  </a:ln>
                  <a:solidFill>
                    <a:srgbClr val="626469"/>
                  </a:solidFill>
                  <a:effectLst/>
                  <a:uLnTx/>
                  <a:uFillTx/>
                  <a:latin typeface="Arial"/>
                  <a:ea typeface="+mn-ea"/>
                  <a:cs typeface="+mn-cs"/>
                </a:rPr>
                <a:t>на IP-магистрали. </a:t>
              </a:r>
              <a:endParaRPr kumimoji="0" lang="ru-RU" sz="700" b="0" i="1" u="none" strike="noStrike" kern="1200" cap="none" spc="0" normalizeH="0" baseline="0" dirty="0">
                <a:ln>
                  <a:noFill/>
                </a:ln>
                <a:solidFill>
                  <a:srgbClr val="626469"/>
                </a:solidFill>
                <a:effectLst/>
                <a:uLnTx/>
                <a:uFillTx/>
                <a:latin typeface="Arial"/>
                <a:ea typeface="+mn-ea"/>
                <a:cs typeface="+mn-cs"/>
              </a:endParaRPr>
            </a:p>
          </p:txBody>
        </p:sp>
      </p:grpSp>
      <p:sp>
        <p:nvSpPr>
          <p:cNvPr id="153" name="TextBox 152"/>
          <p:cNvSpPr txBox="1"/>
          <p:nvPr/>
        </p:nvSpPr>
        <p:spPr>
          <a:xfrm>
            <a:off x="6296116" y="2538807"/>
            <a:ext cx="409086" cy="169277"/>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500" b="0" i="0" u="none" strike="noStrike" kern="1200" cap="none" spc="0" normalizeH="0" dirty="0">
                <a:ln>
                  <a:noFill/>
                </a:ln>
                <a:solidFill>
                  <a:srgbClr val="626469"/>
                </a:solidFill>
                <a:effectLst/>
                <a:uLnTx/>
                <a:uFillTx/>
                <a:latin typeface="Arial"/>
                <a:ea typeface="+mn-ea"/>
                <a:cs typeface="+mn-cs"/>
              </a:rPr>
              <a:t>MP-C/V</a:t>
            </a:r>
          </a:p>
        </p:txBody>
      </p:sp>
      <p:sp>
        <p:nvSpPr>
          <p:cNvPr id="154" name="TextBox 153"/>
          <p:cNvSpPr txBox="1"/>
          <p:nvPr/>
        </p:nvSpPr>
        <p:spPr>
          <a:xfrm>
            <a:off x="6296116" y="2871895"/>
            <a:ext cx="409086" cy="169277"/>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500" b="0" i="0" u="none" strike="noStrike" kern="1200" cap="none" spc="0" normalizeH="0" dirty="0">
                <a:ln>
                  <a:noFill/>
                </a:ln>
                <a:solidFill>
                  <a:srgbClr val="626469"/>
                </a:solidFill>
                <a:effectLst/>
                <a:uLnTx/>
                <a:uFillTx/>
                <a:latin typeface="Arial"/>
                <a:ea typeface="+mn-ea"/>
                <a:cs typeface="+mn-cs"/>
              </a:rPr>
              <a:t>MP-C/V</a:t>
            </a:r>
          </a:p>
        </p:txBody>
      </p:sp>
      <p:sp>
        <p:nvSpPr>
          <p:cNvPr id="155" name="TextBox 154"/>
          <p:cNvSpPr txBox="1"/>
          <p:nvPr/>
        </p:nvSpPr>
        <p:spPr>
          <a:xfrm>
            <a:off x="6296116" y="3204983"/>
            <a:ext cx="409086" cy="169277"/>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500" b="0" i="0" u="none" strike="noStrike" kern="1200" cap="none" spc="0" normalizeH="0" dirty="0">
                <a:ln>
                  <a:noFill/>
                </a:ln>
                <a:solidFill>
                  <a:srgbClr val="626469"/>
                </a:solidFill>
                <a:effectLst/>
                <a:uLnTx/>
                <a:uFillTx/>
                <a:latin typeface="Arial"/>
                <a:ea typeface="+mn-ea"/>
                <a:cs typeface="+mn-cs"/>
              </a:rPr>
              <a:t>MP-C/V</a:t>
            </a:r>
          </a:p>
        </p:txBody>
      </p:sp>
      <p:sp>
        <p:nvSpPr>
          <p:cNvPr id="131" name="TextBox 130"/>
          <p:cNvSpPr txBox="1"/>
          <p:nvPr/>
        </p:nvSpPr>
        <p:spPr>
          <a:xfrm>
            <a:off x="5538174" y="2619678"/>
            <a:ext cx="381836" cy="169277"/>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500" b="0" i="1" u="none" strike="noStrike" kern="1200" cap="none" spc="0" normalizeH="0" dirty="0">
                <a:ln>
                  <a:noFill/>
                </a:ln>
                <a:solidFill>
                  <a:srgbClr val="3DCD58"/>
                </a:solidFill>
                <a:effectLst/>
                <a:uLnTx/>
                <a:uFillTx/>
                <a:latin typeface="Arial"/>
                <a:ea typeface="+mn-ea"/>
                <a:cs typeface="+mn-cs"/>
              </a:rPr>
              <a:t>RSTP*</a:t>
            </a:r>
          </a:p>
        </p:txBody>
      </p:sp>
      <p:sp>
        <p:nvSpPr>
          <p:cNvPr id="157" name="Rounded Rectangle 19">
            <a:extLst>
              <a:ext uri="{FF2B5EF4-FFF2-40B4-BE49-F238E27FC236}">
                <a16:creationId xmlns:a16="http://schemas.microsoft.com/office/drawing/2014/main" id="{D521E072-A3EB-4EA4-B095-03EABFAAC0F6}"/>
              </a:ext>
            </a:extLst>
          </p:cNvPr>
          <p:cNvSpPr/>
          <p:nvPr/>
        </p:nvSpPr>
        <p:spPr>
          <a:xfrm>
            <a:off x="6807200" y="230188"/>
            <a:ext cx="2061936" cy="54402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Подключаемые продукты</a:t>
            </a:r>
          </a:p>
        </p:txBody>
      </p:sp>
    </p:spTree>
    <p:extLst>
      <p:ext uri="{BB962C8B-B14F-4D97-AF65-F5344CB8AC3E}">
        <p14:creationId xmlns:p14="http://schemas.microsoft.com/office/powerpoint/2010/main" val="294144825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1"/>
          <p:cNvSpPr>
            <a:spLocks noGrp="1"/>
          </p:cNvSpPr>
          <p:nvPr>
            <p:ph type="sldNum" sz="quarter" idx="4"/>
          </p:nvPr>
        </p:nvSpPr>
        <p:spPr>
          <a:xfrm>
            <a:off x="1747891" y="4857155"/>
            <a:ext cx="525690" cy="92333"/>
          </a:xfrm>
        </p:spPr>
        <p:txBody>
          <a:bodyPr rtlCol="0"/>
          <a:lstStyle/>
          <a:p>
            <a:pPr marL="0" marR="0" lvl="0" indent="0" algn="l" defTabSz="457105"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3DCD58"/>
                </a:solidFill>
                <a:effectLst/>
                <a:uLnTx/>
                <a:uFillTx/>
                <a:latin typeface="Arial"/>
                <a:ea typeface="+mn-ea"/>
                <a:cs typeface="Arial"/>
              </a:rPr>
              <a:t>Страница 22</a:t>
            </a:r>
          </a:p>
        </p:txBody>
      </p:sp>
      <p:sp>
        <p:nvSpPr>
          <p:cNvPr id="38" name="Footer Placeholder 2"/>
          <p:cNvSpPr>
            <a:spLocks noGrp="1"/>
          </p:cNvSpPr>
          <p:nvPr>
            <p:ph type="ftr" sz="quarter" idx="3"/>
          </p:nvPr>
        </p:nvSpPr>
        <p:spPr>
          <a:xfrm>
            <a:off x="252413" y="4857155"/>
            <a:ext cx="1509767" cy="92333"/>
          </a:xfrm>
        </p:spPr>
        <p:txBody>
          <a:bodyPr rtlCol="0"/>
          <a:lstStyle/>
          <a:p>
            <a:pPr marL="0" marR="0" lvl="0" indent="0" algn="l" defTabSz="457105"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626469"/>
                </a:solidFill>
                <a:effectLst/>
                <a:uLnTx/>
                <a:uFillTx/>
                <a:latin typeface="Arial"/>
                <a:ea typeface="+mn-ea"/>
                <a:cs typeface="Arial"/>
              </a:rPr>
              <a:t>Интеллектуальная собственность Шнейдер Электрик |</a:t>
            </a:r>
          </a:p>
        </p:txBody>
      </p:sp>
      <p:sp>
        <p:nvSpPr>
          <p:cNvPr id="31" name="TextBox 30"/>
          <p:cNvSpPr txBox="1"/>
          <p:nvPr/>
        </p:nvSpPr>
        <p:spPr>
          <a:xfrm>
            <a:off x="5471481" y="3024602"/>
            <a:ext cx="3397655" cy="276999"/>
          </a:xfrm>
          <a:prstGeom prst="rect">
            <a:avLst/>
          </a:prstGeom>
          <a:solidFill>
            <a:schemeClr val="bg1"/>
          </a:solidFill>
        </p:spPr>
        <p:txBody>
          <a:bodyPr wrap="square" rtlCol="0">
            <a:spAutoFit/>
          </a:bodyPr>
          <a:lstStyle/>
          <a:p>
            <a:pPr marL="0" marR="0" lvl="0" indent="0" algn="l" defTabSz="457105"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3DCD58"/>
                </a:solidFill>
                <a:effectLst/>
                <a:uLnTx/>
                <a:uFillTx/>
                <a:latin typeface="Arial"/>
                <a:ea typeface="+mn-ea"/>
                <a:cs typeface="+mn-cs"/>
              </a:rPr>
              <a:t>Основные преимущества</a:t>
            </a:r>
          </a:p>
        </p:txBody>
      </p:sp>
      <p:sp>
        <p:nvSpPr>
          <p:cNvPr id="32" name="TextBox 31"/>
          <p:cNvSpPr txBox="1"/>
          <p:nvPr/>
        </p:nvSpPr>
        <p:spPr>
          <a:xfrm>
            <a:off x="5274943" y="3345456"/>
            <a:ext cx="3869056" cy="784830"/>
          </a:xfrm>
          <a:prstGeom prst="rect">
            <a:avLst/>
          </a:prstGeom>
          <a:noFill/>
        </p:spPr>
        <p:txBody>
          <a:bodyPr wrap="square" rtlCol="0">
            <a:spAutoFit/>
          </a:bodyPr>
          <a:lstStyle/>
          <a:p>
            <a:pPr marL="344488" marR="0" lvl="1" indent="-117475" algn="l" defTabSz="457105" rtl="0" eaLnBrk="1" fontAlgn="auto" latinLnBrk="0" hangingPunct="1">
              <a:lnSpc>
                <a:spcPct val="100000"/>
              </a:lnSpc>
              <a:spcBef>
                <a:spcPts val="0"/>
              </a:spcBef>
              <a:spcAft>
                <a:spcPts val="0"/>
              </a:spcAft>
              <a:buClr>
                <a:srgbClr val="3DCD58"/>
              </a:buClr>
              <a:buSzTx/>
              <a:buFont typeface="Wingdings" panose="05000000000000000000" pitchFamily="2" charset="2"/>
              <a:buChar char="§"/>
              <a:tabLst/>
              <a:defRPr/>
            </a:pPr>
            <a:r>
              <a:rPr lang="ru-RU" sz="900" b="0" i="0" u="none" strike="noStrike" kern="1200" cap="none" spc="0" normalizeH="0" dirty="0">
                <a:ln>
                  <a:noFill/>
                </a:ln>
                <a:solidFill>
                  <a:srgbClr val="626469"/>
                </a:solidFill>
                <a:effectLst/>
                <a:uLnTx/>
                <a:uFillTx/>
                <a:latin typeface="Arial"/>
                <a:ea typeface="+mn-ea"/>
                <a:cs typeface="+mn-cs"/>
              </a:rPr>
              <a:t>Адаптируемые под требования заказчика модели </a:t>
            </a:r>
            <a:br>
              <a:rPr lang="ru-RU" sz="900" b="0" i="0" u="none" strike="noStrike" kern="1200" cap="none" spc="0" normalizeH="0" dirty="0">
                <a:ln>
                  <a:noFill/>
                </a:ln>
                <a:solidFill>
                  <a:srgbClr val="626469"/>
                </a:solidFill>
                <a:effectLst/>
                <a:uLnTx/>
                <a:uFillTx/>
                <a:latin typeface="Arial"/>
                <a:ea typeface="+mn-ea"/>
                <a:cs typeface="+mn-cs"/>
              </a:rPr>
            </a:br>
            <a:r>
              <a:rPr lang="ru-RU" sz="900" b="0" i="0" u="none" strike="noStrike" kern="1200" cap="none" spc="0" normalizeH="0" dirty="0">
                <a:ln>
                  <a:noFill/>
                </a:ln>
                <a:solidFill>
                  <a:srgbClr val="626469"/>
                </a:solidFill>
                <a:effectLst/>
                <a:uLnTx/>
                <a:uFillTx/>
                <a:latin typeface="Arial"/>
                <a:ea typeface="+mn-ea"/>
                <a:cs typeface="+mn-cs"/>
              </a:rPr>
              <a:t>для лучшего соответствия применению</a:t>
            </a:r>
          </a:p>
          <a:p>
            <a:pPr marL="344488" marR="0" lvl="1" indent="-117475" algn="l" defTabSz="457105" rtl="0" eaLnBrk="1" fontAlgn="auto" latinLnBrk="0" hangingPunct="1">
              <a:lnSpc>
                <a:spcPct val="100000"/>
              </a:lnSpc>
              <a:spcBef>
                <a:spcPts val="0"/>
              </a:spcBef>
              <a:spcAft>
                <a:spcPts val="0"/>
              </a:spcAft>
              <a:buClr>
                <a:srgbClr val="3DCD58"/>
              </a:buClr>
              <a:buSzTx/>
              <a:buFont typeface="Wingdings" panose="05000000000000000000" pitchFamily="2" charset="2"/>
              <a:buChar char="§"/>
              <a:tabLst/>
              <a:defRPr/>
            </a:pPr>
            <a:r>
              <a:rPr lang="ru-RU" sz="900" b="0" i="0" u="none" strike="noStrike" kern="1200" cap="none" spc="0" normalizeH="0" dirty="0">
                <a:ln>
                  <a:noFill/>
                </a:ln>
                <a:solidFill>
                  <a:srgbClr val="626469"/>
                </a:solidFill>
                <a:effectLst/>
                <a:uLnTx/>
                <a:uFillTx/>
                <a:latin typeface="Arial"/>
                <a:ea typeface="+mn-ea"/>
                <a:cs typeface="+mn-cs"/>
              </a:rPr>
              <a:t>Легкость замены для проведения ремонта или обновления</a:t>
            </a:r>
          </a:p>
          <a:p>
            <a:pPr marL="344488" marR="0" lvl="1" indent="-117475" algn="l" defTabSz="457105" rtl="0" eaLnBrk="1" fontAlgn="auto" latinLnBrk="0" hangingPunct="1">
              <a:lnSpc>
                <a:spcPct val="100000"/>
              </a:lnSpc>
              <a:spcBef>
                <a:spcPts val="0"/>
              </a:spcBef>
              <a:spcAft>
                <a:spcPts val="0"/>
              </a:spcAft>
              <a:buClr>
                <a:srgbClr val="3DCD58"/>
              </a:buClr>
              <a:buSzTx/>
              <a:buFont typeface="Wingdings" panose="05000000000000000000" pitchFamily="2" charset="2"/>
              <a:buChar char="§"/>
              <a:tabLst/>
              <a:defRPr/>
            </a:pPr>
            <a:r>
              <a:rPr lang="ru-RU" sz="900" b="0" i="0" u="none" strike="noStrike" kern="1200" cap="none" spc="0" normalizeH="0" dirty="0">
                <a:ln>
                  <a:noFill/>
                </a:ln>
                <a:solidFill>
                  <a:srgbClr val="626469"/>
                </a:solidFill>
                <a:effectLst/>
                <a:uLnTx/>
                <a:uFillTx/>
                <a:latin typeface="Arial"/>
                <a:ea typeface="+mn-ea"/>
                <a:cs typeface="+mn-cs"/>
              </a:rPr>
              <a:t>Доступ к служебному порту для инструментов ввода в эксплуатацию</a:t>
            </a:r>
          </a:p>
        </p:txBody>
      </p:sp>
      <p:pic>
        <p:nvPicPr>
          <p:cNvPr id="33" name="Picture 32"/>
          <p:cNvPicPr>
            <a:picLocks noChangeAspect="1"/>
          </p:cNvPicPr>
          <p:nvPr/>
        </p:nvPicPr>
        <p:blipFill rotWithShape="1">
          <a:blip r:embed="rId3" cstate="email">
            <a:extLst>
              <a:ext uri="{28A0092B-C50C-407E-A947-70E740481C1C}">
                <a14:useLocalDpi xmlns:a14="http://schemas.microsoft.com/office/drawing/2010/main"/>
              </a:ext>
            </a:extLst>
          </a:blip>
          <a:srcRect b="39612"/>
          <a:stretch/>
        </p:blipFill>
        <p:spPr>
          <a:xfrm>
            <a:off x="1275421" y="3078452"/>
            <a:ext cx="1473811" cy="436350"/>
          </a:xfrm>
          <a:prstGeom prst="rect">
            <a:avLst/>
          </a:prstGeom>
        </p:spPr>
      </p:pic>
      <p:sp>
        <p:nvSpPr>
          <p:cNvPr id="40" name="TextBox 39"/>
          <p:cNvSpPr txBox="1"/>
          <p:nvPr/>
        </p:nvSpPr>
        <p:spPr>
          <a:xfrm>
            <a:off x="2765880" y="3012590"/>
            <a:ext cx="2103461" cy="769441"/>
          </a:xfrm>
          <a:prstGeom prst="rect">
            <a:avLst/>
          </a:prstGeom>
          <a:noFill/>
        </p:spPr>
        <p:txBody>
          <a:bodyPr wrap="none" rtlCol="0">
            <a:spAutoFit/>
          </a:bodyPr>
          <a:lstStyle/>
          <a:p>
            <a:pPr marL="171450" marR="0" lvl="0" indent="-171450" algn="l" defTabSz="457105" rtl="0" eaLnBrk="1" fontAlgn="auto" latinLnBrk="0" hangingPunct="1">
              <a:lnSpc>
                <a:spcPct val="100000"/>
              </a:lnSpc>
              <a:spcBef>
                <a:spcPts val="0"/>
              </a:spcBef>
              <a:spcAft>
                <a:spcPts val="0"/>
              </a:spcAft>
              <a:buClr>
                <a:srgbClr val="3DCD58"/>
              </a:buClr>
              <a:buSzTx/>
              <a:buFont typeface="Wingdings" panose="05000000000000000000" pitchFamily="2" charset="2"/>
              <a:buChar char="§"/>
              <a:tabLst/>
              <a:defRPr/>
            </a:pPr>
            <a:r>
              <a:rPr lang="ru-RU" sz="1100" b="0" i="0" u="none" strike="noStrike" kern="1200" cap="none" spc="0" normalizeH="0" dirty="0">
                <a:ln>
                  <a:noFill/>
                </a:ln>
                <a:solidFill>
                  <a:srgbClr val="626469"/>
                </a:solidFill>
                <a:effectLst/>
                <a:uLnTx/>
                <a:uFillTx/>
                <a:latin typeface="Arial"/>
                <a:ea typeface="+mn-ea"/>
                <a:cs typeface="+mn-cs"/>
              </a:rPr>
              <a:t>Температура</a:t>
            </a:r>
          </a:p>
          <a:p>
            <a:pPr marL="171450" marR="0" lvl="0" indent="-171450" algn="l" defTabSz="457105" rtl="0" eaLnBrk="1" fontAlgn="auto" latinLnBrk="0" hangingPunct="1">
              <a:lnSpc>
                <a:spcPct val="100000"/>
              </a:lnSpc>
              <a:spcBef>
                <a:spcPts val="0"/>
              </a:spcBef>
              <a:spcAft>
                <a:spcPts val="0"/>
              </a:spcAft>
              <a:buClr>
                <a:srgbClr val="3DCD58"/>
              </a:buClr>
              <a:buSzTx/>
              <a:buFont typeface="Wingdings" panose="05000000000000000000" pitchFamily="2" charset="2"/>
              <a:buChar char="§"/>
              <a:tabLst/>
              <a:defRPr/>
            </a:pPr>
            <a:r>
              <a:rPr lang="ru-RU" sz="1100" b="0" i="0" u="none" strike="noStrike" kern="1200" cap="none" spc="0" normalizeH="0" dirty="0">
                <a:ln>
                  <a:noFill/>
                </a:ln>
                <a:solidFill>
                  <a:srgbClr val="626469"/>
                </a:solidFill>
                <a:effectLst/>
                <a:uLnTx/>
                <a:uFillTx/>
                <a:latin typeface="Arial"/>
                <a:ea typeface="+mn-ea"/>
                <a:cs typeface="+mn-cs"/>
              </a:rPr>
              <a:t>Относительная влажность</a:t>
            </a:r>
          </a:p>
          <a:p>
            <a:pPr marL="171450" marR="0" lvl="0" indent="-171450" algn="l" defTabSz="457105" rtl="0" eaLnBrk="1" fontAlgn="auto" latinLnBrk="0" hangingPunct="1">
              <a:lnSpc>
                <a:spcPct val="100000"/>
              </a:lnSpc>
              <a:spcBef>
                <a:spcPts val="0"/>
              </a:spcBef>
              <a:spcAft>
                <a:spcPts val="0"/>
              </a:spcAft>
              <a:buClr>
                <a:srgbClr val="3DCD58"/>
              </a:buClr>
              <a:buSzTx/>
              <a:buFont typeface="Wingdings" panose="05000000000000000000" pitchFamily="2" charset="2"/>
              <a:buChar char="§"/>
              <a:tabLst/>
              <a:defRPr/>
            </a:pPr>
            <a:r>
              <a:rPr lang="ru-RU" sz="1100" b="0" i="0" u="none" strike="noStrike" kern="1200" cap="none" spc="0" normalizeH="0" dirty="0">
                <a:ln>
                  <a:noFill/>
                </a:ln>
                <a:solidFill>
                  <a:srgbClr val="626469"/>
                </a:solidFill>
                <a:effectLst/>
                <a:uLnTx/>
                <a:uFillTx/>
                <a:latin typeface="Arial"/>
                <a:ea typeface="+mn-ea"/>
                <a:cs typeface="+mn-cs"/>
              </a:rPr>
              <a:t>CO</a:t>
            </a:r>
            <a:r>
              <a:rPr lang="ru-RU" sz="1100" b="0" i="0" u="none" strike="noStrike" kern="1200" cap="none" spc="0" normalizeH="0" baseline="-25000" dirty="0">
                <a:ln>
                  <a:noFill/>
                </a:ln>
                <a:solidFill>
                  <a:srgbClr val="626469"/>
                </a:solidFill>
                <a:effectLst/>
                <a:uLnTx/>
                <a:uFillTx/>
                <a:latin typeface="Arial"/>
                <a:ea typeface="+mn-ea"/>
                <a:cs typeface="+mn-cs"/>
              </a:rPr>
              <a:t>2</a:t>
            </a:r>
          </a:p>
          <a:p>
            <a:pPr marL="171450" marR="0" lvl="0" indent="-171450" algn="l" defTabSz="457105" rtl="0" eaLnBrk="1" fontAlgn="auto" latinLnBrk="0" hangingPunct="1">
              <a:lnSpc>
                <a:spcPct val="100000"/>
              </a:lnSpc>
              <a:spcBef>
                <a:spcPts val="0"/>
              </a:spcBef>
              <a:spcAft>
                <a:spcPts val="0"/>
              </a:spcAft>
              <a:buClr>
                <a:srgbClr val="3DCD58"/>
              </a:buClr>
              <a:buSzTx/>
              <a:buFont typeface="Wingdings" panose="05000000000000000000" pitchFamily="2" charset="2"/>
              <a:buChar char="§"/>
              <a:tabLst/>
              <a:defRPr/>
            </a:pPr>
            <a:r>
              <a:rPr lang="ru-RU" sz="1100" b="0" i="0" u="none" strike="noStrike" kern="1200" cap="none" spc="0" normalizeH="0" dirty="0">
                <a:ln>
                  <a:noFill/>
                </a:ln>
                <a:solidFill>
                  <a:srgbClr val="626469"/>
                </a:solidFill>
                <a:effectLst/>
                <a:uLnTx/>
                <a:uFillTx/>
                <a:latin typeface="Arial"/>
                <a:ea typeface="+mn-ea"/>
                <a:cs typeface="+mn-cs"/>
              </a:rPr>
              <a:t>Движение</a:t>
            </a:r>
          </a:p>
        </p:txBody>
      </p:sp>
      <p:sp>
        <p:nvSpPr>
          <p:cNvPr id="41" name="TextBox 40"/>
          <p:cNvSpPr txBox="1"/>
          <p:nvPr/>
        </p:nvSpPr>
        <p:spPr>
          <a:xfrm>
            <a:off x="1305650" y="3527003"/>
            <a:ext cx="1538946" cy="430887"/>
          </a:xfrm>
          <a:prstGeom prst="rect">
            <a:avLst/>
          </a:prstGeom>
          <a:noFill/>
        </p:spPr>
        <p:txBody>
          <a:bodyPr wrap="square" rtlCol="0">
            <a:spAutoFit/>
          </a:bodyPr>
          <a:lstStyle/>
          <a:p>
            <a:pPr marL="0" marR="0" lvl="0" indent="0" algn="l" defTabSz="457105" rtl="0" eaLnBrk="1" fontAlgn="auto" latinLnBrk="0" hangingPunct="1">
              <a:lnSpc>
                <a:spcPct val="100000"/>
              </a:lnSpc>
              <a:spcBef>
                <a:spcPts val="0"/>
              </a:spcBef>
              <a:spcAft>
                <a:spcPts val="0"/>
              </a:spcAft>
              <a:buClrTx/>
              <a:buSzTx/>
              <a:buFontTx/>
              <a:buNone/>
              <a:tabLst/>
              <a:defRPr/>
            </a:pPr>
            <a:r>
              <a:rPr lang="ru-RU" sz="1100" b="1" i="0" u="none" strike="noStrike" kern="1200" cap="none" spc="0" normalizeH="0" dirty="0">
                <a:ln>
                  <a:noFill/>
                </a:ln>
                <a:solidFill>
                  <a:srgbClr val="3DCD58"/>
                </a:solidFill>
                <a:effectLst/>
                <a:uLnTx/>
                <a:uFillTx/>
                <a:latin typeface="Arial" panose="020B0604020202020204" pitchFamily="34" charset="0"/>
                <a:ea typeface="+mn-ea"/>
                <a:cs typeface="Arial" panose="020B0604020202020204" pitchFamily="34" charset="0"/>
              </a:rPr>
              <a:t>Встроенные датчики</a:t>
            </a:r>
          </a:p>
        </p:txBody>
      </p:sp>
      <p:pic>
        <p:nvPicPr>
          <p:cNvPr id="42" name="Picture 4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1435" y="1165614"/>
            <a:ext cx="1424511" cy="1781513"/>
          </a:xfrm>
          <a:prstGeom prst="rect">
            <a:avLst/>
          </a:prstGeom>
        </p:spPr>
      </p:pic>
      <p:sp>
        <p:nvSpPr>
          <p:cNvPr id="44" name="TextBox 43"/>
          <p:cNvSpPr txBox="1"/>
          <p:nvPr/>
        </p:nvSpPr>
        <p:spPr>
          <a:xfrm>
            <a:off x="5471482" y="1073627"/>
            <a:ext cx="2698297" cy="276999"/>
          </a:xfrm>
          <a:prstGeom prst="rect">
            <a:avLst/>
          </a:prstGeom>
          <a:solidFill>
            <a:schemeClr val="bg1"/>
          </a:solidFill>
        </p:spPr>
        <p:txBody>
          <a:bodyPr wrap="square" rtlCol="0">
            <a:spAutoFit/>
          </a:bodyPr>
          <a:lstStyle/>
          <a:p>
            <a:pPr marL="0" marR="0" lvl="0" indent="0" algn="l" defTabSz="457105"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3DCD58"/>
                </a:solidFill>
                <a:effectLst/>
                <a:uLnTx/>
                <a:uFillTx/>
                <a:latin typeface="Arial"/>
                <a:ea typeface="+mn-ea"/>
                <a:cs typeface="+mn-cs"/>
              </a:rPr>
              <a:t>Модульная конструкция</a:t>
            </a:r>
          </a:p>
        </p:txBody>
      </p:sp>
      <p:sp>
        <p:nvSpPr>
          <p:cNvPr id="17" name="Rectangle 16"/>
          <p:cNvSpPr/>
          <p:nvPr/>
        </p:nvSpPr>
        <p:spPr>
          <a:xfrm>
            <a:off x="0" y="4117896"/>
            <a:ext cx="9143999" cy="411084"/>
          </a:xfrm>
          <a:prstGeom prst="rect">
            <a:avLst/>
          </a:prstGeom>
          <a:solidFill>
            <a:srgbClr val="36C7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2" rtl="0" eaLnBrk="1" fontAlgn="auto" latinLnBrk="0" hangingPunct="1">
              <a:lnSpc>
                <a:spcPct val="100000"/>
              </a:lnSpc>
              <a:spcBef>
                <a:spcPts val="0"/>
              </a:spcBef>
              <a:spcAft>
                <a:spcPts val="0"/>
              </a:spcAft>
              <a:buClrTx/>
              <a:buSzTx/>
              <a:buFontTx/>
              <a:buNone/>
              <a:tabLst/>
              <a:defRPr/>
            </a:pPr>
            <a:br>
              <a:rPr kumimoji="0" lang="ru-RU" sz="1500" b="0" i="0" u="none" strike="noStrike" kern="1200" cap="none" spc="0" normalizeH="0" baseline="0" dirty="0">
                <a:ln>
                  <a:noFill/>
                </a:ln>
                <a:solidFill>
                  <a:prstClr val="white"/>
                </a:solidFill>
                <a:effectLst/>
                <a:uLnTx/>
                <a:uFillTx/>
                <a:latin typeface="Arial"/>
                <a:ea typeface="+mn-ea"/>
                <a:cs typeface="+mn-cs"/>
              </a:rPr>
            </a:br>
            <a:r>
              <a:rPr lang="ru-RU" sz="1500" b="0" i="1" u="none" strike="noStrike" kern="1200" cap="none" spc="0" normalizeH="0" dirty="0">
                <a:ln>
                  <a:noFill/>
                </a:ln>
                <a:solidFill>
                  <a:prstClr val="white"/>
                </a:solidFill>
                <a:effectLst/>
                <a:uLnTx/>
                <a:uFillTx/>
                <a:latin typeface="Arial"/>
                <a:ea typeface="+mn-ea"/>
                <a:cs typeface="+mn-cs"/>
              </a:rPr>
              <a:t>Более 24 сочетаний отвечают различным целям применения; меньшее количество единиц складского учета упрощает процесс оформления заказа.</a:t>
            </a:r>
          </a:p>
          <a:p>
            <a:pPr marL="0" marR="0" lvl="0" indent="0" algn="ctr" defTabSz="457172" rtl="0" eaLnBrk="1" fontAlgn="auto" latinLnBrk="0" hangingPunct="1">
              <a:lnSpc>
                <a:spcPct val="100000"/>
              </a:lnSpc>
              <a:spcBef>
                <a:spcPts val="0"/>
              </a:spcBef>
              <a:spcAft>
                <a:spcPts val="0"/>
              </a:spcAft>
              <a:buClrTx/>
              <a:buSzTx/>
              <a:buFontTx/>
              <a:buNone/>
              <a:tabLst/>
              <a:defRPr/>
            </a:pPr>
            <a:endParaRPr kumimoji="0" lang="ru-RU" sz="1500" b="0" i="0" u="none" strike="noStrike" kern="1200" cap="none" spc="0" normalizeH="0" baseline="0" dirty="0">
              <a:ln>
                <a:noFill/>
              </a:ln>
              <a:solidFill>
                <a:prstClr val="white"/>
              </a:solidFill>
              <a:effectLst/>
              <a:uLnTx/>
              <a:uFillTx/>
              <a:latin typeface="Arial"/>
              <a:ea typeface="+mn-ea"/>
              <a:cs typeface="+mn-cs"/>
            </a:endParaRPr>
          </a:p>
        </p:txBody>
      </p:sp>
      <p:sp>
        <p:nvSpPr>
          <p:cNvPr id="27" name="Text Placeholder 28">
            <a:extLst>
              <a:ext uri="{FF2B5EF4-FFF2-40B4-BE49-F238E27FC236}">
                <a16:creationId xmlns:a16="http://schemas.microsoft.com/office/drawing/2014/main" id="{9264013C-7F89-4E04-B554-13AA9C1036BE}"/>
              </a:ext>
            </a:extLst>
          </p:cNvPr>
          <p:cNvSpPr txBox="1">
            <a:spLocks/>
          </p:cNvSpPr>
          <p:nvPr/>
        </p:nvSpPr>
        <p:spPr>
          <a:xfrm>
            <a:off x="258055" y="604935"/>
            <a:ext cx="8633531" cy="246221"/>
          </a:xfrm>
          <a:prstGeom prst="rect">
            <a:avLst/>
          </a:prstGeom>
        </p:spPr>
        <p:txBody>
          <a:bodyPr rtlCol="0"/>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4"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endParaRPr kumimoji="0" lang="ru-RU" sz="1600" b="0" i="0" u="none" strike="noStrike" kern="1200" cap="none" spc="0" normalizeH="0" baseline="0" dirty="0">
              <a:ln>
                <a:noFill/>
              </a:ln>
              <a:solidFill>
                <a:prstClr val="white"/>
              </a:solidFill>
              <a:effectLst/>
              <a:uLnTx/>
              <a:uFillTx/>
              <a:latin typeface="Arial"/>
              <a:ea typeface="+mn-ea"/>
              <a:cs typeface="Arial"/>
            </a:endParaRPr>
          </a:p>
        </p:txBody>
      </p:sp>
      <p:sp>
        <p:nvSpPr>
          <p:cNvPr id="28" name="Title 7">
            <a:extLst>
              <a:ext uri="{FF2B5EF4-FFF2-40B4-BE49-F238E27FC236}">
                <a16:creationId xmlns:a16="http://schemas.microsoft.com/office/drawing/2014/main" id="{78492087-5370-4F38-8121-18A716D12691}"/>
              </a:ext>
            </a:extLst>
          </p:cNvPr>
          <p:cNvSpPr txBox="1">
            <a:spLocks/>
          </p:cNvSpPr>
          <p:nvPr/>
        </p:nvSpPr>
        <p:spPr>
          <a:xfrm>
            <a:off x="184316" y="138748"/>
            <a:ext cx="7868305" cy="738664"/>
          </a:xfrm>
          <a:prstGeom prst="rect">
            <a:avLst/>
          </a:prstGeom>
        </p:spPr>
        <p:txBody>
          <a:bodyPr rtlCol="0"/>
          <a:lstStyle>
            <a:lvl1pPr algn="l" defTabSz="457184" rtl="0" eaLnBrk="1" latinLnBrk="0" hangingPunct="1">
              <a:spcBef>
                <a:spcPct val="0"/>
              </a:spcBef>
              <a:buNone/>
              <a:defRPr sz="2400" kern="1200">
                <a:solidFill>
                  <a:srgbClr val="36C746"/>
                </a:solidFill>
                <a:latin typeface="Arial"/>
                <a:ea typeface="+mj-ea"/>
                <a:cs typeface="Arial"/>
              </a:defRPr>
            </a:lvl1pPr>
          </a:lstStyle>
          <a:p>
            <a:pPr lvl="0">
              <a:defRPr/>
            </a:pPr>
            <a:r>
              <a:rPr lang="ru-RU" sz="1900" b="0" i="0" u="none" strike="noStrike" kern="1200" cap="none" spc="0" normalizeH="0" dirty="0">
                <a:ln>
                  <a:noFill/>
                </a:ln>
                <a:solidFill>
                  <a:srgbClr val="36C746"/>
                </a:solidFill>
                <a:effectLst/>
                <a:uLnTx/>
                <a:uFillTx/>
                <a:latin typeface="Arial"/>
                <a:ea typeface="+mj-ea"/>
                <a:cs typeface="Arial"/>
              </a:rPr>
              <a:t>НОВИНКА! Датчики </a:t>
            </a:r>
            <a:r>
              <a:rPr lang="ru-RU" sz="1900" dirty="0" err="1"/>
              <a:t>SmartX</a:t>
            </a:r>
            <a:r>
              <a:rPr lang="ru-RU" sz="1900" dirty="0"/>
              <a:t> для </a:t>
            </a:r>
            <a:r>
              <a:rPr lang="ru-RU" sz="1900" b="0" i="0" u="none" strike="noStrike" kern="1200" cap="none" spc="0" normalizeH="0" dirty="0">
                <a:ln>
                  <a:noFill/>
                </a:ln>
                <a:solidFill>
                  <a:srgbClr val="36C746"/>
                </a:solidFill>
                <a:effectLst/>
                <a:uLnTx/>
                <a:uFillTx/>
                <a:latin typeface="Arial"/>
                <a:ea typeface="+mj-ea"/>
                <a:cs typeface="Arial"/>
              </a:rPr>
              <a:t>помещений</a:t>
            </a:r>
            <a:br>
              <a:rPr kumimoji="0" lang="ru-RU" sz="2000" b="0" i="0" u="none" strike="noStrike" kern="1200" cap="none" spc="0" normalizeH="0" baseline="0" dirty="0">
                <a:ln>
                  <a:noFill/>
                </a:ln>
                <a:solidFill>
                  <a:srgbClr val="36C746"/>
                </a:solidFill>
                <a:effectLst/>
                <a:uLnTx/>
                <a:uFillTx/>
                <a:latin typeface="Arial"/>
                <a:ea typeface="+mj-ea"/>
                <a:cs typeface="Arial"/>
              </a:rPr>
            </a:br>
            <a:endParaRPr kumimoji="0" lang="ru-RU" sz="2000" b="0" i="0" u="none" strike="noStrike" kern="1200" cap="none" spc="0" normalizeH="0" baseline="0" dirty="0">
              <a:ln>
                <a:noFill/>
              </a:ln>
              <a:solidFill>
                <a:srgbClr val="36C746"/>
              </a:solidFill>
              <a:effectLst/>
              <a:uLnTx/>
              <a:uFillTx/>
              <a:latin typeface="Arial"/>
              <a:ea typeface="+mj-ea"/>
              <a:cs typeface="Arial"/>
            </a:endParaRPr>
          </a:p>
        </p:txBody>
      </p:sp>
      <p:sp>
        <p:nvSpPr>
          <p:cNvPr id="29" name="Text Placeholder 28">
            <a:extLst>
              <a:ext uri="{FF2B5EF4-FFF2-40B4-BE49-F238E27FC236}">
                <a16:creationId xmlns:a16="http://schemas.microsoft.com/office/drawing/2014/main" id="{CE5D0CAA-3507-4659-BD6B-903D044DE543}"/>
              </a:ext>
            </a:extLst>
          </p:cNvPr>
          <p:cNvSpPr txBox="1">
            <a:spLocks/>
          </p:cNvSpPr>
          <p:nvPr/>
        </p:nvSpPr>
        <p:spPr>
          <a:xfrm>
            <a:off x="184315" y="550071"/>
            <a:ext cx="8633531" cy="246221"/>
          </a:xfrm>
          <a:prstGeom prst="rect">
            <a:avLst/>
          </a:prstGeom>
        </p:spPr>
        <p:txBody>
          <a:bodyPr rtlCol="0"/>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4"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lang="ru-RU" sz="1100" b="0" i="0" u="none" strike="noStrike" kern="1200" cap="none" spc="0" normalizeH="0" dirty="0">
                <a:ln>
                  <a:noFill/>
                </a:ln>
                <a:solidFill>
                  <a:srgbClr val="00B0F0"/>
                </a:solidFill>
                <a:effectLst/>
                <a:uLnTx/>
                <a:uFillTx/>
                <a:latin typeface="Arial"/>
                <a:ea typeface="+mn-ea"/>
                <a:cs typeface="Arial"/>
              </a:rPr>
              <a:t>Перспективные инвестиции с гибкостью, которую можно адаптировать под требования </a:t>
            </a:r>
            <a:br>
              <a:rPr lang="ru-RU" sz="1100" b="0" i="0" u="none" strike="noStrike" kern="1200" cap="none" spc="0" normalizeH="0" dirty="0">
                <a:ln>
                  <a:noFill/>
                </a:ln>
                <a:solidFill>
                  <a:srgbClr val="00B0F0"/>
                </a:solidFill>
                <a:effectLst/>
                <a:uLnTx/>
                <a:uFillTx/>
                <a:latin typeface="Arial"/>
                <a:ea typeface="+mn-ea"/>
                <a:cs typeface="Arial"/>
              </a:rPr>
            </a:br>
            <a:r>
              <a:rPr lang="ru-RU" sz="1100" b="0" i="0" u="none" strike="noStrike" kern="1200" cap="none" spc="0" normalizeH="0" dirty="0">
                <a:ln>
                  <a:noFill/>
                </a:ln>
                <a:solidFill>
                  <a:srgbClr val="00B0F0"/>
                </a:solidFill>
                <a:effectLst/>
                <a:uLnTx/>
                <a:uFillTx/>
                <a:latin typeface="Arial"/>
                <a:ea typeface="+mn-ea"/>
                <a:cs typeface="Arial"/>
              </a:rPr>
              <a:t>заказчика благодаря наличию трех моделей</a:t>
            </a:r>
          </a:p>
        </p:txBody>
      </p:sp>
      <p:sp>
        <p:nvSpPr>
          <p:cNvPr id="3" name="Rectangle 2">
            <a:extLst>
              <a:ext uri="{FF2B5EF4-FFF2-40B4-BE49-F238E27FC236}">
                <a16:creationId xmlns:a16="http://schemas.microsoft.com/office/drawing/2014/main" id="{26550006-3046-470B-AD80-261FC8EDB783}"/>
              </a:ext>
            </a:extLst>
          </p:cNvPr>
          <p:cNvSpPr/>
          <p:nvPr/>
        </p:nvSpPr>
        <p:spPr>
          <a:xfrm>
            <a:off x="0" y="4641011"/>
            <a:ext cx="2273581" cy="50248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white"/>
              </a:solidFill>
              <a:effectLst/>
              <a:uLnTx/>
              <a:uFillTx/>
              <a:latin typeface="Arial"/>
              <a:ea typeface="+mn-ea"/>
              <a:cs typeface="+mn-cs"/>
            </a:endParaRPr>
          </a:p>
        </p:txBody>
      </p:sp>
      <p:pic>
        <p:nvPicPr>
          <p:cNvPr id="24" name="Picture 23">
            <a:extLst>
              <a:ext uri="{FF2B5EF4-FFF2-40B4-BE49-F238E27FC236}">
                <a16:creationId xmlns:a16="http://schemas.microsoft.com/office/drawing/2014/main" id="{36AEEE13-64A8-425E-9D78-513A120881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2413" y="1165614"/>
            <a:ext cx="1450879" cy="1799577"/>
          </a:xfrm>
          <a:prstGeom prst="rect">
            <a:avLst/>
          </a:prstGeom>
        </p:spPr>
      </p:pic>
      <p:pic>
        <p:nvPicPr>
          <p:cNvPr id="25" name="Picture 24">
            <a:extLst>
              <a:ext uri="{FF2B5EF4-FFF2-40B4-BE49-F238E27FC236}">
                <a16:creationId xmlns:a16="http://schemas.microsoft.com/office/drawing/2014/main" id="{D9AE8FC1-CA05-480A-945A-36718D7567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01196" y="1165614"/>
            <a:ext cx="1346373" cy="1773175"/>
          </a:xfrm>
          <a:prstGeom prst="rect">
            <a:avLst/>
          </a:prstGeom>
        </p:spPr>
      </p:pic>
      <p:sp>
        <p:nvSpPr>
          <p:cNvPr id="26" name="Rounded Rectangle 19">
            <a:extLst>
              <a:ext uri="{FF2B5EF4-FFF2-40B4-BE49-F238E27FC236}">
                <a16:creationId xmlns:a16="http://schemas.microsoft.com/office/drawing/2014/main" id="{11A7F7B3-638D-4031-83E5-C1F99C820B7A}"/>
              </a:ext>
            </a:extLst>
          </p:cNvPr>
          <p:cNvSpPr/>
          <p:nvPr/>
        </p:nvSpPr>
        <p:spPr>
          <a:xfrm>
            <a:off x="6807200" y="230188"/>
            <a:ext cx="2061936" cy="54402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prstClr val="white"/>
                </a:solidFill>
                <a:effectLst/>
                <a:uLnTx/>
                <a:uFillTx/>
                <a:latin typeface="Arial"/>
                <a:ea typeface="+mn-ea"/>
                <a:cs typeface="+mn-cs"/>
              </a:rPr>
              <a:t>Подключаемые продукты</a:t>
            </a:r>
          </a:p>
        </p:txBody>
      </p:sp>
      <p:sp>
        <p:nvSpPr>
          <p:cNvPr id="22" name="Slide Number Placeholder 1">
            <a:extLst>
              <a:ext uri="{FF2B5EF4-FFF2-40B4-BE49-F238E27FC236}">
                <a16:creationId xmlns:a16="http://schemas.microsoft.com/office/drawing/2014/main" id="{A574814E-9807-4040-AF31-C4EF552923F7}"/>
              </a:ext>
            </a:extLst>
          </p:cNvPr>
          <p:cNvSpPr txBox="1">
            <a:spLocks/>
          </p:cNvSpPr>
          <p:nvPr/>
        </p:nvSpPr>
        <p:spPr>
          <a:xfrm>
            <a:off x="2243559" y="4865701"/>
            <a:ext cx="525690" cy="92333"/>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chemeClr val="bg2"/>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05"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3DCD58"/>
                </a:solidFill>
                <a:effectLst/>
                <a:uLnTx/>
                <a:uFillTx/>
                <a:latin typeface="Arial"/>
                <a:ea typeface="+mn-ea"/>
                <a:cs typeface="Arial"/>
              </a:rPr>
              <a:t>Страница </a:t>
            </a:r>
            <a:fld id="{5A9C12DC-491F-9444-86A2-13AC5C62A2FC}" type="slidenum">
              <a:rPr kumimoji="0" lang="ru-RU" sz="600" b="0" i="0" u="none" strike="noStrike" kern="1200" cap="none" spc="0" normalizeH="0" baseline="0" smtClean="0">
                <a:ln>
                  <a:noFill/>
                </a:ln>
                <a:solidFill>
                  <a:srgbClr val="3DCD58"/>
                </a:solidFill>
                <a:effectLst/>
                <a:uLnTx/>
                <a:uFillTx/>
                <a:latin typeface="Arial"/>
                <a:ea typeface="+mn-ea"/>
                <a:cs typeface="Arial"/>
              </a:rPr>
              <a:pPr marL="0" marR="0" lvl="0" indent="0" algn="l" defTabSz="457105" rtl="0" eaLnBrk="1" fontAlgn="auto" latinLnBrk="0" hangingPunct="1">
                <a:lnSpc>
                  <a:spcPct val="100000"/>
                </a:lnSpc>
                <a:spcBef>
                  <a:spcPts val="0"/>
                </a:spcBef>
                <a:spcAft>
                  <a:spcPts val="0"/>
                </a:spcAft>
                <a:buClrTx/>
                <a:buSzTx/>
                <a:buFontTx/>
                <a:buNone/>
                <a:tabLst/>
                <a:defRPr/>
              </a:pPr>
              <a:t>43</a:t>
            </a:fld>
            <a:endParaRPr kumimoji="0" lang="ru-RU" sz="600" b="0" i="0" u="none" strike="noStrike" kern="1200" cap="none" spc="0" normalizeH="0" baseline="0" dirty="0">
              <a:ln>
                <a:noFill/>
              </a:ln>
              <a:solidFill>
                <a:srgbClr val="3DCD58"/>
              </a:solidFill>
              <a:effectLst/>
              <a:uLnTx/>
              <a:uFillTx/>
              <a:latin typeface="Arial"/>
              <a:ea typeface="+mn-ea"/>
              <a:cs typeface="Arial"/>
            </a:endParaRPr>
          </a:p>
        </p:txBody>
      </p:sp>
      <p:sp>
        <p:nvSpPr>
          <p:cNvPr id="23" name="Footer Placeholder 2">
            <a:extLst>
              <a:ext uri="{FF2B5EF4-FFF2-40B4-BE49-F238E27FC236}">
                <a16:creationId xmlns:a16="http://schemas.microsoft.com/office/drawing/2014/main" id="{411D2048-15DD-40AD-A96C-2D02D5F53BA2}"/>
              </a:ext>
            </a:extLst>
          </p:cNvPr>
          <p:cNvSpPr txBox="1">
            <a:spLocks/>
          </p:cNvSpPr>
          <p:nvPr/>
        </p:nvSpPr>
        <p:spPr>
          <a:xfrm>
            <a:off x="252413" y="4857154"/>
            <a:ext cx="2089135" cy="92333"/>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chemeClr val="accent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05"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626469"/>
                </a:solidFill>
                <a:effectLst/>
                <a:uLnTx/>
                <a:uFillTx/>
                <a:latin typeface="Arial"/>
                <a:ea typeface="+mn-ea"/>
                <a:cs typeface="Arial"/>
              </a:rPr>
              <a:t>Интеллектуальная собственность Шнейдер Электрик |</a:t>
            </a:r>
          </a:p>
        </p:txBody>
      </p:sp>
      <p:pic>
        <p:nvPicPr>
          <p:cNvPr id="5" name="Picture 4">
            <a:extLst>
              <a:ext uri="{FF2B5EF4-FFF2-40B4-BE49-F238E27FC236}">
                <a16:creationId xmlns:a16="http://schemas.microsoft.com/office/drawing/2014/main" id="{DC4FA9AD-94C7-4C5F-AFF6-32288F60B26C}"/>
              </a:ext>
            </a:extLst>
          </p:cNvPr>
          <p:cNvPicPr>
            <a:picLocks noChangeAspect="1"/>
          </p:cNvPicPr>
          <p:nvPr/>
        </p:nvPicPr>
        <p:blipFill>
          <a:blip r:embed="rId7"/>
          <a:stretch>
            <a:fillRect/>
          </a:stretch>
        </p:blipFill>
        <p:spPr>
          <a:xfrm>
            <a:off x="5471482" y="1449404"/>
            <a:ext cx="3475021" cy="1463167"/>
          </a:xfrm>
          <a:prstGeom prst="rect">
            <a:avLst/>
          </a:prstGeom>
        </p:spPr>
      </p:pic>
      <p:sp>
        <p:nvSpPr>
          <p:cNvPr id="2" name="TextBox 1"/>
          <p:cNvSpPr txBox="1"/>
          <p:nvPr/>
        </p:nvSpPr>
        <p:spPr>
          <a:xfrm>
            <a:off x="1304289" y="2961933"/>
            <a:ext cx="1267348" cy="646331"/>
          </a:xfrm>
          <a:prstGeom prst="rect">
            <a:avLst/>
          </a:prstGeom>
          <a:solidFill>
            <a:schemeClr val="bg1"/>
          </a:solidFill>
        </p:spPr>
        <p:txBody>
          <a:bodyPr wrap="square" rtlCol="0">
            <a:spAutoFit/>
          </a:bodyPr>
          <a:lstStyle/>
          <a:p>
            <a:r>
              <a:rPr lang="ru-RU" sz="3600" b="1" dirty="0">
                <a:solidFill>
                  <a:srgbClr val="3DCD58"/>
                </a:solidFill>
                <a:latin typeface="Arial Rounded MT Pro"/>
              </a:rPr>
              <a:t>4 в 1</a:t>
            </a:r>
          </a:p>
        </p:txBody>
      </p:sp>
      <p:sp>
        <p:nvSpPr>
          <p:cNvPr id="4" name="TextBox 3"/>
          <p:cNvSpPr txBox="1"/>
          <p:nvPr/>
        </p:nvSpPr>
        <p:spPr>
          <a:xfrm>
            <a:off x="5597508" y="1589516"/>
            <a:ext cx="1436773" cy="307777"/>
          </a:xfrm>
          <a:prstGeom prst="rect">
            <a:avLst/>
          </a:prstGeom>
          <a:solidFill>
            <a:schemeClr val="bg1"/>
          </a:solidFill>
        </p:spPr>
        <p:txBody>
          <a:bodyPr wrap="square" rtlCol="0">
            <a:spAutoFit/>
          </a:bodyPr>
          <a:lstStyle/>
          <a:p>
            <a:pPr algn="ctr"/>
            <a:r>
              <a:rPr lang="ru-RU" sz="700" b="1" i="1" dirty="0">
                <a:solidFill>
                  <a:srgbClr val="00B0F0"/>
                </a:solidFill>
                <a:latin typeface="Arial"/>
                <a:cs typeface="Arial"/>
              </a:rPr>
              <a:t>Доступно четыре модели базы датчика</a:t>
            </a:r>
          </a:p>
        </p:txBody>
      </p:sp>
      <p:sp>
        <p:nvSpPr>
          <p:cNvPr id="6" name="TextBox 5"/>
          <p:cNvSpPr txBox="1"/>
          <p:nvPr/>
        </p:nvSpPr>
        <p:spPr>
          <a:xfrm>
            <a:off x="7034281" y="1538378"/>
            <a:ext cx="1784983" cy="400110"/>
          </a:xfrm>
          <a:prstGeom prst="rect">
            <a:avLst/>
          </a:prstGeom>
          <a:solidFill>
            <a:schemeClr val="bg1"/>
          </a:solidFill>
        </p:spPr>
        <p:txBody>
          <a:bodyPr wrap="square" rtlCol="0">
            <a:spAutoFit/>
          </a:bodyPr>
          <a:lstStyle/>
          <a:p>
            <a:pPr algn="ctr">
              <a:lnSpc>
                <a:spcPts val="600"/>
              </a:lnSpc>
            </a:pPr>
            <a:r>
              <a:rPr lang="ru-RU" sz="700" b="1" i="1" dirty="0">
                <a:solidFill>
                  <a:srgbClr val="00B0F0"/>
                </a:solidFill>
                <a:latin typeface="Arial"/>
                <a:cs typeface="Arial"/>
              </a:rPr>
              <a:t>Доступно несколько моделей крышек (некоторые модели поддерживают функцию обнаружения движения)</a:t>
            </a:r>
          </a:p>
        </p:txBody>
      </p:sp>
    </p:spTree>
    <p:extLst>
      <p:ext uri="{BB962C8B-B14F-4D97-AF65-F5344CB8AC3E}">
        <p14:creationId xmlns:p14="http://schemas.microsoft.com/office/powerpoint/2010/main" val="332700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B0097E-03D2-4664-9D47-7363EC8036EE}"/>
              </a:ext>
            </a:extLst>
          </p:cNvPr>
          <p:cNvSpPr/>
          <p:nvPr/>
        </p:nvSpPr>
        <p:spPr>
          <a:xfrm>
            <a:off x="258056" y="4681564"/>
            <a:ext cx="2115878" cy="3303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white"/>
              </a:solidFill>
              <a:effectLst/>
              <a:uLnTx/>
              <a:uFillTx/>
              <a:latin typeface="Arial"/>
              <a:ea typeface="+mn-ea"/>
              <a:cs typeface="+mn-cs"/>
            </a:endParaRPr>
          </a:p>
        </p:txBody>
      </p:sp>
      <p:pic>
        <p:nvPicPr>
          <p:cNvPr id="78" name="Picture 6" descr="Page4_P121600.jpg">
            <a:extLst>
              <a:ext uri="{FF2B5EF4-FFF2-40B4-BE49-F238E27FC236}">
                <a16:creationId xmlns:a16="http://schemas.microsoft.com/office/drawing/2014/main" id="{3F5895D8-3C1E-4A87-9D9F-1B8B8A5BD6B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34857" y="1290522"/>
            <a:ext cx="1399945" cy="1176010"/>
          </a:xfrm>
          <a:prstGeom prst="rect">
            <a:avLst/>
          </a:prstGeom>
          <a:noFill/>
          <a:ln w="9525">
            <a:noFill/>
            <a:miter lim="800000"/>
            <a:headEnd/>
            <a:tailEnd/>
          </a:ln>
        </p:spPr>
      </p:pic>
      <p:grpSp>
        <p:nvGrpSpPr>
          <p:cNvPr id="5" name="Group 4">
            <a:extLst>
              <a:ext uri="{FF2B5EF4-FFF2-40B4-BE49-F238E27FC236}">
                <a16:creationId xmlns:a16="http://schemas.microsoft.com/office/drawing/2014/main" id="{5BCB767F-7C6E-4856-9335-273612C7528F}"/>
              </a:ext>
            </a:extLst>
          </p:cNvPr>
          <p:cNvGrpSpPr/>
          <p:nvPr/>
        </p:nvGrpSpPr>
        <p:grpSpPr>
          <a:xfrm>
            <a:off x="7360426" y="2970862"/>
            <a:ext cx="853470" cy="567281"/>
            <a:chOff x="7187106" y="897938"/>
            <a:chExt cx="853470" cy="567281"/>
          </a:xfrm>
        </p:grpSpPr>
        <p:pic>
          <p:nvPicPr>
            <p:cNvPr id="82" name="Picture 4">
              <a:extLst>
                <a:ext uri="{FF2B5EF4-FFF2-40B4-BE49-F238E27FC236}">
                  <a16:creationId xmlns:a16="http://schemas.microsoft.com/office/drawing/2014/main" id="{C45E896F-2B8D-4737-BCB7-2464E26B571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04319" y="947121"/>
              <a:ext cx="836257" cy="518098"/>
            </a:xfrm>
            <a:prstGeom prst="rect">
              <a:avLst/>
            </a:prstGeom>
            <a:noFill/>
            <a:ln w="9525">
              <a:noFill/>
              <a:miter lim="800000"/>
              <a:headEnd/>
              <a:tailEnd/>
            </a:ln>
          </p:spPr>
        </p:pic>
        <p:sp>
          <p:nvSpPr>
            <p:cNvPr id="2" name="Rectangle 1">
              <a:extLst>
                <a:ext uri="{FF2B5EF4-FFF2-40B4-BE49-F238E27FC236}">
                  <a16:creationId xmlns:a16="http://schemas.microsoft.com/office/drawing/2014/main" id="{6B82ADEB-C851-45F3-A329-47C847EDAA5F}"/>
                </a:ext>
              </a:extLst>
            </p:cNvPr>
            <p:cNvSpPr/>
            <p:nvPr/>
          </p:nvSpPr>
          <p:spPr>
            <a:xfrm>
              <a:off x="7187106" y="897938"/>
              <a:ext cx="324203" cy="17480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prstClr val="white"/>
                </a:solidFill>
                <a:effectLst/>
                <a:uLnTx/>
                <a:uFillTx/>
                <a:latin typeface="Arial"/>
                <a:ea typeface="+mn-ea"/>
                <a:cs typeface="+mn-cs"/>
              </a:endParaRPr>
            </a:p>
          </p:txBody>
        </p:sp>
      </p:grpSp>
      <p:pic>
        <p:nvPicPr>
          <p:cNvPr id="85" name="Content Placeholder 12">
            <a:extLst>
              <a:ext uri="{FF2B5EF4-FFF2-40B4-BE49-F238E27FC236}">
                <a16:creationId xmlns:a16="http://schemas.microsoft.com/office/drawing/2014/main" id="{33D821A2-6647-4964-A765-842F6FC45A2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07918" y="3362054"/>
            <a:ext cx="1023004" cy="644605"/>
          </a:xfrm>
          <a:prstGeom prst="rect">
            <a:avLst/>
          </a:prstGeom>
        </p:spPr>
      </p:pic>
      <p:sp>
        <p:nvSpPr>
          <p:cNvPr id="54" name="Title 7">
            <a:extLst>
              <a:ext uri="{FF2B5EF4-FFF2-40B4-BE49-F238E27FC236}">
                <a16:creationId xmlns:a16="http://schemas.microsoft.com/office/drawing/2014/main" id="{1DFCD3DA-160A-44C3-BFB2-67F3E6158BF6}"/>
              </a:ext>
            </a:extLst>
          </p:cNvPr>
          <p:cNvSpPr txBox="1">
            <a:spLocks/>
          </p:cNvSpPr>
          <p:nvPr/>
        </p:nvSpPr>
        <p:spPr>
          <a:xfrm>
            <a:off x="184316" y="103148"/>
            <a:ext cx="8755315" cy="680298"/>
          </a:xfrm>
          <a:prstGeom prst="rect">
            <a:avLst/>
          </a:prstGeom>
        </p:spPr>
        <p:txBody>
          <a:bodyPr rtlCol="0"/>
          <a:lstStyle>
            <a:lvl1pPr algn="l" defTabSz="457200" rtl="0" eaLnBrk="1" latinLnBrk="0" hangingPunct="1">
              <a:spcBef>
                <a:spcPct val="0"/>
              </a:spcBef>
              <a:buNone/>
              <a:defRPr sz="2400" kern="1200">
                <a:solidFill>
                  <a:srgbClr val="36C746"/>
                </a:solidFill>
                <a:latin typeface="Arial"/>
                <a:ea typeface="+mj-ea"/>
                <a:cs typeface="Arial"/>
              </a:defRPr>
            </a:lvl1pPr>
          </a:lstStyle>
          <a:p>
            <a:pPr lvl="0" rtl="0"/>
            <a:r>
              <a:rPr lang="ru-RU" sz="1800" dirty="0">
                <a:solidFill>
                  <a:schemeClr val="bg2"/>
                </a:solidFill>
              </a:rPr>
              <a:t>Надежные комплексные решения по сетевому подключению </a:t>
            </a:r>
            <a:endParaRPr kumimoji="0" lang="ru-RU" sz="1800" b="0" i="0" u="none" strike="noStrike" kern="1200" cap="none" spc="0" normalizeH="0" baseline="0" dirty="0">
              <a:ln>
                <a:noFill/>
              </a:ln>
              <a:solidFill>
                <a:schemeClr val="bg2"/>
              </a:solidFill>
              <a:effectLst/>
              <a:uLnTx/>
              <a:uFillTx/>
            </a:endParaRPr>
          </a:p>
        </p:txBody>
      </p:sp>
      <p:sp>
        <p:nvSpPr>
          <p:cNvPr id="59" name="Rectangle: Top Corners One Rounded and One Snipped 58">
            <a:extLst>
              <a:ext uri="{FF2B5EF4-FFF2-40B4-BE49-F238E27FC236}">
                <a16:creationId xmlns:a16="http://schemas.microsoft.com/office/drawing/2014/main" id="{48F38510-8A96-460D-968C-F42E57070BEB}"/>
              </a:ext>
            </a:extLst>
          </p:cNvPr>
          <p:cNvSpPr/>
          <p:nvPr/>
        </p:nvSpPr>
        <p:spPr>
          <a:xfrm>
            <a:off x="380389" y="1229728"/>
            <a:ext cx="3119465" cy="3282234"/>
          </a:xfrm>
          <a:prstGeom prst="snipRoundRect">
            <a:avLst>
              <a:gd name="adj1" fmla="val 2168"/>
              <a:gd name="adj2" fmla="val 0"/>
            </a:avLst>
          </a:prstGeom>
          <a:noFill/>
          <a:ln w="9525">
            <a:solidFill>
              <a:srgbClr val="E47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prstClr val="white"/>
              </a:solidFill>
              <a:effectLst/>
              <a:uLnTx/>
              <a:uFillTx/>
              <a:latin typeface="Arial"/>
              <a:ea typeface="+mn-ea"/>
              <a:cs typeface="+mn-cs"/>
            </a:endParaRPr>
          </a:p>
        </p:txBody>
      </p:sp>
      <p:sp>
        <p:nvSpPr>
          <p:cNvPr id="71" name="Rectangle: Top Corners One Rounded and One Snipped 70">
            <a:extLst>
              <a:ext uri="{FF2B5EF4-FFF2-40B4-BE49-F238E27FC236}">
                <a16:creationId xmlns:a16="http://schemas.microsoft.com/office/drawing/2014/main" id="{3C4EF52D-F7BD-4E0C-8BC0-E2EF0976275F}"/>
              </a:ext>
            </a:extLst>
          </p:cNvPr>
          <p:cNvSpPr/>
          <p:nvPr/>
        </p:nvSpPr>
        <p:spPr>
          <a:xfrm>
            <a:off x="3721583" y="1229728"/>
            <a:ext cx="1606484" cy="3282234"/>
          </a:xfrm>
          <a:prstGeom prst="snipRoundRect">
            <a:avLst>
              <a:gd name="adj1" fmla="val 5799"/>
              <a:gd name="adj2" fmla="val 0"/>
            </a:avLst>
          </a:prstGeom>
          <a:noFill/>
          <a:ln w="9525">
            <a:solidFill>
              <a:srgbClr val="E47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prstClr val="white"/>
              </a:solidFill>
              <a:effectLst/>
              <a:uLnTx/>
              <a:uFillTx/>
              <a:latin typeface="Arial"/>
              <a:ea typeface="+mn-ea"/>
              <a:cs typeface="+mn-cs"/>
            </a:endParaRPr>
          </a:p>
        </p:txBody>
      </p:sp>
      <p:sp>
        <p:nvSpPr>
          <p:cNvPr id="72" name="Rectangle: Top Corners One Rounded and One Snipped 71">
            <a:extLst>
              <a:ext uri="{FF2B5EF4-FFF2-40B4-BE49-F238E27FC236}">
                <a16:creationId xmlns:a16="http://schemas.microsoft.com/office/drawing/2014/main" id="{6352434C-6580-44B4-AC70-BCA4B0D3ABFC}"/>
              </a:ext>
            </a:extLst>
          </p:cNvPr>
          <p:cNvSpPr/>
          <p:nvPr/>
        </p:nvSpPr>
        <p:spPr>
          <a:xfrm>
            <a:off x="5622632" y="1229728"/>
            <a:ext cx="3143581" cy="3282234"/>
          </a:xfrm>
          <a:prstGeom prst="snipRoundRect">
            <a:avLst>
              <a:gd name="adj1" fmla="val 2746"/>
              <a:gd name="adj2" fmla="val 0"/>
            </a:avLst>
          </a:prstGeom>
          <a:noFill/>
          <a:ln w="9525">
            <a:solidFill>
              <a:srgbClr val="E47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prstClr val="white"/>
              </a:solidFill>
              <a:effectLst/>
              <a:uLnTx/>
              <a:uFillTx/>
              <a:latin typeface="Arial"/>
              <a:ea typeface="+mn-ea"/>
              <a:cs typeface="+mn-cs"/>
            </a:endParaRPr>
          </a:p>
        </p:txBody>
      </p:sp>
      <p:pic>
        <p:nvPicPr>
          <p:cNvPr id="76" name="Content Placeholder 7" descr="P133079.jpg">
            <a:extLst>
              <a:ext uri="{FF2B5EF4-FFF2-40B4-BE49-F238E27FC236}">
                <a16:creationId xmlns:a16="http://schemas.microsoft.com/office/drawing/2014/main" id="{0F312AC2-32D9-4A9A-90E6-12153632F5D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2102" y="1663067"/>
            <a:ext cx="1246970" cy="566583"/>
          </a:xfrm>
          <a:prstGeom prst="rect">
            <a:avLst/>
          </a:prstGeom>
        </p:spPr>
      </p:pic>
      <p:pic>
        <p:nvPicPr>
          <p:cNvPr id="77" name="Image 28" descr="P146882.jpg">
            <a:extLst>
              <a:ext uri="{FF2B5EF4-FFF2-40B4-BE49-F238E27FC236}">
                <a16:creationId xmlns:a16="http://schemas.microsoft.com/office/drawing/2014/main" id="{755680D5-488B-4E92-8BC7-F391942B2AA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95863" y="3396671"/>
            <a:ext cx="1065101" cy="570648"/>
          </a:xfrm>
          <a:prstGeom prst="rect">
            <a:avLst/>
          </a:prstGeom>
        </p:spPr>
      </p:pic>
      <p:pic>
        <p:nvPicPr>
          <p:cNvPr id="80" name="Image 39">
            <a:extLst>
              <a:ext uri="{FF2B5EF4-FFF2-40B4-BE49-F238E27FC236}">
                <a16:creationId xmlns:a16="http://schemas.microsoft.com/office/drawing/2014/main" id="{F4EBAF1B-F14D-42C5-AE9F-17CDB0A034A7}"/>
              </a:ext>
            </a:extLst>
          </p:cNvPr>
          <p:cNvPicPr>
            <a:picLocks noChangeAspect="1"/>
          </p:cNvPicPr>
          <p:nvPr/>
        </p:nvPicPr>
        <p:blipFill>
          <a:blip r:embed="rId8"/>
          <a:stretch>
            <a:fillRect/>
          </a:stretch>
        </p:blipFill>
        <p:spPr>
          <a:xfrm>
            <a:off x="5706516" y="1465271"/>
            <a:ext cx="1197365" cy="845620"/>
          </a:xfrm>
          <a:prstGeom prst="rect">
            <a:avLst/>
          </a:prstGeom>
        </p:spPr>
      </p:pic>
      <p:sp>
        <p:nvSpPr>
          <p:cNvPr id="86" name="TextBox 85">
            <a:extLst>
              <a:ext uri="{FF2B5EF4-FFF2-40B4-BE49-F238E27FC236}">
                <a16:creationId xmlns:a16="http://schemas.microsoft.com/office/drawing/2014/main" id="{B423CAD7-89F2-4FCA-BB3B-A84B1F4F7F72}"/>
              </a:ext>
            </a:extLst>
          </p:cNvPr>
          <p:cNvSpPr txBox="1"/>
          <p:nvPr/>
        </p:nvSpPr>
        <p:spPr>
          <a:xfrm>
            <a:off x="378240" y="2259461"/>
            <a:ext cx="1382396" cy="246221"/>
          </a:xfrm>
          <a:prstGeom prst="rect">
            <a:avLst/>
          </a:prstGeom>
          <a:noFill/>
        </p:spPr>
        <p:txBody>
          <a:bodyPr wrap="square" rtlCol="0">
            <a:spAutoFit/>
          </a:bodyPr>
          <a:lstStyle>
            <a:defPPr>
              <a:defRPr lang="en-US"/>
            </a:defPPr>
            <a:lvl1pPr algn="ctr">
              <a:defRPr sz="1000">
                <a:solidFill>
                  <a:schemeClr val="accent1"/>
                </a:solidFill>
              </a:defRPr>
            </a:lvl1pPr>
          </a:lstStyle>
          <a:p>
            <a:pPr marL="0" marR="0" lvl="0" indent="0" algn="ctr" defTabSz="457184" rtl="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srgbClr val="E47F00"/>
                </a:solidFill>
                <a:effectLst/>
                <a:uLnTx/>
                <a:uFillTx/>
                <a:latin typeface="Arial"/>
                <a:ea typeface="+mn-ea"/>
                <a:cs typeface="+mn-cs"/>
              </a:rPr>
              <a:t>Кабели</a:t>
            </a:r>
          </a:p>
        </p:txBody>
      </p:sp>
      <p:sp>
        <p:nvSpPr>
          <p:cNvPr id="87" name="ZoneTexte 26">
            <a:extLst>
              <a:ext uri="{FF2B5EF4-FFF2-40B4-BE49-F238E27FC236}">
                <a16:creationId xmlns:a16="http://schemas.microsoft.com/office/drawing/2014/main" id="{5046B691-56A6-442D-9C10-AB107E33A95C}"/>
              </a:ext>
            </a:extLst>
          </p:cNvPr>
          <p:cNvSpPr txBox="1"/>
          <p:nvPr/>
        </p:nvSpPr>
        <p:spPr>
          <a:xfrm>
            <a:off x="2213285" y="3951048"/>
            <a:ext cx="1279044" cy="553998"/>
          </a:xfrm>
          <a:prstGeom prst="rect">
            <a:avLst/>
          </a:prstGeom>
          <a:noFill/>
        </p:spPr>
        <p:txBody>
          <a:bodyPr wrap="square"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E47F00"/>
                </a:solidFill>
                <a:effectLst/>
                <a:uLnTx/>
                <a:uFillTx/>
                <a:latin typeface="Arial"/>
                <a:ea typeface="+mn-ea"/>
                <a:cs typeface="+mn-cs"/>
              </a:rPr>
              <a:t>Предварительно оконцованные </a:t>
            </a:r>
          </a:p>
          <a:p>
            <a:pPr marL="0" marR="0" lvl="0" indent="0" algn="ctr" defTabSz="457184"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E47F00"/>
                </a:solidFill>
                <a:effectLst/>
                <a:uLnTx/>
                <a:uFillTx/>
                <a:latin typeface="Arial"/>
                <a:ea typeface="+mn-ea"/>
                <a:cs typeface="+mn-cs"/>
              </a:rPr>
              <a:t>кабели </a:t>
            </a:r>
          </a:p>
        </p:txBody>
      </p:sp>
      <p:sp>
        <p:nvSpPr>
          <p:cNvPr id="88" name="ZoneTexte 5">
            <a:extLst>
              <a:ext uri="{FF2B5EF4-FFF2-40B4-BE49-F238E27FC236}">
                <a16:creationId xmlns:a16="http://schemas.microsoft.com/office/drawing/2014/main" id="{4EA6FD2C-D408-49CA-8BF2-D1EA5FD2D609}"/>
              </a:ext>
            </a:extLst>
          </p:cNvPr>
          <p:cNvSpPr txBox="1"/>
          <p:nvPr/>
        </p:nvSpPr>
        <p:spPr>
          <a:xfrm>
            <a:off x="3899739" y="2322645"/>
            <a:ext cx="1125278" cy="246221"/>
          </a:xfrm>
          <a:prstGeom prst="rect">
            <a:avLst/>
          </a:prstGeom>
          <a:noFill/>
        </p:spPr>
        <p:txBody>
          <a:bodyPr wrap="square"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E47F00"/>
                </a:solidFill>
                <a:effectLst/>
                <a:uLnTx/>
                <a:uFillTx/>
                <a:latin typeface="Arial"/>
                <a:ea typeface="+mn-ea"/>
                <a:cs typeface="+mn-cs"/>
              </a:rPr>
              <a:t>Разъемы</a:t>
            </a:r>
          </a:p>
        </p:txBody>
      </p:sp>
      <p:sp>
        <p:nvSpPr>
          <p:cNvPr id="89" name="ZoneTexte 5">
            <a:extLst>
              <a:ext uri="{FF2B5EF4-FFF2-40B4-BE49-F238E27FC236}">
                <a16:creationId xmlns:a16="http://schemas.microsoft.com/office/drawing/2014/main" id="{A1FA67C2-4F61-4776-9DC5-35448A56A25E}"/>
              </a:ext>
            </a:extLst>
          </p:cNvPr>
          <p:cNvSpPr txBox="1"/>
          <p:nvPr/>
        </p:nvSpPr>
        <p:spPr>
          <a:xfrm>
            <a:off x="5652128" y="2301004"/>
            <a:ext cx="848942" cy="246221"/>
          </a:xfrm>
          <a:prstGeom prst="rect">
            <a:avLst/>
          </a:prstGeom>
          <a:noFill/>
        </p:spPr>
        <p:txBody>
          <a:bodyPr wrap="square"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E47F00"/>
                </a:solidFill>
                <a:effectLst/>
                <a:uLnTx/>
                <a:uFillTx/>
                <a:latin typeface="Arial"/>
                <a:ea typeface="+mn-ea"/>
                <a:cs typeface="+mn-cs"/>
              </a:rPr>
              <a:t>Панели</a:t>
            </a:r>
          </a:p>
        </p:txBody>
      </p:sp>
      <p:sp>
        <p:nvSpPr>
          <p:cNvPr id="90" name="ZoneTexte 5">
            <a:extLst>
              <a:ext uri="{FF2B5EF4-FFF2-40B4-BE49-F238E27FC236}">
                <a16:creationId xmlns:a16="http://schemas.microsoft.com/office/drawing/2014/main" id="{3642B784-686D-40C0-BBE2-984BAD8F6C0D}"/>
              </a:ext>
            </a:extLst>
          </p:cNvPr>
          <p:cNvSpPr txBox="1"/>
          <p:nvPr/>
        </p:nvSpPr>
        <p:spPr>
          <a:xfrm>
            <a:off x="7732105" y="3985795"/>
            <a:ext cx="774630" cy="400110"/>
          </a:xfrm>
          <a:prstGeom prst="rect">
            <a:avLst/>
          </a:prstGeom>
          <a:noFill/>
        </p:spPr>
        <p:txBody>
          <a:bodyPr wrap="square"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E47F00"/>
                </a:solidFill>
                <a:effectLst/>
                <a:uLnTx/>
                <a:uFillTx/>
                <a:latin typeface="Arial"/>
                <a:ea typeface="+mn-ea"/>
                <a:cs typeface="+mn-cs"/>
              </a:rPr>
              <a:t>Умные панели</a:t>
            </a:r>
          </a:p>
        </p:txBody>
      </p:sp>
      <p:sp>
        <p:nvSpPr>
          <p:cNvPr id="3" name="Rectangle 2">
            <a:extLst>
              <a:ext uri="{FF2B5EF4-FFF2-40B4-BE49-F238E27FC236}">
                <a16:creationId xmlns:a16="http://schemas.microsoft.com/office/drawing/2014/main" id="{371F9220-60C3-47A4-9F3D-F538094BC7EF}"/>
              </a:ext>
            </a:extLst>
          </p:cNvPr>
          <p:cNvSpPr/>
          <p:nvPr/>
        </p:nvSpPr>
        <p:spPr>
          <a:xfrm>
            <a:off x="3726465" y="2600198"/>
            <a:ext cx="1599453" cy="1061829"/>
          </a:xfrm>
          <a:prstGeom prst="rect">
            <a:avLst/>
          </a:prstGeom>
        </p:spPr>
        <p:txBody>
          <a:bodyPr wrap="square" rtlCol="0">
            <a:spAutoFit/>
          </a:bodyPr>
          <a:lstStyle/>
          <a:p>
            <a:pPr marL="112713" marR="0" lvl="0" indent="-112713" algn="l" defTabSz="4571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900" b="0" i="0" u="none" strike="noStrike" kern="0" cap="none" spc="0" normalizeH="0" dirty="0">
                <a:ln>
                  <a:noFill/>
                </a:ln>
                <a:solidFill>
                  <a:srgbClr val="626469"/>
                </a:solidFill>
                <a:effectLst/>
                <a:uLnTx/>
                <a:uFillTx/>
                <a:latin typeface="Arial"/>
                <a:ea typeface="+mn-ea"/>
                <a:cs typeface="+mn-cs"/>
              </a:rPr>
              <a:t>На </a:t>
            </a:r>
            <a:r>
              <a:rPr lang="ru-RU" sz="900" b="1" i="0" u="none" strike="noStrike" kern="0" cap="none" spc="0" normalizeH="0" dirty="0">
                <a:ln>
                  <a:noFill/>
                </a:ln>
                <a:solidFill>
                  <a:srgbClr val="36C746"/>
                </a:solidFill>
                <a:effectLst/>
                <a:uLnTx/>
                <a:uFillTx/>
                <a:latin typeface="Arial"/>
                <a:ea typeface="+mn-ea"/>
                <a:cs typeface="+mn-cs"/>
              </a:rPr>
              <a:t>30 % более быстрое и легкое </a:t>
            </a:r>
            <a:r>
              <a:rPr lang="ru-RU" sz="900" b="0" i="0" u="none" strike="noStrike" kern="0" cap="none" spc="0" normalizeH="0" dirty="0">
                <a:ln>
                  <a:noFill/>
                </a:ln>
                <a:solidFill>
                  <a:srgbClr val="626469"/>
                </a:solidFill>
                <a:effectLst/>
                <a:uLnTx/>
                <a:uFillTx/>
                <a:latin typeface="Arial"/>
                <a:ea typeface="+mn-ea"/>
                <a:cs typeface="+mn-cs"/>
              </a:rPr>
              <a:t>подключение благодаря однокомпонентной конструкции, </a:t>
            </a:r>
            <a:br>
              <a:rPr lang="ru-RU" sz="900" b="0" i="0" u="none" strike="noStrike" kern="0" cap="none" spc="0" normalizeH="0" dirty="0">
                <a:ln>
                  <a:noFill/>
                </a:ln>
                <a:solidFill>
                  <a:srgbClr val="626469"/>
                </a:solidFill>
                <a:effectLst/>
                <a:uLnTx/>
                <a:uFillTx/>
                <a:latin typeface="Arial"/>
                <a:ea typeface="+mn-ea"/>
                <a:cs typeface="+mn-cs"/>
              </a:rPr>
            </a:br>
            <a:r>
              <a:rPr lang="ru-RU" sz="900" b="0" i="0" u="none" strike="noStrike" kern="0" cap="none" spc="0" normalizeH="0" dirty="0">
                <a:ln>
                  <a:noFill/>
                </a:ln>
                <a:solidFill>
                  <a:srgbClr val="626469"/>
                </a:solidFill>
                <a:effectLst/>
                <a:uLnTx/>
                <a:uFillTx/>
                <a:latin typeface="Arial"/>
                <a:ea typeface="+mn-ea"/>
                <a:cs typeface="+mn-cs"/>
              </a:rPr>
              <a:t>не требующей инструментов </a:t>
            </a:r>
            <a:endParaRPr kumimoji="0" lang="ru-RU" sz="900" b="0" i="0" u="none" strike="noStrike" kern="1200" cap="none" spc="0" normalizeH="0" baseline="0" dirty="0">
              <a:ln>
                <a:noFill/>
              </a:ln>
              <a:solidFill>
                <a:prstClr val="black"/>
              </a:solidFill>
              <a:effectLst/>
              <a:uLnTx/>
              <a:uFillTx/>
              <a:latin typeface="Arial"/>
              <a:ea typeface="+mn-ea"/>
              <a:cs typeface="+mn-cs"/>
            </a:endParaRPr>
          </a:p>
        </p:txBody>
      </p:sp>
      <p:sp>
        <p:nvSpPr>
          <p:cNvPr id="6" name="Rectangle 5">
            <a:extLst>
              <a:ext uri="{FF2B5EF4-FFF2-40B4-BE49-F238E27FC236}">
                <a16:creationId xmlns:a16="http://schemas.microsoft.com/office/drawing/2014/main" id="{01103E3E-7F8F-4305-AE7F-8EA549ECADA6}"/>
              </a:ext>
            </a:extLst>
          </p:cNvPr>
          <p:cNvSpPr/>
          <p:nvPr/>
        </p:nvSpPr>
        <p:spPr>
          <a:xfrm>
            <a:off x="6921938" y="1340154"/>
            <a:ext cx="1847157" cy="1200329"/>
          </a:xfrm>
          <a:prstGeom prst="rect">
            <a:avLst/>
          </a:prstGeom>
        </p:spPr>
        <p:txBody>
          <a:bodyPr wrap="square" rtlCol="0">
            <a:spAutoFit/>
          </a:bodyPr>
          <a:lstStyle/>
          <a:p>
            <a:pPr marL="112713" marR="0" lvl="0" indent="-112713" algn="l" defTabSz="4571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900" b="1" i="0" u="none" strike="noStrike" kern="0" cap="none" spc="0" normalizeH="0" dirty="0">
                <a:ln>
                  <a:noFill/>
                </a:ln>
                <a:solidFill>
                  <a:srgbClr val="36C746"/>
                </a:solidFill>
                <a:effectLst/>
                <a:uLnTx/>
                <a:uFillTx/>
                <a:latin typeface="Arial"/>
                <a:ea typeface="+mn-ea"/>
                <a:cs typeface="+mn-cs"/>
              </a:rPr>
              <a:t>Простота</a:t>
            </a:r>
            <a:r>
              <a:rPr lang="ru-RU" sz="900" b="1" i="0" u="none" strike="noStrike" kern="0" cap="none" spc="0" normalizeH="0" dirty="0">
                <a:ln>
                  <a:noFill/>
                </a:ln>
                <a:solidFill>
                  <a:srgbClr val="626469"/>
                </a:solidFill>
                <a:effectLst/>
                <a:uLnTx/>
                <a:uFillTx/>
                <a:latin typeface="Arial"/>
                <a:ea typeface="+mn-ea"/>
                <a:cs typeface="+mn-cs"/>
              </a:rPr>
              <a:t> </a:t>
            </a:r>
            <a:r>
              <a:rPr lang="ru-RU" sz="900" b="0" i="0" u="none" strike="noStrike" kern="0" cap="none" spc="0" normalizeH="0" dirty="0">
                <a:ln>
                  <a:noFill/>
                </a:ln>
                <a:solidFill>
                  <a:srgbClr val="626469"/>
                </a:solidFill>
                <a:effectLst/>
                <a:uLnTx/>
                <a:uFillTx/>
                <a:latin typeface="Arial"/>
                <a:ea typeface="+mn-ea"/>
                <a:cs typeface="+mn-cs"/>
              </a:rPr>
              <a:t>установки и обновления</a:t>
            </a:r>
          </a:p>
          <a:p>
            <a:pPr marL="112713" marR="0" lvl="0" indent="-112713" algn="l" defTabSz="4571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900" b="0" i="0" u="none" strike="noStrike" kern="0" cap="none" spc="0" normalizeH="0" dirty="0">
                <a:ln>
                  <a:noFill/>
                </a:ln>
                <a:solidFill>
                  <a:srgbClr val="626469"/>
                </a:solidFill>
                <a:effectLst/>
                <a:uLnTx/>
                <a:uFillTx/>
                <a:latin typeface="Arial"/>
                <a:ea typeface="+mn-ea"/>
                <a:cs typeface="+mn-cs"/>
              </a:rPr>
              <a:t>Отличная кабельная разводка с </a:t>
            </a:r>
            <a:r>
              <a:rPr lang="ru-RU" sz="900" b="1" i="0" u="none" strike="noStrike" kern="0" cap="none" spc="0" normalizeH="0" dirty="0">
                <a:ln>
                  <a:noFill/>
                </a:ln>
                <a:solidFill>
                  <a:srgbClr val="36C746"/>
                </a:solidFill>
                <a:effectLst/>
                <a:uLnTx/>
                <a:uFillTx/>
                <a:latin typeface="Arial"/>
                <a:ea typeface="+mn-ea"/>
                <a:cs typeface="+mn-cs"/>
              </a:rPr>
              <a:t>четкой маркировкой</a:t>
            </a:r>
          </a:p>
          <a:p>
            <a:pPr marL="112713" marR="0" lvl="0" indent="-112713" algn="l" defTabSz="4571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900" b="1" i="0" u="none" strike="noStrike" kern="0" cap="none" spc="0" normalizeH="0" dirty="0">
                <a:ln>
                  <a:noFill/>
                </a:ln>
                <a:solidFill>
                  <a:srgbClr val="36C746"/>
                </a:solidFill>
                <a:effectLst/>
                <a:uLnTx/>
                <a:uFillTx/>
                <a:latin typeface="Arial"/>
                <a:ea typeface="+mn-ea"/>
                <a:cs typeface="+mn-cs"/>
              </a:rPr>
              <a:t>Оптимизация пространства</a:t>
            </a:r>
            <a:r>
              <a:rPr lang="ru-RU" sz="900" b="0" i="0" u="none" strike="noStrike" kern="0" cap="none" spc="0" normalizeH="0" dirty="0">
                <a:ln>
                  <a:noFill/>
                </a:ln>
                <a:solidFill>
                  <a:srgbClr val="626469"/>
                </a:solidFill>
                <a:effectLst/>
                <a:uLnTx/>
                <a:uFillTx/>
                <a:latin typeface="Arial"/>
                <a:ea typeface="+mn-ea"/>
                <a:cs typeface="+mn-cs"/>
              </a:rPr>
              <a:t> с помощью угловых решений</a:t>
            </a:r>
          </a:p>
        </p:txBody>
      </p:sp>
      <p:sp>
        <p:nvSpPr>
          <p:cNvPr id="8" name="Rectangle 7">
            <a:extLst>
              <a:ext uri="{FF2B5EF4-FFF2-40B4-BE49-F238E27FC236}">
                <a16:creationId xmlns:a16="http://schemas.microsoft.com/office/drawing/2014/main" id="{0C193027-AE16-4733-9AEF-324B23FA7BA1}"/>
              </a:ext>
            </a:extLst>
          </p:cNvPr>
          <p:cNvSpPr/>
          <p:nvPr/>
        </p:nvSpPr>
        <p:spPr>
          <a:xfrm>
            <a:off x="371739" y="3145669"/>
            <a:ext cx="2080904" cy="1089529"/>
          </a:xfrm>
          <a:prstGeom prst="rect">
            <a:avLst/>
          </a:prstGeom>
        </p:spPr>
        <p:txBody>
          <a:bodyPr wrap="square" rtlCol="0">
            <a:spAutoFit/>
          </a:bodyPr>
          <a:lstStyle/>
          <a:p>
            <a:pPr marL="112713" marR="0" lvl="0" indent="-112713" algn="l" defTabSz="457184" rtl="0" eaLnBrk="1" fontAlgn="auto" latinLnBrk="0" hangingPunct="1">
              <a:lnSpc>
                <a:spcPct val="120000"/>
              </a:lnSpc>
              <a:spcBef>
                <a:spcPts val="0"/>
              </a:spcBef>
              <a:spcAft>
                <a:spcPts val="0"/>
              </a:spcAft>
              <a:buClrTx/>
              <a:buSzTx/>
              <a:buFont typeface="Arial" panose="020B0604020202020204" pitchFamily="34" charset="0"/>
              <a:buChar char="•"/>
              <a:tabLst/>
              <a:defRPr/>
            </a:pPr>
            <a:r>
              <a:rPr lang="ru-RU" sz="900" b="1" i="0" u="none" strike="noStrike" kern="0" cap="none" spc="0" normalizeH="0" dirty="0">
                <a:ln>
                  <a:noFill/>
                </a:ln>
                <a:solidFill>
                  <a:srgbClr val="3DCD58"/>
                </a:solidFill>
                <a:effectLst/>
                <a:uLnTx/>
                <a:uFillTx/>
                <a:latin typeface="Arial"/>
                <a:ea typeface="+mn-ea"/>
                <a:cs typeface="+mn-cs"/>
              </a:rPr>
              <a:t>Снижение полной стоимости владения до 10 %</a:t>
            </a:r>
            <a:r>
              <a:rPr lang="ru-RU" sz="900" b="0" i="0" u="none" strike="noStrike" kern="0" cap="none" spc="0" normalizeH="0" dirty="0">
                <a:ln>
                  <a:noFill/>
                </a:ln>
                <a:solidFill>
                  <a:srgbClr val="626469"/>
                </a:solidFill>
                <a:effectLst/>
                <a:uLnTx/>
                <a:uFillTx/>
                <a:latin typeface="Arial"/>
                <a:ea typeface="+mn-ea"/>
                <a:cs typeface="+mn-cs"/>
              </a:rPr>
              <a:t> благодаря сокращению времени установки</a:t>
            </a:r>
          </a:p>
          <a:p>
            <a:pPr marL="112713" marR="0" lvl="0" indent="-112713" algn="l" defTabSz="457184" rtl="0" eaLnBrk="1" fontAlgn="auto" latinLnBrk="0" hangingPunct="1">
              <a:lnSpc>
                <a:spcPct val="120000"/>
              </a:lnSpc>
              <a:spcBef>
                <a:spcPts val="0"/>
              </a:spcBef>
              <a:spcAft>
                <a:spcPts val="0"/>
              </a:spcAft>
              <a:buClrTx/>
              <a:buSzTx/>
              <a:buFont typeface="Arial" panose="020B0604020202020204" pitchFamily="34" charset="0"/>
              <a:buChar char="•"/>
              <a:tabLst/>
              <a:defRPr/>
            </a:pPr>
            <a:r>
              <a:rPr lang="ru-RU" sz="900" b="1" i="0" u="none" strike="noStrike" kern="0" cap="none" spc="0" normalizeH="0" dirty="0">
                <a:ln>
                  <a:noFill/>
                </a:ln>
                <a:solidFill>
                  <a:srgbClr val="36C746"/>
                </a:solidFill>
                <a:effectLst/>
                <a:uLnTx/>
                <a:uFillTx/>
                <a:latin typeface="Arial"/>
                <a:ea typeface="+mn-ea"/>
                <a:cs typeface="+mn-cs"/>
              </a:rPr>
              <a:t>Надежность</a:t>
            </a:r>
            <a:r>
              <a:rPr lang="ru-RU" sz="900" b="0" i="0" u="none" strike="noStrike" kern="0" cap="none" spc="0" normalizeH="0" dirty="0">
                <a:ln>
                  <a:noFill/>
                </a:ln>
                <a:solidFill>
                  <a:srgbClr val="626469"/>
                </a:solidFill>
                <a:effectLst/>
                <a:uLnTx/>
                <a:uFillTx/>
                <a:latin typeface="Arial"/>
                <a:ea typeface="+mn-ea"/>
                <a:cs typeface="+mn-cs"/>
              </a:rPr>
              <a:t> благодаря </a:t>
            </a:r>
            <a:br>
              <a:rPr lang="ru-RU" sz="900" b="0" i="0" u="none" strike="noStrike" kern="0" cap="none" spc="0" normalizeH="0" dirty="0">
                <a:ln>
                  <a:noFill/>
                </a:ln>
                <a:solidFill>
                  <a:srgbClr val="626469"/>
                </a:solidFill>
                <a:effectLst/>
                <a:uLnTx/>
                <a:uFillTx/>
                <a:latin typeface="Arial"/>
                <a:ea typeface="+mn-ea"/>
                <a:cs typeface="+mn-cs"/>
              </a:rPr>
            </a:br>
            <a:r>
              <a:rPr lang="ru-RU" sz="900" b="0" i="0" u="none" strike="noStrike" kern="0" cap="none" spc="0" normalizeH="0" dirty="0">
                <a:ln>
                  <a:noFill/>
                </a:ln>
                <a:solidFill>
                  <a:srgbClr val="626469"/>
                </a:solidFill>
                <a:effectLst/>
                <a:uLnTx/>
                <a:uFillTx/>
                <a:latin typeface="Arial"/>
                <a:ea typeface="+mn-ea"/>
                <a:cs typeface="+mn-cs"/>
              </a:rPr>
              <a:t>100 % предварительному тестированию</a:t>
            </a:r>
          </a:p>
        </p:txBody>
      </p:sp>
      <p:sp>
        <p:nvSpPr>
          <p:cNvPr id="9" name="Rectangle 8">
            <a:extLst>
              <a:ext uri="{FF2B5EF4-FFF2-40B4-BE49-F238E27FC236}">
                <a16:creationId xmlns:a16="http://schemas.microsoft.com/office/drawing/2014/main" id="{54360FFC-693A-4521-AA5D-4799CAB1806B}"/>
              </a:ext>
            </a:extLst>
          </p:cNvPr>
          <p:cNvSpPr/>
          <p:nvPr/>
        </p:nvSpPr>
        <p:spPr>
          <a:xfrm>
            <a:off x="5742919" y="3082782"/>
            <a:ext cx="1608857" cy="1323439"/>
          </a:xfrm>
          <a:prstGeom prst="rect">
            <a:avLst/>
          </a:prstGeom>
        </p:spPr>
        <p:txBody>
          <a:bodyPr wrap="square" rtlCol="0">
            <a:spAutoFit/>
          </a:bodyPr>
          <a:lstStyle/>
          <a:p>
            <a:pPr marL="112713" marR="0" lvl="0" indent="-112713" algn="l" defTabSz="4571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800" b="1" i="0" u="none" strike="noStrike" kern="0" cap="none" spc="0" normalizeH="0" dirty="0">
                <a:ln>
                  <a:noFill/>
                </a:ln>
                <a:solidFill>
                  <a:srgbClr val="36C746"/>
                </a:solidFill>
                <a:effectLst/>
                <a:uLnTx/>
                <a:uFillTx/>
                <a:latin typeface="Arial"/>
                <a:ea typeface="+mn-ea"/>
                <a:cs typeface="+mn-cs"/>
              </a:rPr>
              <a:t>Сокращение времени простоя на 10 %</a:t>
            </a:r>
            <a:r>
              <a:rPr lang="ru-RU" sz="800" b="0" i="0" u="none" strike="noStrike" kern="0" cap="none" spc="0" normalizeH="0" dirty="0">
                <a:ln>
                  <a:noFill/>
                </a:ln>
                <a:solidFill>
                  <a:srgbClr val="626469"/>
                </a:solidFill>
                <a:effectLst/>
                <a:uLnTx/>
                <a:uFillTx/>
                <a:latin typeface="Arial"/>
                <a:ea typeface="+mn-ea"/>
                <a:cs typeface="+mn-cs"/>
              </a:rPr>
              <a:t> посредством контроля </a:t>
            </a:r>
            <a:br>
              <a:rPr lang="ru-RU" sz="800" b="0" i="0" u="none" strike="noStrike" kern="0" cap="none" spc="0" normalizeH="0" dirty="0">
                <a:ln>
                  <a:noFill/>
                </a:ln>
                <a:solidFill>
                  <a:srgbClr val="626469"/>
                </a:solidFill>
                <a:effectLst/>
                <a:uLnTx/>
                <a:uFillTx/>
                <a:latin typeface="Arial"/>
                <a:ea typeface="+mn-ea"/>
                <a:cs typeface="+mn-cs"/>
              </a:rPr>
            </a:br>
            <a:r>
              <a:rPr lang="ru-RU" sz="800" b="0" i="0" u="none" strike="noStrike" kern="0" cap="none" spc="0" normalizeH="0" dirty="0">
                <a:ln>
                  <a:noFill/>
                </a:ln>
                <a:solidFill>
                  <a:srgbClr val="626469"/>
                </a:solidFill>
                <a:effectLst/>
                <a:uLnTx/>
                <a:uFillTx/>
                <a:latin typeface="Arial"/>
                <a:ea typeface="+mn-ea"/>
                <a:cs typeface="+mn-cs"/>
              </a:rPr>
              <a:t>в режиме реального времени </a:t>
            </a:r>
          </a:p>
          <a:p>
            <a:pPr marL="112713" marR="0" lvl="0" indent="-112713" algn="l" defTabSz="4571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800" b="0" i="0" u="none" strike="noStrike" kern="0" cap="none" spc="0" normalizeH="0" dirty="0">
                <a:ln>
                  <a:noFill/>
                </a:ln>
                <a:solidFill>
                  <a:srgbClr val="626469"/>
                </a:solidFill>
                <a:effectLst/>
                <a:uLnTx/>
                <a:uFillTx/>
                <a:latin typeface="Arial"/>
                <a:ea typeface="+mn-ea"/>
                <a:cs typeface="+mn-cs"/>
              </a:rPr>
              <a:t>Масштабируемость: </a:t>
            </a:r>
            <a:r>
              <a:rPr lang="ru-RU" sz="800" b="1" i="0" u="none" strike="noStrike" kern="0" cap="none" spc="0" normalizeH="0" dirty="0">
                <a:ln>
                  <a:noFill/>
                </a:ln>
                <a:solidFill>
                  <a:srgbClr val="36C746"/>
                </a:solidFill>
                <a:effectLst/>
                <a:uLnTx/>
                <a:uFillTx/>
                <a:latin typeface="Arial"/>
                <a:ea typeface="+mn-ea"/>
                <a:cs typeface="+mn-cs"/>
              </a:rPr>
              <a:t>сокращение времени установки до 50 % </a:t>
            </a:r>
            <a:r>
              <a:rPr lang="ru-RU" sz="800" b="0" i="0" u="none" strike="noStrike" kern="0" cap="none" spc="0" normalizeH="0" dirty="0">
                <a:ln>
                  <a:noFill/>
                </a:ln>
                <a:solidFill>
                  <a:srgbClr val="626469"/>
                </a:solidFill>
                <a:effectLst/>
                <a:uLnTx/>
                <a:uFillTx/>
                <a:latin typeface="Arial"/>
                <a:ea typeface="+mn-ea"/>
                <a:cs typeface="+mn-cs"/>
              </a:rPr>
              <a:t>после обновления стандартных кабельных соединений </a:t>
            </a:r>
          </a:p>
        </p:txBody>
      </p:sp>
      <p:sp>
        <p:nvSpPr>
          <p:cNvPr id="11" name="Rectangle 10">
            <a:extLst>
              <a:ext uri="{FF2B5EF4-FFF2-40B4-BE49-F238E27FC236}">
                <a16:creationId xmlns:a16="http://schemas.microsoft.com/office/drawing/2014/main" id="{86C278E3-D63D-4E65-82F4-1BC851A6AA0D}"/>
              </a:ext>
            </a:extLst>
          </p:cNvPr>
          <p:cNvSpPr/>
          <p:nvPr/>
        </p:nvSpPr>
        <p:spPr>
          <a:xfrm>
            <a:off x="1737130" y="1367327"/>
            <a:ext cx="1865880" cy="1588127"/>
          </a:xfrm>
          <a:prstGeom prst="rect">
            <a:avLst/>
          </a:prstGeom>
        </p:spPr>
        <p:txBody>
          <a:bodyPr wrap="square" rtlCol="0">
            <a:spAutoFit/>
          </a:bodyPr>
          <a:lstStyle/>
          <a:p>
            <a:pPr marL="112713" marR="0" lvl="0" indent="-112713" algn="l" defTabSz="457184" rtl="0" eaLnBrk="1" fontAlgn="auto" latinLnBrk="0" hangingPunct="1">
              <a:lnSpc>
                <a:spcPct val="120000"/>
              </a:lnSpc>
              <a:spcBef>
                <a:spcPts val="0"/>
              </a:spcBef>
              <a:spcAft>
                <a:spcPts val="0"/>
              </a:spcAft>
              <a:buClrTx/>
              <a:buSzTx/>
              <a:buFont typeface="Arial" panose="020B0604020202020204" pitchFamily="34" charset="0"/>
              <a:buChar char="•"/>
              <a:tabLst/>
              <a:defRPr/>
            </a:pPr>
            <a:r>
              <a:rPr lang="ru-RU" sz="900" b="1" i="0" u="none" strike="noStrike" kern="0" cap="none" spc="0" normalizeH="0" dirty="0">
                <a:ln>
                  <a:noFill/>
                </a:ln>
                <a:solidFill>
                  <a:srgbClr val="36C746"/>
                </a:solidFill>
                <a:effectLst/>
                <a:uLnTx/>
                <a:uFillTx/>
                <a:latin typeface="Arial"/>
                <a:ea typeface="+mn-ea"/>
                <a:cs typeface="+mn-cs"/>
              </a:rPr>
              <a:t>До 3 раз более быстрое подключение </a:t>
            </a:r>
            <a:r>
              <a:rPr lang="ru-RU" sz="900" b="0" i="0" u="none" strike="noStrike" kern="0" cap="none" spc="0" normalizeH="0" dirty="0">
                <a:ln>
                  <a:noFill/>
                </a:ln>
                <a:solidFill>
                  <a:srgbClr val="626469"/>
                </a:solidFill>
                <a:effectLst/>
                <a:uLnTx/>
                <a:uFillTx/>
                <a:latin typeface="Arial"/>
                <a:ea typeface="+mn-ea"/>
                <a:cs typeface="+mn-cs"/>
              </a:rPr>
              <a:t>благодаря крестовой прокладке – врезается одна фольга вместо четырех</a:t>
            </a:r>
          </a:p>
          <a:p>
            <a:pPr marL="112713" marR="0" lvl="0" indent="-112713" algn="l" defTabSz="457184" rtl="0" eaLnBrk="1" fontAlgn="auto" latinLnBrk="0" hangingPunct="1">
              <a:lnSpc>
                <a:spcPct val="120000"/>
              </a:lnSpc>
              <a:spcBef>
                <a:spcPts val="0"/>
              </a:spcBef>
              <a:spcAft>
                <a:spcPts val="0"/>
              </a:spcAft>
              <a:buClrTx/>
              <a:buSzTx/>
              <a:buFont typeface="Arial" panose="020B0604020202020204" pitchFamily="34" charset="0"/>
              <a:buChar char="•"/>
              <a:tabLst/>
              <a:defRPr/>
            </a:pPr>
            <a:r>
              <a:rPr lang="ru-RU" sz="900" b="1" i="0" u="none" strike="noStrike" kern="0" cap="none" spc="0" normalizeH="0" dirty="0">
                <a:ln>
                  <a:noFill/>
                </a:ln>
                <a:solidFill>
                  <a:srgbClr val="36C746"/>
                </a:solidFill>
                <a:effectLst/>
                <a:uLnTx/>
                <a:uFillTx/>
                <a:latin typeface="Arial"/>
                <a:ea typeface="+mn-ea"/>
                <a:cs typeface="+mn-cs"/>
              </a:rPr>
              <a:t>Более низкий уровень электромагнитных помех</a:t>
            </a:r>
            <a:r>
              <a:rPr lang="ru-RU" sz="900" b="0" i="0" u="none" strike="noStrike" kern="0" cap="none" spc="0" normalizeH="0" dirty="0">
                <a:ln>
                  <a:noFill/>
                </a:ln>
                <a:solidFill>
                  <a:srgbClr val="626469"/>
                </a:solidFill>
                <a:effectLst/>
                <a:uLnTx/>
                <a:uFillTx/>
                <a:latin typeface="Arial"/>
                <a:ea typeface="+mn-ea"/>
                <a:cs typeface="+mn-cs"/>
              </a:rPr>
              <a:t> благодаря 3-кратному экранированию</a:t>
            </a:r>
          </a:p>
        </p:txBody>
      </p:sp>
      <p:sp>
        <p:nvSpPr>
          <p:cNvPr id="4" name="TextBox 3">
            <a:extLst>
              <a:ext uri="{FF2B5EF4-FFF2-40B4-BE49-F238E27FC236}">
                <a16:creationId xmlns:a16="http://schemas.microsoft.com/office/drawing/2014/main" id="{A653B67F-B169-445F-8CEC-2D6E2472633C}"/>
              </a:ext>
            </a:extLst>
          </p:cNvPr>
          <p:cNvSpPr txBox="1"/>
          <p:nvPr/>
        </p:nvSpPr>
        <p:spPr>
          <a:xfrm>
            <a:off x="356315" y="937321"/>
            <a:ext cx="1327608" cy="261610"/>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1050" b="1" i="0" u="none" strike="noStrike" kern="1200" cap="none" spc="0" normalizeH="0" dirty="0">
                <a:ln>
                  <a:noFill/>
                </a:ln>
                <a:solidFill>
                  <a:srgbClr val="E47F00"/>
                </a:solidFill>
                <a:effectLst/>
                <a:uLnTx/>
                <a:uFillTx/>
                <a:latin typeface="Arial"/>
                <a:ea typeface="+mn-ea"/>
                <a:cs typeface="+mn-cs"/>
              </a:rPr>
              <a:t>Сетевые кабели</a:t>
            </a:r>
          </a:p>
        </p:txBody>
      </p:sp>
      <p:sp>
        <p:nvSpPr>
          <p:cNvPr id="27" name="TextBox 26">
            <a:extLst>
              <a:ext uri="{FF2B5EF4-FFF2-40B4-BE49-F238E27FC236}">
                <a16:creationId xmlns:a16="http://schemas.microsoft.com/office/drawing/2014/main" id="{74A4AF68-216C-42A2-B4DD-93555F4EEA5D}"/>
              </a:ext>
            </a:extLst>
          </p:cNvPr>
          <p:cNvSpPr txBox="1"/>
          <p:nvPr/>
        </p:nvSpPr>
        <p:spPr>
          <a:xfrm>
            <a:off x="3743912" y="937321"/>
            <a:ext cx="833883" cy="261610"/>
          </a:xfrm>
          <a:prstGeom prst="rect">
            <a:avLst/>
          </a:prstGeom>
          <a:noFill/>
          <a:ln w="9525">
            <a:noFill/>
          </a:ln>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1050" b="1" i="0" u="none" strike="noStrike" kern="1200" cap="none" spc="0" normalizeH="0" dirty="0">
                <a:ln>
                  <a:noFill/>
                </a:ln>
                <a:solidFill>
                  <a:srgbClr val="E47F00"/>
                </a:solidFill>
                <a:effectLst/>
                <a:uLnTx/>
                <a:uFillTx/>
                <a:latin typeface="Arial"/>
                <a:ea typeface="+mn-ea"/>
                <a:cs typeface="+mn-cs"/>
              </a:rPr>
              <a:t>Разъемы</a:t>
            </a:r>
          </a:p>
        </p:txBody>
      </p:sp>
      <p:sp>
        <p:nvSpPr>
          <p:cNvPr id="28" name="TextBox 27">
            <a:extLst>
              <a:ext uri="{FF2B5EF4-FFF2-40B4-BE49-F238E27FC236}">
                <a16:creationId xmlns:a16="http://schemas.microsoft.com/office/drawing/2014/main" id="{952266B7-2922-48EB-9F9F-FACB917E08D0}"/>
              </a:ext>
            </a:extLst>
          </p:cNvPr>
          <p:cNvSpPr txBox="1"/>
          <p:nvPr/>
        </p:nvSpPr>
        <p:spPr>
          <a:xfrm>
            <a:off x="5606658" y="937321"/>
            <a:ext cx="704039" cy="261610"/>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1050" b="1" i="0" u="none" strike="noStrike" kern="1200" cap="none" spc="0" normalizeH="0" dirty="0">
                <a:ln>
                  <a:noFill/>
                </a:ln>
                <a:solidFill>
                  <a:srgbClr val="E47F00"/>
                </a:solidFill>
                <a:effectLst/>
                <a:uLnTx/>
                <a:uFillTx/>
                <a:latin typeface="Arial"/>
                <a:ea typeface="+mn-ea"/>
                <a:cs typeface="+mn-cs"/>
              </a:rPr>
              <a:t>Панели</a:t>
            </a:r>
          </a:p>
        </p:txBody>
      </p:sp>
      <p:sp>
        <p:nvSpPr>
          <p:cNvPr id="29" name="Rounded Rectangle 19">
            <a:extLst>
              <a:ext uri="{FF2B5EF4-FFF2-40B4-BE49-F238E27FC236}">
                <a16:creationId xmlns:a16="http://schemas.microsoft.com/office/drawing/2014/main" id="{472FF60A-97F5-4731-A724-0BB81AC1B92B}"/>
              </a:ext>
            </a:extLst>
          </p:cNvPr>
          <p:cNvSpPr/>
          <p:nvPr/>
        </p:nvSpPr>
        <p:spPr>
          <a:xfrm>
            <a:off x="6807200" y="230188"/>
            <a:ext cx="2061936" cy="54402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Подключаемые продукты</a:t>
            </a:r>
          </a:p>
        </p:txBody>
      </p:sp>
      <p:sp>
        <p:nvSpPr>
          <p:cNvPr id="30" name="Slide Number Placeholder 1">
            <a:extLst>
              <a:ext uri="{FF2B5EF4-FFF2-40B4-BE49-F238E27FC236}">
                <a16:creationId xmlns:a16="http://schemas.microsoft.com/office/drawing/2014/main" id="{DBE5BAD0-A6A4-4C0D-9B93-4FB816BD20FF}"/>
              </a:ext>
            </a:extLst>
          </p:cNvPr>
          <p:cNvSpPr txBox="1">
            <a:spLocks/>
          </p:cNvSpPr>
          <p:nvPr/>
        </p:nvSpPr>
        <p:spPr>
          <a:xfrm>
            <a:off x="2243479" y="4899965"/>
            <a:ext cx="525690" cy="92333"/>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chemeClr val="bg2"/>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05"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3DCD58"/>
                </a:solidFill>
                <a:effectLst/>
                <a:uLnTx/>
                <a:uFillTx/>
                <a:latin typeface="Arial"/>
                <a:ea typeface="+mn-ea"/>
                <a:cs typeface="Arial"/>
              </a:rPr>
              <a:t>Страница </a:t>
            </a:r>
            <a:fld id="{5A9C12DC-491F-9444-86A2-13AC5C62A2FC}" type="slidenum">
              <a:rPr kumimoji="0" lang="ru-RU" sz="600" b="0" i="0" u="none" strike="noStrike" kern="1200" cap="none" spc="0" normalizeH="0" baseline="0" smtClean="0">
                <a:ln>
                  <a:noFill/>
                </a:ln>
                <a:solidFill>
                  <a:srgbClr val="3DCD58"/>
                </a:solidFill>
                <a:effectLst/>
                <a:uLnTx/>
                <a:uFillTx/>
                <a:latin typeface="Arial"/>
                <a:ea typeface="+mn-ea"/>
                <a:cs typeface="Arial"/>
              </a:rPr>
              <a:pPr marL="0" marR="0" lvl="0" indent="0" algn="l" defTabSz="457105" rtl="0" eaLnBrk="1" fontAlgn="auto" latinLnBrk="0" hangingPunct="1">
                <a:lnSpc>
                  <a:spcPct val="100000"/>
                </a:lnSpc>
                <a:spcBef>
                  <a:spcPts val="0"/>
                </a:spcBef>
                <a:spcAft>
                  <a:spcPts val="0"/>
                </a:spcAft>
                <a:buClrTx/>
                <a:buSzTx/>
                <a:buFontTx/>
                <a:buNone/>
                <a:tabLst/>
                <a:defRPr/>
              </a:pPr>
              <a:t>44</a:t>
            </a:fld>
            <a:endParaRPr kumimoji="0" lang="ru-RU" sz="600" b="0" i="0" u="none" strike="noStrike" kern="1200" cap="none" spc="0" normalizeH="0" baseline="0" dirty="0">
              <a:ln>
                <a:noFill/>
              </a:ln>
              <a:solidFill>
                <a:srgbClr val="3DCD58"/>
              </a:solidFill>
              <a:effectLst/>
              <a:uLnTx/>
              <a:uFillTx/>
              <a:latin typeface="Arial"/>
              <a:ea typeface="+mn-ea"/>
              <a:cs typeface="Arial"/>
            </a:endParaRPr>
          </a:p>
        </p:txBody>
      </p:sp>
      <p:sp>
        <p:nvSpPr>
          <p:cNvPr id="31" name="Footer Placeholder 2">
            <a:extLst>
              <a:ext uri="{FF2B5EF4-FFF2-40B4-BE49-F238E27FC236}">
                <a16:creationId xmlns:a16="http://schemas.microsoft.com/office/drawing/2014/main" id="{81A0620B-0F76-4923-A51D-CE46BF0F6D5A}"/>
              </a:ext>
            </a:extLst>
          </p:cNvPr>
          <p:cNvSpPr txBox="1">
            <a:spLocks/>
          </p:cNvSpPr>
          <p:nvPr/>
        </p:nvSpPr>
        <p:spPr>
          <a:xfrm>
            <a:off x="252413" y="4888384"/>
            <a:ext cx="1999692" cy="92333"/>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chemeClr val="accent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05"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626469"/>
                </a:solidFill>
                <a:effectLst/>
                <a:uLnTx/>
                <a:uFillTx/>
                <a:latin typeface="Arial"/>
                <a:ea typeface="+mn-ea"/>
                <a:cs typeface="Arial"/>
              </a:rPr>
              <a:t>Интеллектуальная собственность Шнейдер Электрик |</a:t>
            </a:r>
          </a:p>
        </p:txBody>
      </p:sp>
    </p:spTree>
    <p:extLst>
      <p:ext uri="{BB962C8B-B14F-4D97-AF65-F5344CB8AC3E}">
        <p14:creationId xmlns:p14="http://schemas.microsoft.com/office/powerpoint/2010/main" val="480861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693499" y="1852305"/>
            <a:ext cx="3675052" cy="1242529"/>
          </a:xfrm>
          <a:prstGeom prst="rect">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white"/>
              </a:solidFill>
              <a:effectLst/>
              <a:uLnTx/>
              <a:uFillTx/>
              <a:latin typeface="Arial"/>
              <a:ea typeface="+mn-ea"/>
              <a:cs typeface="+mn-cs"/>
            </a:endParaRPr>
          </a:p>
        </p:txBody>
      </p:sp>
      <p:sp>
        <p:nvSpPr>
          <p:cNvPr id="26" name="Rectangle 25"/>
          <p:cNvSpPr/>
          <p:nvPr/>
        </p:nvSpPr>
        <p:spPr>
          <a:xfrm>
            <a:off x="4693499" y="3282588"/>
            <a:ext cx="3675052" cy="1239964"/>
          </a:xfrm>
          <a:prstGeom prst="rect">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white"/>
              </a:solidFill>
              <a:effectLst/>
              <a:uLnTx/>
              <a:uFillTx/>
              <a:latin typeface="Arial"/>
              <a:ea typeface="+mn-ea"/>
              <a:cs typeface="+mn-cs"/>
            </a:endParaRPr>
          </a:p>
        </p:txBody>
      </p:sp>
      <p:sp>
        <p:nvSpPr>
          <p:cNvPr id="24" name="Rectangle 23"/>
          <p:cNvSpPr/>
          <p:nvPr/>
        </p:nvSpPr>
        <p:spPr>
          <a:xfrm>
            <a:off x="787953" y="3266668"/>
            <a:ext cx="3675052" cy="1275782"/>
          </a:xfrm>
          <a:prstGeom prst="rect">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white"/>
              </a:solidFill>
              <a:effectLst/>
              <a:uLnTx/>
              <a:uFillTx/>
              <a:latin typeface="Arial"/>
              <a:ea typeface="+mn-ea"/>
              <a:cs typeface="+mn-cs"/>
            </a:endParaRPr>
          </a:p>
        </p:txBody>
      </p:sp>
      <p:sp>
        <p:nvSpPr>
          <p:cNvPr id="21" name="Rectangle 20"/>
          <p:cNvSpPr/>
          <p:nvPr/>
        </p:nvSpPr>
        <p:spPr>
          <a:xfrm>
            <a:off x="787953" y="1836385"/>
            <a:ext cx="3675052" cy="1242529"/>
          </a:xfrm>
          <a:prstGeom prst="rect">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white"/>
              </a:solidFill>
              <a:effectLst/>
              <a:uLnTx/>
              <a:uFillTx/>
              <a:latin typeface="Arial"/>
              <a:ea typeface="+mn-ea"/>
              <a:cs typeface="+mn-cs"/>
            </a:endParaRPr>
          </a:p>
        </p:txBody>
      </p:sp>
      <p:sp>
        <p:nvSpPr>
          <p:cNvPr id="2" name="Slide Number Placeholder 1"/>
          <p:cNvSpPr>
            <a:spLocks noGrp="1"/>
          </p:cNvSpPr>
          <p:nvPr>
            <p:ph type="sldNum" sz="quarter" idx="4294967295"/>
          </p:nvPr>
        </p:nvSpPr>
        <p:spPr>
          <a:xfrm>
            <a:off x="1794934" y="4857750"/>
            <a:ext cx="525463" cy="92075"/>
          </a:xfrm>
        </p:spPr>
        <p:txBody>
          <a:bodyPr rtlCol="0"/>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3DCD58"/>
                </a:solidFill>
                <a:effectLst/>
                <a:uLnTx/>
                <a:uFillTx/>
                <a:latin typeface="Arial"/>
                <a:ea typeface="+mn-ea"/>
                <a:cs typeface="Arial"/>
              </a:rPr>
              <a:t> </a:t>
            </a:r>
          </a:p>
        </p:txBody>
      </p:sp>
      <p:sp>
        <p:nvSpPr>
          <p:cNvPr id="3" name="Footer Placeholder 2"/>
          <p:cNvSpPr>
            <a:spLocks noGrp="1"/>
          </p:cNvSpPr>
          <p:nvPr>
            <p:ph type="ftr" sz="quarter" idx="4294967295"/>
          </p:nvPr>
        </p:nvSpPr>
        <p:spPr>
          <a:xfrm>
            <a:off x="259647" y="4857750"/>
            <a:ext cx="1509713" cy="92075"/>
          </a:xfrm>
        </p:spPr>
        <p:txBody>
          <a:bodyPr rtlCol="0"/>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626469"/>
                </a:solidFill>
                <a:effectLst/>
                <a:uLnTx/>
                <a:uFillTx/>
                <a:latin typeface="Arial"/>
                <a:ea typeface="+mn-ea"/>
                <a:cs typeface="Arial"/>
              </a:rPr>
              <a:t> </a:t>
            </a:r>
          </a:p>
        </p:txBody>
      </p:sp>
      <p:sp>
        <p:nvSpPr>
          <p:cNvPr id="28" name="Rectangle 27"/>
          <p:cNvSpPr/>
          <p:nvPr/>
        </p:nvSpPr>
        <p:spPr>
          <a:xfrm>
            <a:off x="5258134" y="2083637"/>
            <a:ext cx="3384967" cy="692497"/>
          </a:xfrm>
          <a:prstGeom prst="rect">
            <a:avLst/>
          </a:prstGeom>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1300" b="1" i="0" u="none" strike="noStrike" kern="1200" cap="none" spc="0" normalizeH="0" dirty="0">
                <a:ln>
                  <a:noFill/>
                </a:ln>
                <a:solidFill>
                  <a:srgbClr val="3DCD58"/>
                </a:solidFill>
                <a:effectLst/>
                <a:uLnTx/>
                <a:uFillTx/>
                <a:latin typeface="Arial"/>
              </a:rPr>
              <a:t>Баланс воздухообмена</a:t>
            </a:r>
            <a:br>
              <a:rPr kumimoji="0" lang="ru-RU" sz="1300" b="1" i="0" u="none" strike="noStrike" kern="1200" cap="none" spc="0" normalizeH="0" baseline="0" dirty="0">
                <a:ln>
                  <a:noFill/>
                </a:ln>
                <a:solidFill>
                  <a:srgbClr val="3DCD58"/>
                </a:solidFill>
                <a:effectLst/>
                <a:uLnTx/>
                <a:uFillTx/>
                <a:latin typeface="Arial"/>
              </a:rPr>
            </a:br>
            <a:endParaRPr kumimoji="0" lang="ru-RU" sz="1300" b="1" i="0" u="none" strike="noStrike" kern="1200" cap="none" spc="0" normalizeH="0" baseline="0" dirty="0">
              <a:ln>
                <a:noFill/>
              </a:ln>
              <a:solidFill>
                <a:srgbClr val="3DCD58"/>
              </a:solidFill>
              <a:effectLst/>
              <a:uLnTx/>
              <a:uFillTx/>
              <a:latin typeface="Arial"/>
            </a:endParaRPr>
          </a:p>
          <a:p>
            <a:pPr defTabSz="457184" rtl="0">
              <a:defRPr/>
            </a:pPr>
            <a:r>
              <a:rPr lang="ru-RU" sz="1300" b="1" dirty="0">
                <a:solidFill>
                  <a:srgbClr val="3DCD58"/>
                </a:solidFill>
              </a:rPr>
              <a:t>Конфигурация устройства</a:t>
            </a:r>
          </a:p>
        </p:txBody>
      </p:sp>
      <p:sp>
        <p:nvSpPr>
          <p:cNvPr id="29" name="Rectangle 28"/>
          <p:cNvSpPr/>
          <p:nvPr/>
        </p:nvSpPr>
        <p:spPr>
          <a:xfrm>
            <a:off x="5258134" y="3511322"/>
            <a:ext cx="3384967" cy="1092607"/>
          </a:xfrm>
          <a:prstGeom prst="rect">
            <a:avLst/>
          </a:prstGeom>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1300" b="1" i="0" u="none" strike="noStrike" kern="1200" cap="none" spc="0" normalizeH="0" dirty="0">
                <a:ln>
                  <a:noFill/>
                </a:ln>
                <a:solidFill>
                  <a:srgbClr val="3DCD58"/>
                </a:solidFill>
                <a:effectLst/>
                <a:uLnTx/>
                <a:uFillTx/>
                <a:latin typeface="Arial"/>
              </a:rPr>
              <a:t>Проектирование снизу вверх</a:t>
            </a:r>
            <a:br>
              <a:rPr kumimoji="0" lang="ru-RU" sz="1300" b="1" i="0" u="none" strike="noStrike" kern="1200" cap="none" spc="0" normalizeH="0" baseline="0" dirty="0">
                <a:ln>
                  <a:noFill/>
                </a:ln>
                <a:solidFill>
                  <a:srgbClr val="3DCD58"/>
                </a:solidFill>
                <a:effectLst/>
                <a:uLnTx/>
                <a:uFillTx/>
                <a:latin typeface="Arial"/>
              </a:rPr>
            </a:br>
            <a:endParaRPr kumimoji="0" lang="ru-RU" sz="1300" b="1" i="0" u="none" strike="noStrike" kern="1200" cap="none" spc="0" normalizeH="0" baseline="0" dirty="0">
              <a:ln>
                <a:noFill/>
              </a:ln>
              <a:solidFill>
                <a:srgbClr val="3DCD58"/>
              </a:solidFill>
              <a:effectLst/>
              <a:uLnTx/>
              <a:uFillTx/>
              <a:latin typeface="Arial"/>
            </a:endParaRPr>
          </a:p>
          <a:p>
            <a:pPr defTabSz="457184" rtl="0">
              <a:defRPr/>
            </a:pPr>
            <a:r>
              <a:rPr lang="ru-RU" sz="1300" b="1" dirty="0">
                <a:solidFill>
                  <a:srgbClr val="3DCD58"/>
                </a:solidFill>
              </a:rPr>
              <a:t>Проверка программирования входа/выхода</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ru-RU" sz="1300" b="1" i="0" u="none" strike="noStrike" kern="1200" cap="none" spc="0" normalizeH="0" baseline="0" dirty="0">
              <a:ln>
                <a:noFill/>
              </a:ln>
              <a:solidFill>
                <a:srgbClr val="3DCD58"/>
              </a:solidFill>
              <a:effectLst/>
              <a:uLnTx/>
              <a:uFillTx/>
              <a:latin typeface="Arial"/>
            </a:endParaRPr>
          </a:p>
        </p:txBody>
      </p:sp>
      <p:sp>
        <p:nvSpPr>
          <p:cNvPr id="30" name="Text Placeholder 7"/>
          <p:cNvSpPr txBox="1">
            <a:spLocks/>
          </p:cNvSpPr>
          <p:nvPr/>
        </p:nvSpPr>
        <p:spPr>
          <a:xfrm>
            <a:off x="238189" y="126253"/>
            <a:ext cx="8468837" cy="369332"/>
          </a:xfrm>
          <a:prstGeom prst="rect">
            <a:avLst/>
          </a:prstGeom>
        </p:spPr>
        <p:txBody>
          <a:bodyPr rtlCol="0"/>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500"/>
              </a:spcBef>
              <a:spcAft>
                <a:spcPts val="0"/>
              </a:spcAft>
              <a:buClr>
                <a:srgbClr val="3DCD58"/>
              </a:buClr>
              <a:buSzTx/>
              <a:buFont typeface="Arial" panose="020B0604020202020204" pitchFamily="34" charset="0"/>
              <a:buNone/>
              <a:tabLst/>
              <a:defRPr/>
            </a:pPr>
            <a:r>
              <a:rPr lang="ru-RU" sz="1800" i="0" u="none" strike="noStrike" kern="1200" cap="none" spc="0" normalizeH="0" dirty="0">
                <a:ln>
                  <a:noFill/>
                </a:ln>
                <a:solidFill>
                  <a:schemeClr val="bg2"/>
                </a:solidFill>
                <a:effectLst/>
                <a:uLnTx/>
                <a:uFillTx/>
                <a:latin typeface="Arial"/>
                <a:ea typeface="+mn-ea"/>
                <a:cs typeface="Arial"/>
              </a:rPr>
              <a:t>НОВИНКА! Мобильное приложение </a:t>
            </a:r>
            <a:br>
              <a:rPr lang="ru-RU" sz="1800" i="0" u="none" strike="noStrike" kern="1200" cap="none" spc="0" normalizeH="0" dirty="0">
                <a:ln>
                  <a:noFill/>
                </a:ln>
                <a:solidFill>
                  <a:schemeClr val="bg2"/>
                </a:solidFill>
                <a:effectLst/>
                <a:uLnTx/>
                <a:uFillTx/>
                <a:latin typeface="Arial"/>
                <a:ea typeface="+mn-ea"/>
                <a:cs typeface="Arial"/>
              </a:rPr>
            </a:br>
            <a:r>
              <a:rPr lang="ru-RU" sz="1800" i="0" u="none" strike="noStrike" kern="1200" cap="none" spc="0" normalizeH="0" dirty="0">
                <a:ln>
                  <a:noFill/>
                </a:ln>
                <a:solidFill>
                  <a:schemeClr val="bg2"/>
                </a:solidFill>
                <a:effectLst/>
                <a:uLnTx/>
                <a:uFillTx/>
                <a:latin typeface="Arial"/>
                <a:ea typeface="+mn-ea"/>
                <a:cs typeface="Arial"/>
              </a:rPr>
              <a:t>eCommission SmartX IP Controller</a:t>
            </a:r>
            <a:endParaRPr kumimoji="0" lang="ru-RU" sz="1800" i="0" u="none" strike="noStrike" kern="1200" cap="none" spc="0" normalizeH="0" baseline="0" dirty="0">
              <a:ln>
                <a:noFill/>
              </a:ln>
              <a:solidFill>
                <a:schemeClr val="bg2"/>
              </a:solidFill>
              <a:effectLst/>
              <a:uLnTx/>
              <a:uFillTx/>
              <a:latin typeface="Arial"/>
              <a:ea typeface="+mn-ea"/>
              <a:cs typeface="Arial"/>
            </a:endParaRPr>
          </a:p>
        </p:txBody>
      </p:sp>
      <p:sp>
        <p:nvSpPr>
          <p:cNvPr id="31" name="Text Placeholder 8"/>
          <p:cNvSpPr txBox="1">
            <a:spLocks/>
          </p:cNvSpPr>
          <p:nvPr/>
        </p:nvSpPr>
        <p:spPr>
          <a:xfrm>
            <a:off x="238189" y="640867"/>
            <a:ext cx="8468837" cy="253916"/>
          </a:xfrm>
          <a:prstGeom prst="rect">
            <a:avLst/>
          </a:prstGeom>
        </p:spPr>
        <p:txBody>
          <a:bodyPr rtlCol="0"/>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173032" marR="0" lvl="0" indent="-157158" algn="l" defTabSz="457184"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lang="ru-RU" sz="1100" b="0" i="0" u="none" strike="noStrike" kern="1200" cap="none" spc="0" normalizeH="0" dirty="0">
                <a:ln>
                  <a:noFill/>
                </a:ln>
                <a:solidFill>
                  <a:srgbClr val="00B0F0"/>
                </a:solidFill>
                <a:effectLst/>
                <a:uLnTx/>
                <a:uFillTx/>
                <a:latin typeface="Arial"/>
                <a:ea typeface="+mn-ea"/>
                <a:cs typeface="Arial"/>
              </a:rPr>
              <a:t>Повышает производительность и снижает трудозатраты</a:t>
            </a:r>
          </a:p>
        </p:txBody>
      </p:sp>
      <p:pic>
        <p:nvPicPr>
          <p:cNvPr id="183298" name="Picture 2" descr="image00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01624" y="2024731"/>
            <a:ext cx="1249033" cy="21520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ounded Rectangle 19">
            <a:extLst>
              <a:ext uri="{FF2B5EF4-FFF2-40B4-BE49-F238E27FC236}">
                <a16:creationId xmlns:a16="http://schemas.microsoft.com/office/drawing/2014/main" id="{05D1D1EB-3C83-462C-91CC-2B05172AEA33}"/>
              </a:ext>
            </a:extLst>
          </p:cNvPr>
          <p:cNvSpPr/>
          <p:nvPr/>
        </p:nvSpPr>
        <p:spPr>
          <a:xfrm>
            <a:off x="6795220" y="275988"/>
            <a:ext cx="2061936" cy="54402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Подключаемые продукты</a:t>
            </a:r>
          </a:p>
        </p:txBody>
      </p:sp>
      <p:sp>
        <p:nvSpPr>
          <p:cNvPr id="18" name="Rectangle 17">
            <a:extLst>
              <a:ext uri="{FF2B5EF4-FFF2-40B4-BE49-F238E27FC236}">
                <a16:creationId xmlns:a16="http://schemas.microsoft.com/office/drawing/2014/main" id="{55286B96-18E0-4385-A3F7-FB0DDA7F2BAE}"/>
              </a:ext>
            </a:extLst>
          </p:cNvPr>
          <p:cNvSpPr/>
          <p:nvPr/>
        </p:nvSpPr>
        <p:spPr>
          <a:xfrm>
            <a:off x="206544" y="1218805"/>
            <a:ext cx="7619644" cy="538609"/>
          </a:xfrm>
          <a:prstGeom prst="rect">
            <a:avLst/>
          </a:prstGeom>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1400" i="0" u="none" strike="noStrike" kern="1200" cap="none" spc="0" normalizeH="0" dirty="0">
                <a:ln>
                  <a:noFill/>
                </a:ln>
                <a:solidFill>
                  <a:schemeClr val="accent1"/>
                </a:solidFill>
                <a:effectLst/>
                <a:uLnTx/>
                <a:uFillTx/>
                <a:latin typeface="Arial"/>
                <a:ea typeface="+mn-ea"/>
                <a:cs typeface="+mn-cs"/>
              </a:rPr>
              <a:t>Конфигурирование контроллеров SmartX IP без соединения с сервером;</a:t>
            </a:r>
            <a:br>
              <a:rPr lang="ru-RU" sz="1400" i="0" u="none" strike="noStrike" kern="1200" cap="none" spc="0" normalizeH="0" dirty="0">
                <a:ln>
                  <a:noFill/>
                </a:ln>
                <a:solidFill>
                  <a:schemeClr val="accent1"/>
                </a:solidFill>
                <a:effectLst/>
                <a:uLnTx/>
                <a:uFillTx/>
                <a:latin typeface="Arial"/>
                <a:ea typeface="+mn-ea"/>
                <a:cs typeface="+mn-cs"/>
              </a:rPr>
            </a:br>
            <a:r>
              <a:rPr lang="ru-RU" sz="1400" i="0" u="none" strike="noStrike" kern="1200" cap="none" spc="0" normalizeH="0" dirty="0">
                <a:ln>
                  <a:noFill/>
                </a:ln>
                <a:solidFill>
                  <a:schemeClr val="accent1"/>
                </a:solidFill>
                <a:effectLst/>
                <a:uLnTx/>
                <a:uFillTx/>
                <a:latin typeface="Arial"/>
                <a:ea typeface="+mn-ea"/>
                <a:cs typeface="+mn-cs"/>
              </a:rPr>
              <a:t>сокращение срока ввода в эксплуатацию на 20 %</a:t>
            </a:r>
            <a:r>
              <a:rPr lang="ru-RU" sz="1500" b="1" i="0" u="none" strike="noStrike" kern="1200" cap="none" spc="0" normalizeH="0" dirty="0">
                <a:ln>
                  <a:noFill/>
                </a:ln>
                <a:solidFill>
                  <a:srgbClr val="3DCD58"/>
                </a:solidFill>
                <a:effectLst/>
                <a:uLnTx/>
                <a:uFillTx/>
                <a:latin typeface="Arial"/>
                <a:ea typeface="+mn-ea"/>
                <a:cs typeface="+mn-cs"/>
              </a:rPr>
              <a:t> </a:t>
            </a:r>
          </a:p>
        </p:txBody>
      </p:sp>
      <p:sp>
        <p:nvSpPr>
          <p:cNvPr id="19" name="Slide Number Placeholder 1">
            <a:extLst>
              <a:ext uri="{FF2B5EF4-FFF2-40B4-BE49-F238E27FC236}">
                <a16:creationId xmlns:a16="http://schemas.microsoft.com/office/drawing/2014/main" id="{D29F8B29-73BA-461F-8EAC-82EF41E4B243}"/>
              </a:ext>
            </a:extLst>
          </p:cNvPr>
          <p:cNvSpPr txBox="1">
            <a:spLocks/>
          </p:cNvSpPr>
          <p:nvPr/>
        </p:nvSpPr>
        <p:spPr>
          <a:xfrm>
            <a:off x="2234853" y="4797967"/>
            <a:ext cx="525690" cy="92333"/>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chemeClr val="bg2"/>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05"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3DCD58"/>
                </a:solidFill>
                <a:effectLst/>
                <a:uLnTx/>
                <a:uFillTx/>
                <a:latin typeface="Arial"/>
                <a:ea typeface="+mn-ea"/>
                <a:cs typeface="Arial"/>
              </a:rPr>
              <a:t>Страница </a:t>
            </a:r>
            <a:fld id="{5A9C12DC-491F-9444-86A2-13AC5C62A2FC}" type="slidenum">
              <a:rPr kumimoji="0" lang="ru-RU" sz="600" b="0" i="0" u="none" strike="noStrike" kern="1200" cap="none" spc="0" normalizeH="0" baseline="0" smtClean="0">
                <a:ln>
                  <a:noFill/>
                </a:ln>
                <a:solidFill>
                  <a:srgbClr val="3DCD58"/>
                </a:solidFill>
                <a:effectLst/>
                <a:uLnTx/>
                <a:uFillTx/>
                <a:latin typeface="Arial"/>
                <a:ea typeface="+mn-ea"/>
                <a:cs typeface="Arial"/>
              </a:rPr>
              <a:pPr marL="0" marR="0" lvl="0" indent="0" algn="l" defTabSz="457105" rtl="0" eaLnBrk="1" fontAlgn="auto" latinLnBrk="0" hangingPunct="1">
                <a:lnSpc>
                  <a:spcPct val="100000"/>
                </a:lnSpc>
                <a:spcBef>
                  <a:spcPts val="0"/>
                </a:spcBef>
                <a:spcAft>
                  <a:spcPts val="0"/>
                </a:spcAft>
                <a:buClrTx/>
                <a:buSzTx/>
                <a:buFontTx/>
                <a:buNone/>
                <a:tabLst/>
                <a:defRPr/>
              </a:pPr>
              <a:t>45</a:t>
            </a:fld>
            <a:endParaRPr kumimoji="0" lang="ru-RU" sz="600" b="0" i="0" u="none" strike="noStrike" kern="1200" cap="none" spc="0" normalizeH="0" baseline="0" dirty="0">
              <a:ln>
                <a:noFill/>
              </a:ln>
              <a:solidFill>
                <a:srgbClr val="3DCD58"/>
              </a:solidFill>
              <a:effectLst/>
              <a:uLnTx/>
              <a:uFillTx/>
              <a:latin typeface="Arial"/>
              <a:ea typeface="+mn-ea"/>
              <a:cs typeface="Arial"/>
            </a:endParaRPr>
          </a:p>
        </p:txBody>
      </p:sp>
      <p:sp>
        <p:nvSpPr>
          <p:cNvPr id="20" name="Footer Placeholder 2">
            <a:extLst>
              <a:ext uri="{FF2B5EF4-FFF2-40B4-BE49-F238E27FC236}">
                <a16:creationId xmlns:a16="http://schemas.microsoft.com/office/drawing/2014/main" id="{9FB60E48-3D43-4FC1-BF3E-E970CFF7F7C5}"/>
              </a:ext>
            </a:extLst>
          </p:cNvPr>
          <p:cNvSpPr txBox="1">
            <a:spLocks/>
          </p:cNvSpPr>
          <p:nvPr/>
        </p:nvSpPr>
        <p:spPr>
          <a:xfrm>
            <a:off x="252412" y="4789420"/>
            <a:ext cx="2012223" cy="92333"/>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chemeClr val="accent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05"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626469"/>
                </a:solidFill>
                <a:effectLst/>
                <a:uLnTx/>
                <a:uFillTx/>
                <a:latin typeface="Arial"/>
                <a:ea typeface="+mn-ea"/>
                <a:cs typeface="Arial"/>
              </a:rPr>
              <a:t>Интеллектуальная собственность Шнейдер Электрик |</a:t>
            </a:r>
          </a:p>
        </p:txBody>
      </p:sp>
      <p:sp>
        <p:nvSpPr>
          <p:cNvPr id="23" name="Rectangle 22">
            <a:extLst>
              <a:ext uri="{FF2B5EF4-FFF2-40B4-BE49-F238E27FC236}">
                <a16:creationId xmlns:a16="http://schemas.microsoft.com/office/drawing/2014/main" id="{A06C93A1-5526-4AF1-82A5-10264D7C1363}"/>
              </a:ext>
            </a:extLst>
          </p:cNvPr>
          <p:cNvSpPr/>
          <p:nvPr/>
        </p:nvSpPr>
        <p:spPr>
          <a:xfrm>
            <a:off x="1079089" y="2063933"/>
            <a:ext cx="3384967" cy="892552"/>
          </a:xfrm>
          <a:prstGeom prst="rect">
            <a:avLst/>
          </a:prstGeom>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1300" b="1" dirty="0">
                <a:solidFill>
                  <a:srgbClr val="3DCD58"/>
                </a:solidFill>
                <a:latin typeface="Arial"/>
              </a:rPr>
              <a:t>Переносные</a:t>
            </a:r>
            <a:r>
              <a:rPr lang="ru-RU" sz="1300" b="1" dirty="0">
                <a:solidFill>
                  <a:srgbClr val="3DCD58"/>
                </a:solidFill>
              </a:rPr>
              <a:t>, упрощенные </a:t>
            </a:r>
            <a:br>
              <a:rPr lang="ru-RU" sz="1300" b="1" dirty="0">
                <a:solidFill>
                  <a:srgbClr val="3DCD58"/>
                </a:solidFill>
              </a:rPr>
            </a:br>
            <a:r>
              <a:rPr lang="ru-RU" sz="1300" b="1" dirty="0">
                <a:solidFill>
                  <a:srgbClr val="3DCD58"/>
                </a:solidFill>
              </a:rPr>
              <a:t>рабочие процессы, </a:t>
            </a:r>
            <a:br>
              <a:rPr lang="ru-RU" sz="1300" b="1" dirty="0">
                <a:solidFill>
                  <a:srgbClr val="3DCD58"/>
                </a:solidFill>
              </a:rPr>
            </a:br>
            <a:r>
              <a:rPr lang="ru-RU" sz="1300" b="1" dirty="0">
                <a:solidFill>
                  <a:srgbClr val="3DCD58"/>
                </a:solidFill>
              </a:rPr>
              <a:t>адаптированные </a:t>
            </a:r>
            <a:br>
              <a:rPr lang="ru-RU" sz="1300" b="1" dirty="0">
                <a:solidFill>
                  <a:srgbClr val="3DCD58"/>
                </a:solidFill>
              </a:rPr>
            </a:br>
            <a:r>
              <a:rPr lang="ru-RU" sz="1300" b="1" dirty="0">
                <a:solidFill>
                  <a:srgbClr val="3DCD58"/>
                </a:solidFill>
              </a:rPr>
              <a:t>под пользователей</a:t>
            </a:r>
          </a:p>
        </p:txBody>
      </p:sp>
      <p:sp>
        <p:nvSpPr>
          <p:cNvPr id="32" name="Rectangle 31">
            <a:extLst>
              <a:ext uri="{FF2B5EF4-FFF2-40B4-BE49-F238E27FC236}">
                <a16:creationId xmlns:a16="http://schemas.microsoft.com/office/drawing/2014/main" id="{AD621E4A-851E-4C3A-86E9-683CF2FC8859}"/>
              </a:ext>
            </a:extLst>
          </p:cNvPr>
          <p:cNvSpPr/>
          <p:nvPr/>
        </p:nvSpPr>
        <p:spPr>
          <a:xfrm>
            <a:off x="1070543" y="3483072"/>
            <a:ext cx="3384967" cy="692497"/>
          </a:xfrm>
          <a:prstGeom prst="rect">
            <a:avLst/>
          </a:prstGeom>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1300" b="1" dirty="0">
                <a:solidFill>
                  <a:srgbClr val="3DCD58"/>
                </a:solidFill>
                <a:latin typeface="Arial"/>
              </a:rPr>
              <a:t>Конфигурация, сохранение, повторное использование </a:t>
            </a:r>
            <a:br>
              <a:rPr lang="ru-RU" sz="1300" b="1" dirty="0">
                <a:solidFill>
                  <a:srgbClr val="3DCD58"/>
                </a:solidFill>
                <a:latin typeface="Arial"/>
              </a:rPr>
            </a:br>
            <a:r>
              <a:rPr lang="ru-RU" sz="1300" b="1" dirty="0">
                <a:solidFill>
                  <a:srgbClr val="3DCD58"/>
                </a:solidFill>
                <a:latin typeface="Arial"/>
              </a:rPr>
              <a:t>общих настроек сети связи</a:t>
            </a:r>
            <a:endParaRPr lang="ru-RU" sz="1300" b="1" dirty="0">
              <a:solidFill>
                <a:srgbClr val="3DCD58"/>
              </a:solidFill>
            </a:endParaRPr>
          </a:p>
        </p:txBody>
      </p:sp>
    </p:spTree>
    <p:extLst>
      <p:ext uri="{BB962C8B-B14F-4D97-AF65-F5344CB8AC3E}">
        <p14:creationId xmlns:p14="http://schemas.microsoft.com/office/powerpoint/2010/main" val="343164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dissolve">
                                      <p:cBhvr>
                                        <p:cTn id="7" dur="500"/>
                                        <p:tgtEl>
                                          <p:spTgt spid="183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2234933" y="4882873"/>
            <a:ext cx="525690" cy="92333"/>
          </a:xfrm>
        </p:spPr>
        <p:txBody>
          <a:bodyPr rtlCol="0"/>
          <a:lstStyle/>
          <a:p>
            <a:pPr rtl="0"/>
            <a:r>
              <a:rPr lang="ru-RU" dirty="0"/>
              <a:t>Страница </a:t>
            </a:r>
            <a:fld id="{5A9C12DC-491F-9444-86A2-13AC5C62A2FC}" type="slidenum">
              <a:rPr lang="ru-RU" smtClean="0"/>
              <a:pPr/>
              <a:t>46</a:t>
            </a:fld>
            <a:endParaRPr lang="ru-RU" dirty="0"/>
          </a:p>
        </p:txBody>
      </p:sp>
      <p:sp>
        <p:nvSpPr>
          <p:cNvPr id="9" name="Footer Placeholder 8"/>
          <p:cNvSpPr>
            <a:spLocks noGrp="1"/>
          </p:cNvSpPr>
          <p:nvPr>
            <p:ph type="ftr" sz="quarter" idx="3"/>
          </p:nvPr>
        </p:nvSpPr>
        <p:spPr>
          <a:xfrm>
            <a:off x="252413" y="4873509"/>
            <a:ext cx="2037860" cy="92333"/>
          </a:xfrm>
        </p:spPr>
        <p:txBody>
          <a:bodyPr rtlCol="0"/>
          <a:lstStyle/>
          <a:p>
            <a:pPr rtl="0"/>
            <a:r>
              <a:rPr lang="ru-RU" dirty="0"/>
              <a:t>Интеллектуальная собственность Шнейдер Электрик |</a:t>
            </a:r>
          </a:p>
        </p:txBody>
      </p:sp>
      <p:sp>
        <p:nvSpPr>
          <p:cNvPr id="11" name="Title 2"/>
          <p:cNvSpPr>
            <a:spLocks noGrp="1"/>
          </p:cNvSpPr>
          <p:nvPr>
            <p:ph type="title"/>
          </p:nvPr>
        </p:nvSpPr>
        <p:spPr>
          <a:xfrm>
            <a:off x="258056" y="230188"/>
            <a:ext cx="8633531" cy="307777"/>
          </a:xfrm>
        </p:spPr>
        <p:txBody>
          <a:bodyPr rtlCol="0">
            <a:spAutoFit/>
          </a:bodyPr>
          <a:lstStyle/>
          <a:p>
            <a:pPr rtl="0"/>
            <a:r>
              <a:rPr lang="ru-RU" dirty="0"/>
              <a:t>Модули ввода-вывода сервера SmartX Edge</a:t>
            </a:r>
          </a:p>
        </p:txBody>
      </p:sp>
      <p:sp>
        <p:nvSpPr>
          <p:cNvPr id="12" name="Content Placeholder 3"/>
          <p:cNvSpPr>
            <a:spLocks noGrp="1"/>
          </p:cNvSpPr>
          <p:nvPr>
            <p:ph idx="4294967295"/>
          </p:nvPr>
        </p:nvSpPr>
        <p:spPr>
          <a:xfrm>
            <a:off x="258056" y="1203325"/>
            <a:ext cx="5768456" cy="3698448"/>
          </a:xfrm>
          <a:prstGeom prst="rect">
            <a:avLst/>
          </a:prstGeom>
        </p:spPr>
        <p:txBody>
          <a:bodyPr vert="horz" wrap="square" lIns="0" tIns="0" rIns="0" bIns="0" rtlCol="0" anchor="t">
            <a:spAutoFit/>
          </a:bodyPr>
          <a:lstStyle/>
          <a:p>
            <a:pPr marL="15875" indent="0" rtl="0">
              <a:buNone/>
            </a:pPr>
            <a:r>
              <a:rPr lang="ru-RU" sz="1200" b="1" dirty="0"/>
              <a:t>Каждый сервер SmartX AS-P поддерживает до 32 модулей ввода-вывода</a:t>
            </a:r>
          </a:p>
          <a:p>
            <a:pPr lvl="1" rtl="0"/>
            <a:r>
              <a:rPr lang="ru-RU" sz="1100" dirty="0"/>
              <a:t>Включает AS-P, блок питания и соответствующие модули ввода-вывода</a:t>
            </a:r>
          </a:p>
          <a:p>
            <a:pPr lvl="1" rtl="0"/>
            <a:r>
              <a:rPr lang="ru-RU" sz="1100" dirty="0"/>
              <a:t>Удлинительный кабель для установки нескольких рядов (макс. 5 на сервер автоматизации)</a:t>
            </a:r>
          </a:p>
          <a:p>
            <a:pPr lvl="1" rtl="0"/>
            <a:r>
              <a:rPr lang="ru-RU" sz="1100" dirty="0"/>
              <a:t>Может управлять более чем 400 точками ввода-вывода (в зависимости от конфигурации)</a:t>
            </a:r>
          </a:p>
          <a:p>
            <a:pPr marL="0" indent="15875" rtl="0">
              <a:buNone/>
            </a:pPr>
            <a:endParaRPr lang="ru-RU" sz="100" b="1" dirty="0"/>
          </a:p>
          <a:p>
            <a:pPr marL="0" indent="15875" rtl="0">
              <a:buNone/>
            </a:pPr>
            <a:r>
              <a:rPr lang="ru-RU" sz="1200" b="1" dirty="0"/>
              <a:t>17 различных модулей ввода-вывода позволяют осуществлять централизованное управление большими механическими системами</a:t>
            </a:r>
          </a:p>
          <a:p>
            <a:pPr marL="339725" lvl="1" indent="-160338" rtl="0"/>
            <a:r>
              <a:rPr lang="ru-RU" sz="1100" dirty="0">
                <a:solidFill>
                  <a:srgbClr val="777777"/>
                </a:solidFill>
              </a:rPr>
              <a:t>Различные цифровые и аналоговые входы и выходы для оптимизации каждой установки под требования клиентов </a:t>
            </a:r>
            <a:endParaRPr lang="ru-RU" sz="1100" dirty="0">
              <a:solidFill>
                <a:srgbClr val="FF0000"/>
              </a:solidFill>
            </a:endParaRPr>
          </a:p>
          <a:p>
            <a:pPr rtl="0">
              <a:buNone/>
            </a:pPr>
            <a:endParaRPr lang="ru-RU" sz="100" b="1" dirty="0"/>
          </a:p>
          <a:p>
            <a:pPr rtl="0">
              <a:buNone/>
            </a:pPr>
            <a:r>
              <a:rPr lang="ru-RU" sz="1200" b="1" dirty="0"/>
              <a:t>Источник питания </a:t>
            </a:r>
          </a:p>
          <a:p>
            <a:pPr lvl="1" rtl="0"/>
            <a:r>
              <a:rPr lang="ru-RU" sz="1100" dirty="0">
                <a:solidFill>
                  <a:srgbClr val="777777"/>
                </a:solidFill>
              </a:rPr>
              <a:t>Питание 24 В от общей шины</a:t>
            </a:r>
            <a:endParaRPr lang="ru-RU" sz="1100" dirty="0"/>
          </a:p>
          <a:p>
            <a:pPr rtl="0">
              <a:buNone/>
            </a:pPr>
            <a:endParaRPr lang="ru-RU" sz="1200" dirty="0"/>
          </a:p>
        </p:txBody>
      </p:sp>
      <p:sp>
        <p:nvSpPr>
          <p:cNvPr id="14" name="Text Placeholder 5"/>
          <p:cNvSpPr>
            <a:spLocks noGrp="1"/>
          </p:cNvSpPr>
          <p:nvPr>
            <p:ph type="body" idx="15"/>
          </p:nvPr>
        </p:nvSpPr>
        <p:spPr>
          <a:xfrm>
            <a:off x="258055" y="604935"/>
            <a:ext cx="8633531" cy="169277"/>
          </a:xfrm>
        </p:spPr>
        <p:txBody>
          <a:bodyPr rtlCol="0">
            <a:spAutoFit/>
          </a:bodyPr>
          <a:lstStyle/>
          <a:p>
            <a:pPr rtl="0"/>
            <a:r>
              <a:rPr lang="ru-RU" dirty="0"/>
              <a:t>Модульный и масштабируемый объем для удовлетворения ваших конкретных потребностей</a:t>
            </a:r>
          </a:p>
        </p:txBody>
      </p:sp>
      <p:pic>
        <p:nvPicPr>
          <p:cNvPr id="13" name="Picture 10" descr="AS-B_2row_100dpi"/>
          <p:cNvPicPr>
            <a:picLocks noChangeAspect="1" noChangeArrowheads="1"/>
          </p:cNvPicPr>
          <p:nvPr/>
        </p:nvPicPr>
        <p:blipFill>
          <a:blip r:embed="rId3" cstate="email"/>
          <a:srcRect/>
          <a:stretch>
            <a:fillRect/>
          </a:stretch>
        </p:blipFill>
        <p:spPr bwMode="auto">
          <a:xfrm>
            <a:off x="6190261" y="1127738"/>
            <a:ext cx="2701326" cy="1921328"/>
          </a:xfrm>
          <a:prstGeom prst="rect">
            <a:avLst/>
          </a:prstGeom>
          <a:noFill/>
          <a:ln w="9525">
            <a:noFill/>
            <a:miter lim="800000"/>
            <a:headEnd/>
            <a:tailEnd/>
          </a:ln>
        </p:spPr>
      </p:pic>
      <p:pic>
        <p:nvPicPr>
          <p:cNvPr id="15" name="Picture 14" descr="PowerSupply.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2813" y="3140364"/>
            <a:ext cx="914091" cy="1127379"/>
          </a:xfrm>
          <a:prstGeom prst="rect">
            <a:avLst/>
          </a:prstGeom>
        </p:spPr>
      </p:pic>
      <p:pic>
        <p:nvPicPr>
          <p:cNvPr id="16" name="Picture 15" descr="DI_16_FRONT.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56059" y="3140365"/>
            <a:ext cx="1147207" cy="1311642"/>
          </a:xfrm>
          <a:prstGeom prst="rect">
            <a:avLst/>
          </a:prstGeom>
        </p:spPr>
      </p:pic>
      <p:sp>
        <p:nvSpPr>
          <p:cNvPr id="20" name="Rounded Rectangle 19"/>
          <p:cNvSpPr/>
          <p:nvPr/>
        </p:nvSpPr>
        <p:spPr>
          <a:xfrm>
            <a:off x="6807200" y="230188"/>
            <a:ext cx="2061936" cy="54402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Подключаемые продукты</a:t>
            </a:r>
          </a:p>
        </p:txBody>
      </p:sp>
    </p:spTree>
    <p:extLst>
      <p:ext uri="{BB962C8B-B14F-4D97-AF65-F5344CB8AC3E}">
        <p14:creationId xmlns:p14="http://schemas.microsoft.com/office/powerpoint/2010/main" val="1777270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2243399" y="4874327"/>
            <a:ext cx="525690" cy="92333"/>
          </a:xfrm>
        </p:spPr>
        <p:txBody>
          <a:bodyPr rtlCol="0"/>
          <a:lstStyle/>
          <a:p>
            <a:pPr rtl="0"/>
            <a:r>
              <a:rPr lang="ru-RU" dirty="0"/>
              <a:t>Страница </a:t>
            </a:r>
            <a:fld id="{5A9C12DC-491F-9444-86A2-13AC5C62A2FC}" type="slidenum">
              <a:rPr lang="ru-RU" smtClean="0"/>
              <a:pPr/>
              <a:t>47</a:t>
            </a:fld>
            <a:endParaRPr lang="ru-RU" dirty="0"/>
          </a:p>
        </p:txBody>
      </p:sp>
      <p:sp>
        <p:nvSpPr>
          <p:cNvPr id="9" name="Footer Placeholder 8"/>
          <p:cNvSpPr>
            <a:spLocks noGrp="1"/>
          </p:cNvSpPr>
          <p:nvPr>
            <p:ph type="ftr" sz="quarter" idx="3"/>
          </p:nvPr>
        </p:nvSpPr>
        <p:spPr>
          <a:xfrm>
            <a:off x="252413" y="4864964"/>
            <a:ext cx="1986585" cy="92333"/>
          </a:xfrm>
        </p:spPr>
        <p:txBody>
          <a:bodyPr rtlCol="0"/>
          <a:lstStyle/>
          <a:p>
            <a:pPr rtl="0"/>
            <a:r>
              <a:rPr lang="ru-RU" dirty="0"/>
              <a:t>Интеллектуальная собственность Шнейдер Электрик |</a:t>
            </a:r>
          </a:p>
        </p:txBody>
      </p:sp>
      <p:sp>
        <p:nvSpPr>
          <p:cNvPr id="11" name="Title 2"/>
          <p:cNvSpPr>
            <a:spLocks noGrp="1"/>
          </p:cNvSpPr>
          <p:nvPr>
            <p:ph type="title"/>
          </p:nvPr>
        </p:nvSpPr>
        <p:spPr>
          <a:xfrm>
            <a:off x="258056" y="230188"/>
            <a:ext cx="8633531" cy="307777"/>
          </a:xfrm>
        </p:spPr>
        <p:txBody>
          <a:bodyPr rtlCol="0">
            <a:spAutoFit/>
          </a:bodyPr>
          <a:lstStyle/>
          <a:p>
            <a:pPr rtl="0"/>
            <a:r>
              <a:rPr lang="ru-RU" dirty="0"/>
              <a:t>Модули ввода-вывода сервера SmartX Edge</a:t>
            </a:r>
          </a:p>
        </p:txBody>
      </p:sp>
      <p:sp>
        <p:nvSpPr>
          <p:cNvPr id="12" name="Content Placeholder 3"/>
          <p:cNvSpPr>
            <a:spLocks noGrp="1"/>
          </p:cNvSpPr>
          <p:nvPr>
            <p:ph idx="4294967295"/>
          </p:nvPr>
        </p:nvSpPr>
        <p:spPr>
          <a:xfrm>
            <a:off x="258056" y="1203325"/>
            <a:ext cx="5193873" cy="3616375"/>
          </a:xfrm>
          <a:prstGeom prst="rect">
            <a:avLst/>
          </a:prstGeom>
        </p:spPr>
        <p:txBody>
          <a:bodyPr rtlCol="0">
            <a:spAutoFit/>
          </a:bodyPr>
          <a:lstStyle/>
          <a:p>
            <a:pPr rtl="0">
              <a:buNone/>
            </a:pPr>
            <a:r>
              <a:rPr lang="ru-RU" sz="1200" b="1" dirty="0"/>
              <a:t>Легкая установка</a:t>
            </a:r>
          </a:p>
          <a:p>
            <a:pPr lvl="1" rtl="0"/>
            <a:r>
              <a:rPr lang="ru-RU" sz="1100" dirty="0"/>
              <a:t>Монтаж на DIN-рейке или стене</a:t>
            </a:r>
          </a:p>
          <a:p>
            <a:pPr lvl="1" rtl="0"/>
            <a:r>
              <a:rPr lang="ru-RU" sz="1100" dirty="0"/>
              <a:t>Замена непосредственно в процессе работы/«подключи и работай»</a:t>
            </a:r>
          </a:p>
          <a:p>
            <a:pPr marL="15875" indent="0" rtl="0">
              <a:buNone/>
            </a:pPr>
            <a:endParaRPr lang="ru-RU" sz="100" b="1" dirty="0"/>
          </a:p>
          <a:p>
            <a:pPr marL="15875" indent="0" rtl="0">
              <a:buNone/>
            </a:pPr>
            <a:r>
              <a:rPr lang="ru-RU" sz="1200" b="1" dirty="0"/>
              <a:t>Двухсекционная конструкция с запатентованными </a:t>
            </a:r>
            <a:br>
              <a:rPr lang="ru-RU" sz="1200" b="1" dirty="0"/>
            </a:br>
            <a:r>
              <a:rPr lang="ru-RU" sz="1200" b="1" dirty="0"/>
              <a:t>блокирующими ручками</a:t>
            </a:r>
          </a:p>
          <a:p>
            <a:pPr rtl="0">
              <a:buNone/>
            </a:pPr>
            <a:endParaRPr lang="ru-RU" sz="100" b="1" dirty="0"/>
          </a:p>
          <a:p>
            <a:pPr rtl="0">
              <a:buNone/>
            </a:pPr>
            <a:r>
              <a:rPr lang="ru-RU" sz="1200" b="1" dirty="0"/>
              <a:t>Отдельная схема подключения</a:t>
            </a:r>
          </a:p>
          <a:p>
            <a:pPr lvl="1" rtl="0"/>
            <a:r>
              <a:rPr lang="ru-RU" sz="1100" dirty="0"/>
              <a:t>Встроенная объединительная плата</a:t>
            </a:r>
          </a:p>
          <a:p>
            <a:pPr lvl="1" rtl="0"/>
            <a:r>
              <a:rPr lang="ru-RU" sz="1100" dirty="0"/>
              <a:t>Автоматическая адресация</a:t>
            </a:r>
          </a:p>
          <a:p>
            <a:pPr rtl="0">
              <a:buNone/>
            </a:pPr>
            <a:endParaRPr lang="ru-RU" sz="100" b="1" dirty="0"/>
          </a:p>
          <a:p>
            <a:pPr rtl="0">
              <a:buNone/>
            </a:pPr>
            <a:r>
              <a:rPr lang="ru-RU" sz="1200" b="1" dirty="0"/>
              <a:t>Функция маркировки поля с защитными окнами</a:t>
            </a:r>
          </a:p>
          <a:p>
            <a:pPr lvl="1" rtl="0"/>
            <a:r>
              <a:rPr lang="ru-RU" sz="1100" dirty="0"/>
              <a:t>Заводская или пользовательская метка</a:t>
            </a:r>
          </a:p>
          <a:p>
            <a:pPr lvl="1" rtl="0">
              <a:buNone/>
            </a:pPr>
            <a:endParaRPr lang="ru-RU" sz="1100" dirty="0"/>
          </a:p>
        </p:txBody>
      </p:sp>
      <p:sp>
        <p:nvSpPr>
          <p:cNvPr id="14" name="Text Placeholder 5"/>
          <p:cNvSpPr>
            <a:spLocks noGrp="1"/>
          </p:cNvSpPr>
          <p:nvPr>
            <p:ph type="body" idx="15"/>
          </p:nvPr>
        </p:nvSpPr>
        <p:spPr>
          <a:xfrm>
            <a:off x="258055" y="604935"/>
            <a:ext cx="8633531" cy="169277"/>
          </a:xfrm>
        </p:spPr>
        <p:txBody>
          <a:bodyPr rtlCol="0">
            <a:spAutoFit/>
          </a:bodyPr>
          <a:lstStyle/>
          <a:p>
            <a:pPr rtl="0"/>
            <a:r>
              <a:rPr lang="ru-RU" dirty="0"/>
              <a:t>Ключевые функции аппаратных средств</a:t>
            </a:r>
          </a:p>
        </p:txBody>
      </p:sp>
      <p:pic>
        <p:nvPicPr>
          <p:cNvPr id="13" name="Picture 11" descr="AS-L EXPLODED"/>
          <p:cNvPicPr>
            <a:picLocks noChangeAspect="1" noChangeArrowheads="1"/>
          </p:cNvPicPr>
          <p:nvPr/>
        </p:nvPicPr>
        <p:blipFill>
          <a:blip r:embed="rId3" cstate="email"/>
          <a:srcRect/>
          <a:stretch>
            <a:fillRect/>
          </a:stretch>
        </p:blipFill>
        <p:spPr bwMode="auto">
          <a:xfrm>
            <a:off x="6188175" y="1015512"/>
            <a:ext cx="2130348" cy="2073279"/>
          </a:xfrm>
          <a:prstGeom prst="rect">
            <a:avLst/>
          </a:prstGeom>
          <a:noFill/>
          <a:ln w="9525">
            <a:noFill/>
            <a:miter lim="800000"/>
            <a:headEnd/>
            <a:tailEnd/>
          </a:ln>
        </p:spPr>
      </p:pic>
      <p:pic>
        <p:nvPicPr>
          <p:cNvPr id="15" name="Picture 13" descr="UI-16 DOOR OPEN"/>
          <p:cNvPicPr>
            <a:picLocks noChangeAspect="1" noChangeArrowheads="1"/>
          </p:cNvPicPr>
          <p:nvPr/>
        </p:nvPicPr>
        <p:blipFill>
          <a:blip r:embed="rId4" cstate="email"/>
          <a:srcRect/>
          <a:stretch>
            <a:fillRect/>
          </a:stretch>
        </p:blipFill>
        <p:spPr bwMode="auto">
          <a:xfrm>
            <a:off x="7440201" y="2847491"/>
            <a:ext cx="1172444" cy="1290114"/>
          </a:xfrm>
          <a:prstGeom prst="rect">
            <a:avLst/>
          </a:prstGeom>
          <a:noFill/>
          <a:ln w="9525">
            <a:noFill/>
            <a:miter lim="800000"/>
            <a:headEnd/>
            <a:tailEnd/>
          </a:ln>
        </p:spPr>
      </p:pic>
      <p:sp>
        <p:nvSpPr>
          <p:cNvPr id="19" name="Rounded Rectangle 18"/>
          <p:cNvSpPr/>
          <p:nvPr/>
        </p:nvSpPr>
        <p:spPr>
          <a:xfrm>
            <a:off x="6807200" y="230188"/>
            <a:ext cx="2061936" cy="54402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Подключаемые продукты</a:t>
            </a:r>
          </a:p>
        </p:txBody>
      </p:sp>
    </p:spTree>
    <p:extLst>
      <p:ext uri="{BB962C8B-B14F-4D97-AF65-F5344CB8AC3E}">
        <p14:creationId xmlns:p14="http://schemas.microsoft.com/office/powerpoint/2010/main" val="17772701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2243559" y="4857155"/>
            <a:ext cx="525690" cy="92333"/>
          </a:xfrm>
        </p:spPr>
        <p:txBody>
          <a:bodyPr rtlCol="0"/>
          <a:lstStyle/>
          <a:p>
            <a:pPr rtl="0"/>
            <a:r>
              <a:rPr lang="ru-RU" dirty="0"/>
              <a:t>Страница </a:t>
            </a:r>
            <a:fld id="{5A9C12DC-491F-9444-86A2-13AC5C62A2FC}" type="slidenum">
              <a:rPr lang="ru-RU" smtClean="0"/>
              <a:pPr/>
              <a:t>48</a:t>
            </a:fld>
            <a:endParaRPr lang="ru-RU" dirty="0"/>
          </a:p>
        </p:txBody>
      </p:sp>
      <p:sp>
        <p:nvSpPr>
          <p:cNvPr id="9" name="Footer Placeholder 8"/>
          <p:cNvSpPr>
            <a:spLocks noGrp="1"/>
          </p:cNvSpPr>
          <p:nvPr>
            <p:ph type="ftr" sz="quarter" idx="3"/>
          </p:nvPr>
        </p:nvSpPr>
        <p:spPr>
          <a:xfrm>
            <a:off x="252413" y="4856418"/>
            <a:ext cx="2020768" cy="92333"/>
          </a:xfrm>
        </p:spPr>
        <p:txBody>
          <a:bodyPr rtlCol="0"/>
          <a:lstStyle/>
          <a:p>
            <a:pPr rtl="0"/>
            <a:r>
              <a:rPr lang="ru-RU" dirty="0"/>
              <a:t>Интеллектуальная собственность Шнейдер Электрик |</a:t>
            </a:r>
          </a:p>
        </p:txBody>
      </p:sp>
      <p:sp>
        <p:nvSpPr>
          <p:cNvPr id="11" name="Title 2"/>
          <p:cNvSpPr>
            <a:spLocks noGrp="1"/>
          </p:cNvSpPr>
          <p:nvPr>
            <p:ph type="title"/>
          </p:nvPr>
        </p:nvSpPr>
        <p:spPr>
          <a:xfrm>
            <a:off x="258056" y="230188"/>
            <a:ext cx="8633531" cy="307777"/>
          </a:xfrm>
        </p:spPr>
        <p:txBody>
          <a:bodyPr rtlCol="0">
            <a:spAutoFit/>
          </a:bodyPr>
          <a:lstStyle/>
          <a:p>
            <a:r>
              <a:rPr lang="ru-RU" dirty="0" err="1"/>
              <a:t>SmartX</a:t>
            </a:r>
            <a:r>
              <a:rPr lang="ru-RU" dirty="0"/>
              <a:t> Контроллер – AD </a:t>
            </a:r>
          </a:p>
        </p:txBody>
      </p:sp>
      <p:sp>
        <p:nvSpPr>
          <p:cNvPr id="12" name="Content Placeholder 3"/>
          <p:cNvSpPr>
            <a:spLocks noGrp="1"/>
          </p:cNvSpPr>
          <p:nvPr>
            <p:ph idx="4294967295"/>
          </p:nvPr>
        </p:nvSpPr>
        <p:spPr>
          <a:xfrm>
            <a:off x="257270" y="1104900"/>
            <a:ext cx="5608052" cy="3318857"/>
          </a:xfrm>
          <a:prstGeom prst="rect">
            <a:avLst/>
          </a:prstGeom>
        </p:spPr>
        <p:txBody>
          <a:bodyPr wrap="square" rtlCol="0">
            <a:spAutoFit/>
          </a:bodyPr>
          <a:lstStyle/>
          <a:p>
            <a:pPr marL="15875" indent="0" rtl="0">
              <a:buNone/>
            </a:pPr>
            <a:r>
              <a:rPr lang="ru-RU" sz="1200" b="1" dirty="0"/>
              <a:t>Специальный операторский интерфейс выходит за рамки традиционного ЧМИ</a:t>
            </a:r>
          </a:p>
          <a:p>
            <a:pPr lvl="1" rtl="0"/>
            <a:r>
              <a:rPr lang="ru-RU" sz="1100" dirty="0"/>
              <a:t>Сенсорный экран высокого разрешения 10</a:t>
            </a:r>
            <a:r>
              <a:rPr lang="ru-RU" sz="1100" dirty="0">
                <a:latin typeface="Times New Roman"/>
                <a:cs typeface="Times New Roman"/>
                <a:sym typeface="Symbol"/>
              </a:rPr>
              <a:t>"</a:t>
            </a:r>
            <a:endParaRPr lang="ru-RU" sz="1100" dirty="0"/>
          </a:p>
          <a:p>
            <a:pPr lvl="1" rtl="0"/>
            <a:r>
              <a:rPr lang="ru-RU" sz="1100" dirty="0"/>
              <a:t>Защищенный паролем режим терминала гарантирует, что AD сохранится</a:t>
            </a:r>
            <a:br>
              <a:rPr lang="ru-RU" sz="1100" dirty="0"/>
            </a:br>
            <a:r>
              <a:rPr lang="ru-RU" sz="1100" dirty="0"/>
              <a:t>на определенном интерфейсе</a:t>
            </a:r>
          </a:p>
          <a:p>
            <a:pPr lvl="1" rtl="0"/>
            <a:r>
              <a:rPr lang="ru-RU" sz="1100" dirty="0"/>
              <a:t>Не требуется специального программного обеспечения для настройки; </a:t>
            </a:r>
            <a:br>
              <a:rPr lang="ru-RU" sz="1100" dirty="0"/>
            </a:br>
            <a:r>
              <a:rPr lang="ru-RU" sz="1100" dirty="0"/>
              <a:t>не требуется специального обучения пользователей</a:t>
            </a:r>
          </a:p>
          <a:p>
            <a:pPr lvl="1" rtl="0"/>
            <a:r>
              <a:rPr lang="ru-RU" sz="1100" dirty="0"/>
              <a:t>Функции основаны на простых удобных приложениях и веб-интерфейсах</a:t>
            </a:r>
          </a:p>
          <a:p>
            <a:pPr rtl="0">
              <a:buNone/>
            </a:pPr>
            <a:r>
              <a:rPr lang="ru-RU" sz="1200" b="1" dirty="0"/>
              <a:t>Используются интерфейсы стандартного решения</a:t>
            </a:r>
          </a:p>
          <a:p>
            <a:pPr rtl="0">
              <a:buNone/>
            </a:pPr>
            <a:r>
              <a:rPr lang="ru-RU" sz="1200" b="1" dirty="0"/>
              <a:t>Подходит для монтажа в разных местах</a:t>
            </a:r>
          </a:p>
          <a:p>
            <a:pPr lvl="1" rtl="0"/>
            <a:r>
              <a:rPr lang="ru-RU" sz="1100" dirty="0"/>
              <a:t>Приемные, конференц-залы, тепловые пункты </a:t>
            </a:r>
          </a:p>
          <a:p>
            <a:pPr marL="0" indent="15875" rtl="0">
              <a:buNone/>
            </a:pPr>
            <a:r>
              <a:rPr lang="ru-RU" sz="1200" b="1" dirty="0"/>
              <a:t>AD Link позволяет напрямую подключаться к серверу SmartX Edge Server – AS-P или AS-B, при этом Wi-Fi не требуется </a:t>
            </a:r>
          </a:p>
        </p:txBody>
      </p:sp>
      <p:sp>
        <p:nvSpPr>
          <p:cNvPr id="14" name="Text Placeholder 5"/>
          <p:cNvSpPr>
            <a:spLocks noGrp="1"/>
          </p:cNvSpPr>
          <p:nvPr>
            <p:ph type="body" idx="15"/>
          </p:nvPr>
        </p:nvSpPr>
        <p:spPr>
          <a:xfrm>
            <a:off x="258055" y="604935"/>
            <a:ext cx="8633531" cy="338554"/>
          </a:xfrm>
        </p:spPr>
        <p:txBody>
          <a:bodyPr rtlCol="0">
            <a:spAutoFit/>
          </a:bodyPr>
          <a:lstStyle/>
          <a:p>
            <a:pPr rtl="0"/>
            <a:r>
              <a:rPr lang="ru-RU" dirty="0">
                <a:solidFill>
                  <a:srgbClr val="37A4E0"/>
                </a:solidFill>
              </a:rPr>
              <a:t>Расширенный дисплей (Advanced Display) позволяет пользователям взаимодействовать </a:t>
            </a:r>
            <a:br>
              <a:rPr lang="ru-RU" dirty="0">
                <a:solidFill>
                  <a:srgbClr val="37A4E0"/>
                </a:solidFill>
              </a:rPr>
            </a:br>
            <a:r>
              <a:rPr lang="ru-RU" dirty="0">
                <a:solidFill>
                  <a:srgbClr val="37A4E0"/>
                </a:solidFill>
              </a:rPr>
              <a:t>с учетом своих ролей</a:t>
            </a:r>
            <a:endParaRPr lang="ru-RU" dirty="0"/>
          </a:p>
        </p:txBody>
      </p:sp>
      <p:sp>
        <p:nvSpPr>
          <p:cNvPr id="13" name="Rounded Rectangle 12"/>
          <p:cNvSpPr/>
          <p:nvPr/>
        </p:nvSpPr>
        <p:spPr>
          <a:xfrm>
            <a:off x="6807200" y="230188"/>
            <a:ext cx="2061936" cy="54402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Подключаемые продукты</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97599" y="1791143"/>
            <a:ext cx="2860431" cy="1576586"/>
          </a:xfrm>
          <a:prstGeom prst="rect">
            <a:avLst/>
          </a:prstGeom>
        </p:spPr>
      </p:pic>
    </p:spTree>
    <p:extLst>
      <p:ext uri="{BB962C8B-B14F-4D97-AF65-F5344CB8AC3E}">
        <p14:creationId xmlns:p14="http://schemas.microsoft.com/office/powerpoint/2010/main" val="17772701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22"/>
          </p:nvPr>
        </p:nvSpPr>
        <p:spPr>
          <a:xfrm>
            <a:off x="258056" y="1154777"/>
            <a:ext cx="4172656" cy="2436564"/>
          </a:xfrm>
        </p:spPr>
        <p:txBody>
          <a:bodyPr vert="horz" lIns="0" tIns="0" rIns="0" bIns="0" rtlCol="0" anchor="t">
            <a:spAutoFit/>
          </a:bodyPr>
          <a:lstStyle/>
          <a:p>
            <a:pPr rtl="0">
              <a:buNone/>
              <a:defRPr/>
            </a:pPr>
            <a:r>
              <a:rPr lang="ru-RU" b="1" dirty="0">
                <a:sym typeface="Arial" charset="0"/>
              </a:rPr>
              <a:t>Полевые устройства</a:t>
            </a:r>
            <a:endParaRPr lang="ru-RU" dirty="0">
              <a:solidFill>
                <a:srgbClr val="000000"/>
              </a:solidFill>
              <a:sym typeface="Arial" charset="0"/>
            </a:endParaRPr>
          </a:p>
          <a:p>
            <a:pPr lvl="1" rtl="0"/>
            <a:r>
              <a:rPr lang="ru-RU" dirty="0"/>
              <a:t>Датчики и терморегуляторы</a:t>
            </a:r>
          </a:p>
          <a:p>
            <a:pPr lvl="1" rtl="0"/>
            <a:r>
              <a:rPr lang="ru-RU" dirty="0"/>
              <a:t>Клапаны и приводы</a:t>
            </a:r>
          </a:p>
          <a:p>
            <a:pPr lvl="1" rtl="0"/>
            <a:r>
              <a:rPr lang="ru-RU" dirty="0"/>
              <a:t>Управление освещением</a:t>
            </a:r>
          </a:p>
          <a:p>
            <a:pPr lvl="1" rtl="0"/>
            <a:r>
              <a:rPr lang="ru-RU" dirty="0"/>
              <a:t>Учет электроэнергии</a:t>
            </a:r>
          </a:p>
          <a:p>
            <a:pPr lvl="1" rtl="0"/>
            <a:r>
              <a:rPr lang="ru-RU" dirty="0"/>
              <a:t>Преобразователи частоты</a:t>
            </a:r>
          </a:p>
          <a:p>
            <a:pPr rtl="0"/>
            <a:endParaRPr lang="ru-RU" dirty="0"/>
          </a:p>
          <a:p>
            <a:pPr lvl="1" rtl="0"/>
            <a:endParaRPr lang="ru-RU" dirty="0"/>
          </a:p>
        </p:txBody>
      </p:sp>
      <p:sp>
        <p:nvSpPr>
          <p:cNvPr id="8" name="Title 7"/>
          <p:cNvSpPr>
            <a:spLocks noGrp="1"/>
          </p:cNvSpPr>
          <p:nvPr>
            <p:ph type="title"/>
          </p:nvPr>
        </p:nvSpPr>
        <p:spPr/>
        <p:txBody>
          <a:bodyPr rtlCol="0"/>
          <a:lstStyle/>
          <a:p>
            <a:pPr rtl="0"/>
            <a:r>
              <a:rPr lang="ru-RU" dirty="0"/>
              <a:t>Дополнительные полевые контроллеры и устройства</a:t>
            </a:r>
          </a:p>
        </p:txBody>
      </p:sp>
      <p:sp>
        <p:nvSpPr>
          <p:cNvPr id="6" name="Slide Number Placeholder 5"/>
          <p:cNvSpPr>
            <a:spLocks noGrp="1"/>
          </p:cNvSpPr>
          <p:nvPr>
            <p:ph type="sldNum" sz="quarter" idx="4"/>
          </p:nvPr>
        </p:nvSpPr>
        <p:spPr>
          <a:xfrm>
            <a:off x="2234933" y="4882873"/>
            <a:ext cx="525690" cy="92333"/>
          </a:xfrm>
        </p:spPr>
        <p:txBody>
          <a:bodyPr rtlCol="0"/>
          <a:lstStyle/>
          <a:p>
            <a:pPr rtl="0"/>
            <a:r>
              <a:rPr lang="ru-RU" dirty="0"/>
              <a:t>Страница </a:t>
            </a:r>
            <a:fld id="{5A9C12DC-491F-9444-86A2-13AC5C62A2FC}" type="slidenum">
              <a:rPr lang="ru-RU" smtClean="0"/>
              <a:pPr/>
              <a:t>49</a:t>
            </a:fld>
            <a:endParaRPr lang="ru-RU" dirty="0"/>
          </a:p>
        </p:txBody>
      </p:sp>
      <p:sp>
        <p:nvSpPr>
          <p:cNvPr id="7" name="Footer Placeholder 6"/>
          <p:cNvSpPr>
            <a:spLocks noGrp="1"/>
          </p:cNvSpPr>
          <p:nvPr>
            <p:ph type="ftr" sz="quarter" idx="3"/>
          </p:nvPr>
        </p:nvSpPr>
        <p:spPr>
          <a:xfrm>
            <a:off x="252413" y="4873509"/>
            <a:ext cx="2037860" cy="92333"/>
          </a:xfrm>
        </p:spPr>
        <p:txBody>
          <a:bodyPr rtlCol="0"/>
          <a:lstStyle/>
          <a:p>
            <a:pPr rtl="0"/>
            <a:r>
              <a:rPr lang="ru-RU" dirty="0"/>
              <a:t>Интеллектуальная собственность Шнейдер Электрик |</a:t>
            </a:r>
          </a:p>
        </p:txBody>
      </p:sp>
      <p:sp>
        <p:nvSpPr>
          <p:cNvPr id="25" name="Rounded Rectangle 24"/>
          <p:cNvSpPr/>
          <p:nvPr/>
        </p:nvSpPr>
        <p:spPr>
          <a:xfrm>
            <a:off x="6807200" y="230188"/>
            <a:ext cx="2061936" cy="54402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sz="1200" dirty="0"/>
              <a:t>Подключаемые продукты</a:t>
            </a:r>
          </a:p>
        </p:txBody>
      </p:sp>
      <p:pic>
        <p:nvPicPr>
          <p:cNvPr id="24" name="Picture 2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16916" y="1409700"/>
            <a:ext cx="658503" cy="879003"/>
          </a:xfrm>
          <a:prstGeom prst="rect">
            <a:avLst/>
          </a:prstGeom>
          <a:effectLst>
            <a:outerShdw blurRad="50800" dist="38100" dir="8100000" algn="tr" rotWithShape="0">
              <a:prstClr val="black">
                <a:alpha val="40000"/>
              </a:prstClr>
            </a:outerShdw>
          </a:effectLst>
        </p:spPr>
      </p:pic>
      <p:pic>
        <p:nvPicPr>
          <p:cNvPr id="26" name="Picture 25" descr="SER8300 (Celsius shown on screen).jpg"/>
          <p:cNvPicPr>
            <a:picLocks noChangeAspect="1"/>
          </p:cNvPicPr>
          <p:nvPr/>
        </p:nvPicPr>
        <p:blipFill>
          <a:blip r:embed="rId3" cstate="email"/>
          <a:stretch>
            <a:fillRect/>
          </a:stretch>
        </p:blipFill>
        <p:spPr>
          <a:xfrm>
            <a:off x="6527039" y="1381125"/>
            <a:ext cx="611466" cy="908936"/>
          </a:xfrm>
          <a:prstGeom prst="rect">
            <a:avLst/>
          </a:prstGeom>
        </p:spPr>
      </p:pic>
      <p:sp>
        <p:nvSpPr>
          <p:cNvPr id="27" name="TextBox 26"/>
          <p:cNvSpPr txBox="1"/>
          <p:nvPr/>
        </p:nvSpPr>
        <p:spPr>
          <a:xfrm>
            <a:off x="5021532" y="2305050"/>
            <a:ext cx="1551215" cy="261610"/>
          </a:xfrm>
          <a:prstGeom prst="rect">
            <a:avLst/>
          </a:prstGeom>
          <a:noFill/>
        </p:spPr>
        <p:txBody>
          <a:bodyPr wrap="square" rtlCol="0">
            <a:spAutoFit/>
          </a:bodyPr>
          <a:lstStyle/>
          <a:p>
            <a:pPr algn="ctr" rtl="0"/>
            <a:r>
              <a:rPr lang="ru-RU" sz="1050" dirty="0">
                <a:solidFill>
                  <a:srgbClr val="626469"/>
                </a:solidFill>
                <a:latin typeface="Arial" pitchFamily="34" charset="0"/>
                <a:cs typeface="Arial" pitchFamily="34" charset="0"/>
              </a:rPr>
              <a:t>Серия SE7000</a:t>
            </a:r>
          </a:p>
        </p:txBody>
      </p:sp>
      <p:sp>
        <p:nvSpPr>
          <p:cNvPr id="28" name="TextBox 27"/>
          <p:cNvSpPr txBox="1"/>
          <p:nvPr/>
        </p:nvSpPr>
        <p:spPr>
          <a:xfrm>
            <a:off x="6222126" y="2324100"/>
            <a:ext cx="1545772" cy="253916"/>
          </a:xfrm>
          <a:prstGeom prst="rect">
            <a:avLst/>
          </a:prstGeom>
          <a:noFill/>
        </p:spPr>
        <p:txBody>
          <a:bodyPr wrap="square" rtlCol="0">
            <a:spAutoFit/>
          </a:bodyPr>
          <a:lstStyle/>
          <a:p>
            <a:pPr algn="ctr" rtl="0"/>
            <a:r>
              <a:rPr lang="ru-RU" sz="1050" dirty="0">
                <a:solidFill>
                  <a:srgbClr val="626469"/>
                </a:solidFill>
                <a:latin typeface="Arial" pitchFamily="34" charset="0"/>
                <a:cs typeface="Arial" pitchFamily="34" charset="0"/>
              </a:rPr>
              <a:t>Серия SE8000</a:t>
            </a:r>
          </a:p>
        </p:txBody>
      </p:sp>
      <p:pic>
        <p:nvPicPr>
          <p:cNvPr id="29" name="Picture 2"/>
          <p:cNvPicPr>
            <a:picLocks noChangeAspect="1" noChangeArrowheads="1"/>
          </p:cNvPicPr>
          <p:nvPr/>
        </p:nvPicPr>
        <p:blipFill>
          <a:blip r:embed="rId4" cstate="print"/>
          <a:srcRect/>
          <a:stretch>
            <a:fillRect/>
          </a:stretch>
        </p:blipFill>
        <p:spPr bwMode="auto">
          <a:xfrm>
            <a:off x="2507392" y="2481979"/>
            <a:ext cx="912412" cy="860145"/>
          </a:xfrm>
          <a:prstGeom prst="rect">
            <a:avLst/>
          </a:prstGeom>
          <a:noFill/>
          <a:ln w="9525">
            <a:noFill/>
            <a:miter lim="800000"/>
            <a:headEnd/>
            <a:tailEnd/>
          </a:ln>
          <a:effectLst/>
        </p:spPr>
      </p:pic>
      <p:pic>
        <p:nvPicPr>
          <p:cNvPr id="30" name="Picture 3"/>
          <p:cNvPicPr>
            <a:picLocks noChangeAspect="1" noChangeArrowheads="1"/>
          </p:cNvPicPr>
          <p:nvPr/>
        </p:nvPicPr>
        <p:blipFill>
          <a:blip r:embed="rId5" cstate="print"/>
          <a:srcRect/>
          <a:stretch>
            <a:fillRect/>
          </a:stretch>
        </p:blipFill>
        <p:spPr bwMode="auto">
          <a:xfrm>
            <a:off x="2989549" y="3286124"/>
            <a:ext cx="804381" cy="1207025"/>
          </a:xfrm>
          <a:prstGeom prst="rect">
            <a:avLst/>
          </a:prstGeom>
          <a:noFill/>
          <a:ln w="9525">
            <a:noFill/>
            <a:miter lim="800000"/>
            <a:headEnd/>
            <a:tailEnd/>
          </a:ln>
          <a:effectLst/>
        </p:spPr>
      </p:pic>
      <p:pic>
        <p:nvPicPr>
          <p:cNvPr id="31" name="Picture 2"/>
          <p:cNvPicPr>
            <a:picLocks noChangeAspect="1" noChangeArrowheads="1"/>
          </p:cNvPicPr>
          <p:nvPr/>
        </p:nvPicPr>
        <p:blipFill>
          <a:blip r:embed="rId6" cstate="print"/>
          <a:srcRect/>
          <a:stretch>
            <a:fillRect/>
          </a:stretch>
        </p:blipFill>
        <p:spPr bwMode="auto">
          <a:xfrm>
            <a:off x="2010736" y="3433243"/>
            <a:ext cx="822392" cy="1043227"/>
          </a:xfrm>
          <a:prstGeom prst="rect">
            <a:avLst/>
          </a:prstGeom>
          <a:noFill/>
          <a:ln w="9525">
            <a:noFill/>
            <a:miter lim="800000"/>
            <a:headEnd/>
            <a:tailEnd/>
          </a:ln>
          <a:effectLst/>
        </p:spPr>
      </p:pic>
      <p:pic>
        <p:nvPicPr>
          <p:cNvPr id="32" name="Picture 31" descr="PB111776.jpg"/>
          <p:cNvPicPr>
            <a:picLocks noChangeAspect="1"/>
          </p:cNvPicPr>
          <p:nvPr/>
        </p:nvPicPr>
        <p:blipFill>
          <a:blip r:embed="rId7" cstate="print"/>
          <a:stretch>
            <a:fillRect/>
          </a:stretch>
        </p:blipFill>
        <p:spPr>
          <a:xfrm>
            <a:off x="896642" y="3456868"/>
            <a:ext cx="865538" cy="865538"/>
          </a:xfrm>
          <a:prstGeom prst="rect">
            <a:avLst/>
          </a:prstGeom>
        </p:spPr>
      </p:pic>
      <p:sp>
        <p:nvSpPr>
          <p:cNvPr id="16" name="Text Placeholder 5"/>
          <p:cNvSpPr>
            <a:spLocks noGrp="1"/>
          </p:cNvSpPr>
          <p:nvPr>
            <p:ph type="body" idx="15"/>
          </p:nvPr>
        </p:nvSpPr>
        <p:spPr>
          <a:xfrm>
            <a:off x="258055" y="573434"/>
            <a:ext cx="8633531" cy="153888"/>
          </a:xfrm>
        </p:spPr>
        <p:txBody>
          <a:bodyPr rtlCol="0">
            <a:spAutoFit/>
          </a:bodyPr>
          <a:lstStyle/>
          <a:p>
            <a:pPr rtl="0"/>
            <a:r>
              <a:rPr lang="ru-RU" sz="1000" dirty="0">
                <a:solidFill>
                  <a:srgbClr val="37A4E0"/>
                </a:solidFill>
              </a:rPr>
              <a:t>Обеспечьте качество и надежность Шнейдер во всем здании</a:t>
            </a:r>
          </a:p>
        </p:txBody>
      </p:sp>
      <p:sp>
        <p:nvSpPr>
          <p:cNvPr id="13" name="Content Placeholder 12"/>
          <p:cNvSpPr>
            <a:spLocks noGrp="1"/>
          </p:cNvSpPr>
          <p:nvPr>
            <p:ph sz="quarter" idx="23"/>
          </p:nvPr>
        </p:nvSpPr>
        <p:spPr>
          <a:xfrm>
            <a:off x="4791075" y="1085004"/>
            <a:ext cx="4100514" cy="2215991"/>
          </a:xfrm>
        </p:spPr>
        <p:txBody>
          <a:bodyPr vert="horz" lIns="0" tIns="0" rIns="0" bIns="0" rtlCol="0" anchor="t">
            <a:spAutoFit/>
          </a:bodyPr>
          <a:lstStyle/>
          <a:p>
            <a:pPr rtl="0">
              <a:buNone/>
            </a:pPr>
            <a:r>
              <a:rPr lang="ru-RU" b="1" dirty="0"/>
              <a:t>Комнатные контроллеры</a:t>
            </a:r>
          </a:p>
          <a:p>
            <a:pPr rtl="0">
              <a:buNone/>
              <a:defRPr/>
            </a:pPr>
            <a:endParaRPr lang="ru-RU" dirty="0">
              <a:sym typeface="Arial" charset="0"/>
            </a:endParaRPr>
          </a:p>
          <a:p>
            <a:pPr rtl="0">
              <a:buNone/>
              <a:defRPr/>
            </a:pPr>
            <a:endParaRPr lang="ru-RU" dirty="0">
              <a:sym typeface="Arial" charset="0"/>
            </a:endParaRPr>
          </a:p>
          <a:p>
            <a:pPr rtl="0">
              <a:buNone/>
              <a:defRPr/>
            </a:pPr>
            <a:endParaRPr lang="ru-RU" dirty="0">
              <a:sym typeface="Arial" charset="0"/>
            </a:endParaRPr>
          </a:p>
          <a:p>
            <a:pPr marL="15875" indent="0" rtl="0">
              <a:buNone/>
            </a:pPr>
            <a:endParaRPr lang="ru-RU" b="1" dirty="0">
              <a:solidFill>
                <a:srgbClr val="626469"/>
              </a:solidFill>
            </a:endParaRPr>
          </a:p>
          <a:p>
            <a:pPr marL="225425" lvl="1" indent="-171450" rtl="0"/>
            <a:endParaRPr lang="ru-RU" dirty="0"/>
          </a:p>
          <a:p>
            <a:pPr lvl="1" rtl="0"/>
            <a:endParaRPr lang="ru-RU" dirty="0"/>
          </a:p>
        </p:txBody>
      </p:sp>
      <p:sp>
        <p:nvSpPr>
          <p:cNvPr id="3" name="TextBox 2"/>
          <p:cNvSpPr txBox="1"/>
          <p:nvPr/>
        </p:nvSpPr>
        <p:spPr>
          <a:xfrm>
            <a:off x="4754733" y="2695575"/>
            <a:ext cx="2743200" cy="2154436"/>
          </a:xfrm>
          <a:prstGeom prst="rect">
            <a:avLst/>
          </a:prstGeom>
        </p:spPr>
        <p:txBody>
          <a:bodyPr rtlCol="0">
            <a:spAutoFit/>
          </a:bodyPr>
          <a:lstStyle/>
          <a:p>
            <a:pPr rtl="0"/>
            <a:r>
              <a:rPr lang="ru-RU" sz="1400" b="1" dirty="0">
                <a:solidFill>
                  <a:srgbClr val="626469"/>
                </a:solidFill>
                <a:cs typeface="Arial"/>
              </a:rPr>
              <a:t>Полевые контроллеры </a:t>
            </a:r>
            <a:br>
              <a:rPr lang="ru-RU" sz="1400" b="1" dirty="0">
                <a:cs typeface="Arial"/>
              </a:rPr>
            </a:br>
            <a:endParaRPr lang="ru-RU" b="1" i="1" dirty="0">
              <a:cs typeface="Arial"/>
            </a:endParaRPr>
          </a:p>
          <a:p>
            <a:pPr marL="628650" lvl="1" indent="-171450" rtl="0">
              <a:buFont typeface="Arial" panose="020B0604020202020204" pitchFamily="34" charset="0"/>
              <a:buChar char="•"/>
            </a:pPr>
            <a:r>
              <a:rPr lang="ru-RU" sz="1200" dirty="0">
                <a:solidFill>
                  <a:srgbClr val="626469"/>
                </a:solidFill>
                <a:cs typeface="Arial"/>
              </a:rPr>
              <a:t>Серия b3</a:t>
            </a:r>
            <a:r>
              <a:rPr lang="ru-RU" sz="1200" dirty="0">
                <a:cs typeface="Arial"/>
              </a:rPr>
              <a:t>​</a:t>
            </a:r>
            <a:br>
              <a:rPr lang="ru-RU" sz="1200" dirty="0">
                <a:cs typeface="Arial"/>
              </a:rPr>
            </a:br>
            <a:endParaRPr lang="ru-RU" sz="1200" dirty="0">
              <a:cs typeface="Arial"/>
            </a:endParaRPr>
          </a:p>
          <a:p>
            <a:pPr marL="628650" lvl="1" indent="-171450" rtl="0">
              <a:buFont typeface="Arial" panose="020B0604020202020204" pitchFamily="34" charset="0"/>
              <a:buChar char="•"/>
            </a:pPr>
            <a:r>
              <a:rPr lang="ru-RU" sz="1200" dirty="0">
                <a:solidFill>
                  <a:srgbClr val="626469"/>
                </a:solidFill>
                <a:cs typeface="Arial"/>
              </a:rPr>
              <a:t>Серия Xenta</a:t>
            </a:r>
            <a:br>
              <a:rPr lang="ru-RU" sz="1200" dirty="0">
                <a:cs typeface="Arial"/>
              </a:rPr>
            </a:br>
            <a:endParaRPr lang="ru-RU" sz="1200" dirty="0">
              <a:cs typeface="Arial"/>
            </a:endParaRPr>
          </a:p>
          <a:p>
            <a:pPr marL="628650" lvl="1" indent="-171450" rtl="0">
              <a:buFont typeface="Arial" panose="020B0604020202020204" pitchFamily="34" charset="0"/>
              <a:buChar char="•"/>
            </a:pPr>
            <a:r>
              <a:rPr lang="ru-RU" sz="1200" dirty="0">
                <a:solidFill>
                  <a:srgbClr val="626469"/>
                </a:solidFill>
                <a:cs typeface="Arial"/>
              </a:rPr>
              <a:t>Серия MNL</a:t>
            </a:r>
            <a:r>
              <a:rPr lang="ru-RU" sz="1200" dirty="0">
                <a:cs typeface="Arial"/>
              </a:rPr>
              <a:t>​</a:t>
            </a:r>
            <a:br>
              <a:rPr lang="ru-RU" sz="1200" dirty="0">
                <a:cs typeface="Arial"/>
              </a:rPr>
            </a:br>
            <a:endParaRPr lang="ru-RU" sz="1200" dirty="0">
              <a:cs typeface="Arial"/>
            </a:endParaRPr>
          </a:p>
          <a:p>
            <a:pPr marL="628650" lvl="1" indent="-171450" rtl="0">
              <a:buFont typeface="Arial" panose="020B0604020202020204" pitchFamily="34" charset="0"/>
              <a:buChar char="•"/>
            </a:pPr>
            <a:r>
              <a:rPr lang="ru-RU" sz="1200" dirty="0">
                <a:solidFill>
                  <a:srgbClr val="626469"/>
                </a:solidFill>
                <a:cs typeface="Arial"/>
              </a:rPr>
              <a:t>Серия MNB</a:t>
            </a:r>
          </a:p>
          <a:p>
            <a:pPr rtl="0"/>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591" y="1"/>
            <a:ext cx="9151182" cy="5143499"/>
            <a:chOff x="0" y="1"/>
            <a:chExt cx="9151182" cy="5143499"/>
          </a:xfrm>
        </p:grpSpPr>
        <p:pic>
          <p:nvPicPr>
            <p:cNvPr id="87"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798" y="1"/>
              <a:ext cx="9149384" cy="5141954"/>
            </a:xfrm>
            <a:prstGeom prst="rect">
              <a:avLst/>
            </a:prstGeom>
            <a:noFill/>
          </p:spPr>
        </p:pic>
        <p:sp>
          <p:nvSpPr>
            <p:cNvPr id="92" name="object 3"/>
            <p:cNvSpPr/>
            <p:nvPr/>
          </p:nvSpPr>
          <p:spPr>
            <a:xfrm>
              <a:off x="0" y="850408"/>
              <a:ext cx="9143999" cy="4293092"/>
            </a:xfrm>
            <a:prstGeom prst="rect">
              <a:avLst/>
            </a:prstGeom>
            <a:solidFill>
              <a:srgbClr val="000000">
                <a:alpha val="60000"/>
              </a:srgbClr>
            </a:solidFill>
          </p:spPr>
          <p:txBody>
            <a:bodyPr wrap="square" lIns="0" tIns="0" rIns="0" bIns="0" rtlCol="0"/>
            <a:lstStyle/>
            <a:p>
              <a:pPr marL="0" marR="0" lvl="0" indent="0" algn="l" defTabSz="456418"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prstClr val="black"/>
                </a:solidFill>
                <a:effectLst/>
                <a:uLnTx/>
                <a:uFillTx/>
                <a:latin typeface="Arial Rounded MT Std" pitchFamily="34" charset="0"/>
                <a:ea typeface="+mn-ea"/>
                <a:cs typeface="+mn-cs"/>
              </a:endParaRPr>
            </a:p>
          </p:txBody>
        </p:sp>
        <p:sp>
          <p:nvSpPr>
            <p:cNvPr id="89" name="object 23"/>
            <p:cNvSpPr txBox="1"/>
            <p:nvPr/>
          </p:nvSpPr>
          <p:spPr>
            <a:xfrm>
              <a:off x="414862" y="2219551"/>
              <a:ext cx="1822959" cy="2139346"/>
            </a:xfrm>
            <a:prstGeom prst="rect">
              <a:avLst/>
            </a:prstGeom>
          </p:spPr>
          <p:txBody>
            <a:bodyPr vert="horz" wrap="square" lIns="0" tIns="0" rIns="0" bIns="0" rtlCol="0">
              <a:noAutofit/>
            </a:bodyPr>
            <a:lstStyle/>
            <a:p>
              <a:pPr marL="5768" marR="0" lvl="0" indent="0" algn="l" defTabSz="456418" rtl="0" eaLnBrk="1" fontAlgn="auto" latinLnBrk="0" hangingPunct="1">
                <a:lnSpc>
                  <a:spcPct val="100000"/>
                </a:lnSpc>
                <a:spcBef>
                  <a:spcPts val="0"/>
                </a:spcBef>
                <a:spcAft>
                  <a:spcPts val="600"/>
                </a:spcAft>
                <a:buClrTx/>
                <a:buSzTx/>
                <a:buFontTx/>
                <a:buNone/>
                <a:tabLst/>
                <a:defRPr/>
              </a:pPr>
              <a:r>
                <a:rPr lang="ru-RU" sz="1600" b="1" i="0" u="none" strike="noStrike" kern="1200" cap="none" spc="0" normalizeH="0" dirty="0">
                  <a:ln>
                    <a:noFill/>
                  </a:ln>
                  <a:solidFill>
                    <a:srgbClr val="3DCD58"/>
                  </a:solidFill>
                  <a:effectLst/>
                  <a:uLnTx/>
                  <a:uFillTx/>
                  <a:latin typeface="Arial"/>
                  <a:ea typeface="Arial Rounded MT Pro" charset="0"/>
                  <a:cs typeface="Arial Rounded MT Pro" charset="0"/>
                </a:rPr>
                <a:t>Упрощение</a:t>
              </a:r>
            </a:p>
            <a:p>
              <a:pPr marL="5768" marR="0" lvl="0" indent="0" algn="l" defTabSz="456418"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prstClr val="white"/>
                  </a:solidFill>
                  <a:effectLst/>
                  <a:uLnTx/>
                  <a:uFillTx/>
                  <a:latin typeface="Arial"/>
                </a:rPr>
                <a:t>Стандартизация, возможность повторного использования </a:t>
              </a:r>
              <a:br>
                <a:rPr lang="ru-RU" sz="1000" b="0" i="0" u="none" strike="noStrike" kern="1200" cap="none" spc="0" normalizeH="0" dirty="0">
                  <a:ln>
                    <a:noFill/>
                  </a:ln>
                  <a:solidFill>
                    <a:prstClr val="white"/>
                  </a:solidFill>
                  <a:effectLst/>
                  <a:uLnTx/>
                  <a:uFillTx/>
                  <a:latin typeface="Arial"/>
                </a:rPr>
              </a:br>
              <a:r>
                <a:rPr lang="ru-RU" sz="1000" b="0" i="0" u="none" strike="noStrike" kern="1200" cap="none" spc="0" normalizeH="0" dirty="0">
                  <a:ln>
                    <a:noFill/>
                  </a:ln>
                  <a:solidFill>
                    <a:prstClr val="white"/>
                  </a:solidFill>
                  <a:effectLst/>
                  <a:uLnTx/>
                  <a:uFillTx/>
                  <a:latin typeface="Arial"/>
                </a:rPr>
                <a:t>и мобильные технологии означают приложение </a:t>
              </a:r>
              <a:r>
                <a:rPr lang="ru-RU" sz="1000" b="1" i="0" u="none" strike="noStrike" kern="1200" cap="none" spc="0" normalizeH="0" dirty="0">
                  <a:ln>
                    <a:noFill/>
                  </a:ln>
                  <a:solidFill>
                    <a:prstClr val="white"/>
                  </a:solidFill>
                  <a:effectLst/>
                  <a:uLnTx/>
                  <a:uFillTx/>
                  <a:latin typeface="Arial"/>
                </a:rPr>
                <a:t>меньшего количества усилий при проектировании </a:t>
              </a:r>
              <a:br>
                <a:rPr kumimoji="0" lang="ru-RU" sz="1000" b="1" i="0" u="none" strike="noStrike" kern="1200" cap="none" spc="0" normalizeH="0" baseline="0" dirty="0">
                  <a:ln>
                    <a:noFill/>
                  </a:ln>
                  <a:solidFill>
                    <a:prstClr val="white"/>
                  </a:solidFill>
                  <a:effectLst/>
                  <a:uLnTx/>
                  <a:uFillTx/>
                  <a:latin typeface="Arial"/>
                </a:rPr>
              </a:br>
              <a:r>
                <a:rPr lang="ru-RU" sz="1000" b="1" i="0" u="none" strike="noStrike" kern="1200" cap="none" spc="0" normalizeH="0" dirty="0">
                  <a:ln>
                    <a:noFill/>
                  </a:ln>
                  <a:solidFill>
                    <a:prstClr val="white"/>
                  </a:solidFill>
                  <a:effectLst/>
                  <a:uLnTx/>
                  <a:uFillTx/>
                  <a:latin typeface="Arial"/>
                </a:rPr>
                <a:t>и внедрении</a:t>
              </a:r>
            </a:p>
            <a:p>
              <a:pPr marL="5768" marR="0" lvl="0" indent="0" algn="l" defTabSz="456418"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dirty="0">
                <a:ln>
                  <a:noFill/>
                </a:ln>
                <a:solidFill>
                  <a:prstClr val="white"/>
                </a:solidFill>
                <a:effectLst/>
                <a:uLnTx/>
                <a:uFillTx/>
                <a:latin typeface="Arial"/>
              </a:endParaRPr>
            </a:p>
            <a:p>
              <a:pPr marL="594000" marR="0" lvl="0" indent="-625475" algn="l" defTabSz="456418"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3DCD58"/>
                  </a:solidFill>
                  <a:effectLst/>
                  <a:uLnTx/>
                  <a:uFillTx/>
                  <a:latin typeface="Arial"/>
                </a:rPr>
                <a:t>30 % </a:t>
              </a:r>
              <a:r>
                <a:rPr lang="ru-RU" sz="1000" b="1" dirty="0">
                  <a:solidFill>
                    <a:prstClr val="white"/>
                  </a:solidFill>
                  <a:latin typeface="Arial"/>
                </a:rPr>
                <a:t>– </a:t>
              </a:r>
              <a:r>
                <a:rPr lang="ru-RU" sz="1000" b="1" i="0" u="none" strike="noStrike" kern="1200" cap="none" spc="0" normalizeH="0" dirty="0">
                  <a:ln>
                    <a:noFill/>
                  </a:ln>
                  <a:solidFill>
                    <a:prstClr val="white"/>
                  </a:solidFill>
                  <a:effectLst/>
                  <a:uLnTx/>
                  <a:uFillTx/>
                  <a:latin typeface="Arial"/>
                </a:rPr>
                <a:t>возможное </a:t>
              </a:r>
              <a:br>
                <a:rPr kumimoji="0" lang="ru-RU" sz="1000" b="1" i="0" u="none" strike="noStrike" kern="1200" cap="none" spc="0" normalizeH="0" baseline="0" dirty="0">
                  <a:ln>
                    <a:noFill/>
                  </a:ln>
                  <a:solidFill>
                    <a:prstClr val="white"/>
                  </a:solidFill>
                  <a:effectLst/>
                  <a:uLnTx/>
                  <a:uFillTx/>
                  <a:latin typeface="Arial"/>
                </a:rPr>
              </a:br>
              <a:r>
                <a:rPr lang="ru-RU" sz="1000" b="1" i="0" u="none" strike="noStrike" kern="1200" cap="none" spc="0" normalizeH="0" dirty="0">
                  <a:ln>
                    <a:noFill/>
                  </a:ln>
                  <a:solidFill>
                    <a:prstClr val="white"/>
                  </a:solidFill>
                  <a:effectLst/>
                  <a:uLnTx/>
                  <a:uFillTx/>
                  <a:latin typeface="Arial"/>
                </a:rPr>
                <a:t> сокращение</a:t>
              </a:r>
            </a:p>
            <a:p>
              <a:pPr marL="5768" marR="0" lvl="0" indent="0" algn="l" defTabSz="456418"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dirty="0">
                <a:ln>
                  <a:noFill/>
                </a:ln>
                <a:solidFill>
                  <a:prstClr val="white"/>
                </a:solidFill>
                <a:effectLst/>
                <a:uLnTx/>
                <a:uFillTx/>
                <a:latin typeface="Arial"/>
              </a:endParaRPr>
            </a:p>
          </p:txBody>
        </p:sp>
      </p:grpSp>
      <p:grpSp>
        <p:nvGrpSpPr>
          <p:cNvPr id="3" name="Group 2"/>
          <p:cNvGrpSpPr/>
          <p:nvPr/>
        </p:nvGrpSpPr>
        <p:grpSpPr>
          <a:xfrm>
            <a:off x="2242452" y="0"/>
            <a:ext cx="6887249" cy="5143500"/>
            <a:chOff x="9388318" y="0"/>
            <a:chExt cx="6887249" cy="5143500"/>
          </a:xfrm>
        </p:grpSpPr>
        <p:pic>
          <p:nvPicPr>
            <p:cNvPr id="91" name="Picture 9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90025" y="0"/>
              <a:ext cx="6885542" cy="5143500"/>
            </a:xfrm>
            <a:prstGeom prst="rect">
              <a:avLst/>
            </a:prstGeom>
          </p:spPr>
        </p:pic>
        <p:sp>
          <p:nvSpPr>
            <p:cNvPr id="24" name="object 3"/>
            <p:cNvSpPr/>
            <p:nvPr/>
          </p:nvSpPr>
          <p:spPr>
            <a:xfrm>
              <a:off x="9388318" y="0"/>
              <a:ext cx="6870027" cy="5143500"/>
            </a:xfrm>
            <a:prstGeom prst="rect">
              <a:avLst/>
            </a:prstGeom>
            <a:solidFill>
              <a:srgbClr val="000000">
                <a:alpha val="29804"/>
              </a:srgbClr>
            </a:solidFill>
          </p:spPr>
          <p:txBody>
            <a:bodyPr wrap="square" lIns="0" tIns="0" rIns="0" bIns="0" rtlCol="0"/>
            <a:lstStyle/>
            <a:p>
              <a:pPr marL="0" marR="0" lvl="0" indent="0" algn="l" defTabSz="456418"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prstClr val="black"/>
                </a:solidFill>
                <a:effectLst/>
                <a:uLnTx/>
                <a:uFillTx/>
                <a:latin typeface="Arial Rounded MT Std" pitchFamily="34" charset="0"/>
                <a:ea typeface="+mn-ea"/>
                <a:cs typeface="+mn-cs"/>
              </a:endParaRPr>
            </a:p>
          </p:txBody>
        </p:sp>
        <p:sp>
          <p:nvSpPr>
            <p:cNvPr id="93" name="object 22"/>
            <p:cNvSpPr txBox="1"/>
            <p:nvPr/>
          </p:nvSpPr>
          <p:spPr>
            <a:xfrm>
              <a:off x="9556786" y="2186636"/>
              <a:ext cx="2052692" cy="565346"/>
            </a:xfrm>
            <a:prstGeom prst="rect">
              <a:avLst/>
            </a:prstGeom>
          </p:spPr>
          <p:txBody>
            <a:bodyPr vert="horz" wrap="square" lIns="0" tIns="0" rIns="0" bIns="0" rtlCol="0">
              <a:noAutofit/>
            </a:bodyPr>
            <a:lstStyle/>
            <a:p>
              <a:pPr marL="5768" marR="0" lvl="0" indent="0" algn="l" defTabSz="456418" rtl="0" eaLnBrk="1" fontAlgn="auto" latinLnBrk="0" hangingPunct="1">
                <a:lnSpc>
                  <a:spcPts val="1800"/>
                </a:lnSpc>
                <a:spcBef>
                  <a:spcPts val="0"/>
                </a:spcBef>
                <a:spcAft>
                  <a:spcPts val="600"/>
                </a:spcAft>
                <a:buClrTx/>
                <a:buSzTx/>
                <a:buFontTx/>
                <a:buNone/>
                <a:tabLst/>
                <a:defRPr/>
              </a:pPr>
              <a:r>
                <a:rPr lang="ru-RU" sz="1600" b="1" i="0" u="none" strike="noStrike" kern="1200" cap="none" spc="0" normalizeH="0" dirty="0">
                  <a:ln>
                    <a:noFill/>
                  </a:ln>
                  <a:solidFill>
                    <a:srgbClr val="3DCD58"/>
                  </a:solidFill>
                  <a:effectLst/>
                  <a:uLnTx/>
                  <a:uFillTx/>
                  <a:latin typeface="Arial"/>
                  <a:ea typeface="Arial Rounded MT Pro" charset="0"/>
                  <a:cs typeface="Arial Rounded MT Pro" charset="0"/>
                </a:rPr>
                <a:t>Новое электроснабжение</a:t>
              </a:r>
            </a:p>
            <a:p>
              <a:pPr marL="0" marR="0" lvl="0" indent="0" algn="l" defTabSz="456418" rtl="0" eaLnBrk="1" fontAlgn="auto" latinLnBrk="0" hangingPunct="1">
                <a:lnSpc>
                  <a:spcPct val="100000"/>
                </a:lnSpc>
                <a:spcBef>
                  <a:spcPts val="0"/>
                </a:spcBef>
                <a:spcAft>
                  <a:spcPts val="1000"/>
                </a:spcAft>
                <a:buClrTx/>
                <a:buSzTx/>
                <a:buFontTx/>
                <a:buNone/>
                <a:tabLst/>
                <a:defRPr/>
              </a:pPr>
              <a:r>
                <a:rPr lang="ru-RU" sz="1000" b="0" i="0" u="none" strike="noStrike" kern="1200" cap="none" spc="0" normalizeH="0" dirty="0">
                  <a:ln>
                    <a:noFill/>
                  </a:ln>
                  <a:solidFill>
                    <a:prstClr val="white"/>
                  </a:solidFill>
                  <a:effectLst/>
                  <a:uLnTx/>
                  <a:uFillTx/>
                  <a:latin typeface="Arial"/>
                </a:rPr>
                <a:t>Здания обладают самым высоким нераскрытым потенциалом энергоэффективности по сравнению с другими секторами промышленности</a:t>
              </a:r>
            </a:p>
            <a:p>
              <a:pPr marL="612000" lvl="0" indent="-684000" defTabSz="456418">
                <a:defRPr/>
              </a:pPr>
              <a:r>
                <a:rPr lang="ru-RU" sz="1600" b="1" i="0" u="none" strike="noStrike" kern="1200" cap="none" spc="0" normalizeH="0" dirty="0">
                  <a:ln>
                    <a:noFill/>
                  </a:ln>
                  <a:solidFill>
                    <a:srgbClr val="3DCD58"/>
                  </a:solidFill>
                  <a:effectLst/>
                  <a:uLnTx/>
                  <a:uFillTx/>
                  <a:latin typeface="Arial"/>
                </a:rPr>
                <a:t>82 % </a:t>
              </a:r>
              <a:r>
                <a:rPr lang="ru-RU" sz="1000" b="1" dirty="0">
                  <a:solidFill>
                    <a:prstClr val="white"/>
                  </a:solidFill>
                </a:rPr>
                <a:t>– </a:t>
              </a:r>
              <a:r>
                <a:rPr lang="ru-RU" sz="1000" b="1" i="0" u="none" strike="noStrike" kern="1200" cap="none" spc="0" normalizeH="0" dirty="0">
                  <a:ln>
                    <a:noFill/>
                  </a:ln>
                  <a:solidFill>
                    <a:prstClr val="white"/>
                  </a:solidFill>
                  <a:effectLst/>
                  <a:uLnTx/>
                  <a:uFillTx/>
                  <a:latin typeface="Arial"/>
                </a:rPr>
                <a:t>нераскрытый</a:t>
              </a:r>
              <a:endParaRPr lang="ru-RU" sz="1000" b="1" dirty="0">
                <a:solidFill>
                  <a:prstClr val="white"/>
                </a:solidFill>
                <a:latin typeface="Arial"/>
              </a:endParaRPr>
            </a:p>
            <a:p>
              <a:pPr marL="612000" lvl="0" indent="-684000" defTabSz="456418">
                <a:defRPr/>
              </a:pPr>
              <a:r>
                <a:rPr lang="ru-RU" sz="1000" b="1" i="0" u="none" strike="noStrike" kern="1200" cap="none" spc="0" normalizeH="0" dirty="0">
                  <a:ln>
                    <a:noFill/>
                  </a:ln>
                  <a:solidFill>
                    <a:prstClr val="white"/>
                  </a:solidFill>
                  <a:effectLst/>
                  <a:uLnTx/>
                  <a:uFillTx/>
                  <a:latin typeface="Arial"/>
                </a:rPr>
                <a:t>	потенциал </a:t>
              </a:r>
            </a:p>
            <a:p>
              <a:pPr marL="0" marR="0" lvl="0" indent="0" algn="l" defTabSz="456418"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dirty="0">
                <a:ln>
                  <a:noFill/>
                </a:ln>
                <a:solidFill>
                  <a:prstClr val="white"/>
                </a:solidFill>
                <a:effectLst/>
                <a:uLnTx/>
                <a:uFillTx/>
                <a:latin typeface="Arial"/>
              </a:endParaRPr>
            </a:p>
          </p:txBody>
        </p:sp>
      </p:grpSp>
      <p:grpSp>
        <p:nvGrpSpPr>
          <p:cNvPr id="6" name="Group 5"/>
          <p:cNvGrpSpPr/>
          <p:nvPr/>
        </p:nvGrpSpPr>
        <p:grpSpPr>
          <a:xfrm>
            <a:off x="4564303" y="-3503"/>
            <a:ext cx="4576087" cy="5144220"/>
            <a:chOff x="11076885" y="-3503"/>
            <a:chExt cx="4576087" cy="5144220"/>
          </a:xfrm>
        </p:grpSpPr>
        <p:pic>
          <p:nvPicPr>
            <p:cNvPr id="99" name="Picture 2"/>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11076885" y="-1237"/>
              <a:ext cx="4574692" cy="5141954"/>
            </a:xfrm>
            <a:prstGeom prst="rect">
              <a:avLst/>
            </a:prstGeom>
            <a:noFill/>
          </p:spPr>
        </p:pic>
        <p:sp>
          <p:nvSpPr>
            <p:cNvPr id="27" name="object 3"/>
            <p:cNvSpPr/>
            <p:nvPr/>
          </p:nvSpPr>
          <p:spPr>
            <a:xfrm>
              <a:off x="11076885" y="-3503"/>
              <a:ext cx="4576087" cy="5143500"/>
            </a:xfrm>
            <a:prstGeom prst="rect">
              <a:avLst/>
            </a:prstGeom>
            <a:solidFill>
              <a:srgbClr val="000000">
                <a:alpha val="50196"/>
              </a:srgbClr>
            </a:solidFill>
          </p:spPr>
          <p:txBody>
            <a:bodyPr wrap="square" lIns="0" tIns="0" rIns="0" bIns="0" rtlCol="0"/>
            <a:lstStyle/>
            <a:p>
              <a:pPr marL="0" marR="0" lvl="0" indent="0" algn="l" defTabSz="456418"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prstClr val="black"/>
                </a:solidFill>
                <a:effectLst/>
                <a:uLnTx/>
                <a:uFillTx/>
                <a:latin typeface="Arial Rounded MT Std" pitchFamily="34" charset="0"/>
                <a:ea typeface="+mn-ea"/>
                <a:cs typeface="+mn-cs"/>
              </a:endParaRPr>
            </a:p>
          </p:txBody>
        </p:sp>
        <p:sp>
          <p:nvSpPr>
            <p:cNvPr id="101" name="object 4"/>
            <p:cNvSpPr txBox="1"/>
            <p:nvPr/>
          </p:nvSpPr>
          <p:spPr>
            <a:xfrm>
              <a:off x="11234545" y="2212823"/>
              <a:ext cx="2047189" cy="485611"/>
            </a:xfrm>
            <a:prstGeom prst="rect">
              <a:avLst/>
            </a:prstGeom>
          </p:spPr>
          <p:txBody>
            <a:bodyPr vert="horz" wrap="square" lIns="0" tIns="0" rIns="0" bIns="0" rtlCol="0">
              <a:noAutofit/>
            </a:bodyPr>
            <a:lstStyle/>
            <a:p>
              <a:pPr marL="0" marR="0" lvl="0" indent="0" algn="l" defTabSz="456418" rtl="0" eaLnBrk="1" fontAlgn="auto" latinLnBrk="0" hangingPunct="1">
                <a:lnSpc>
                  <a:spcPct val="100000"/>
                </a:lnSpc>
                <a:spcBef>
                  <a:spcPts val="0"/>
                </a:spcBef>
                <a:spcAft>
                  <a:spcPts val="600"/>
                </a:spcAft>
                <a:buClrTx/>
                <a:buSzTx/>
                <a:buFontTx/>
                <a:buNone/>
                <a:tabLst/>
                <a:defRPr/>
              </a:pPr>
              <a:r>
                <a:rPr lang="ru-RU" sz="1600" b="1" i="0" u="none" strike="noStrike" kern="1200" cap="none" spc="0" normalizeH="0" dirty="0">
                  <a:ln>
                    <a:noFill/>
                  </a:ln>
                  <a:solidFill>
                    <a:srgbClr val="3DCD58"/>
                  </a:solidFill>
                  <a:effectLst/>
                  <a:uLnTx/>
                  <a:uFillTx/>
                  <a:latin typeface="Arial"/>
                  <a:ea typeface="Arial Rounded MT Pro" charset="0"/>
                  <a:cs typeface="Arial Rounded MT Pro" charset="0"/>
                </a:rPr>
                <a:t>Цифровые возможности</a:t>
              </a:r>
            </a:p>
            <a:p>
              <a:pPr marL="0" marR="0" lvl="0" indent="0" algn="l" defTabSz="456418" rtl="0" eaLnBrk="1" fontAlgn="auto" latinLnBrk="0" hangingPunct="1">
                <a:lnSpc>
                  <a:spcPct val="100000"/>
                </a:lnSpc>
                <a:spcBef>
                  <a:spcPts val="0"/>
                </a:spcBef>
                <a:spcAft>
                  <a:spcPts val="1000"/>
                </a:spcAft>
                <a:buClrTx/>
                <a:buSzTx/>
                <a:buFontTx/>
                <a:buNone/>
                <a:tabLst/>
                <a:defRPr/>
              </a:pPr>
              <a:r>
                <a:rPr lang="ru-RU" sz="1000" b="0" i="0" u="none" strike="noStrike" kern="1200" cap="none" spc="0" normalizeH="0" dirty="0">
                  <a:ln>
                    <a:noFill/>
                  </a:ln>
                  <a:solidFill>
                    <a:srgbClr val="FFFFFF"/>
                  </a:solidFill>
                  <a:effectLst/>
                  <a:uLnTx/>
                  <a:uFillTx/>
                  <a:latin typeface="Arial"/>
                  <a:ea typeface="Arial Rounded MT Pro" charset="0"/>
                  <a:cs typeface="Arial Rounded MT Pro" charset="0"/>
                </a:rPr>
                <a:t>Профилактическое техническое обслуживание на базе Интернета вещей и искусственного интеллекта</a:t>
              </a:r>
            </a:p>
            <a:p>
              <a:pPr lvl="0" defTabSz="456418">
                <a:defRPr/>
              </a:pPr>
              <a:r>
                <a:rPr lang="ru-RU" sz="1600" b="1" i="0" u="none" strike="noStrike" kern="1200" cap="none" spc="0" normalizeH="0" dirty="0">
                  <a:ln>
                    <a:noFill/>
                  </a:ln>
                  <a:solidFill>
                    <a:srgbClr val="3DCD58"/>
                  </a:solidFill>
                  <a:effectLst/>
                  <a:uLnTx/>
                  <a:uFillTx/>
                  <a:latin typeface="Arial"/>
                  <a:ea typeface="Arial Rounded MT Pro" charset="0"/>
                  <a:cs typeface="Arial Rounded MT Pro" charset="0"/>
                </a:rPr>
                <a:t>20 % </a:t>
              </a:r>
              <a:r>
                <a:rPr lang="ru-RU" sz="1000" b="1" dirty="0">
                  <a:solidFill>
                    <a:prstClr val="white"/>
                  </a:solidFill>
                </a:rPr>
                <a:t>– </a:t>
              </a:r>
              <a:r>
                <a:rPr lang="ru-RU" sz="1000" b="1" i="0" u="none" strike="noStrike" kern="1200" cap="none" spc="0" normalizeH="0" dirty="0">
                  <a:ln>
                    <a:noFill/>
                  </a:ln>
                  <a:solidFill>
                    <a:srgbClr val="FFFFFF"/>
                  </a:solidFill>
                  <a:effectLst/>
                  <a:uLnTx/>
                  <a:uFillTx/>
                  <a:latin typeface="Arial"/>
                  <a:ea typeface="Arial Rounded MT Pro" charset="0"/>
                  <a:cs typeface="Arial Rounded MT Pro" charset="0"/>
                </a:rPr>
                <a:t>экономия в год</a:t>
              </a:r>
            </a:p>
            <a:p>
              <a:pPr marL="0" marR="0" lvl="0" indent="0" algn="l" defTabSz="456418"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dirty="0">
                <a:ln>
                  <a:noFill/>
                </a:ln>
                <a:solidFill>
                  <a:srgbClr val="FFFFFF"/>
                </a:solidFill>
                <a:effectLst/>
                <a:uLnTx/>
                <a:uFillTx/>
                <a:latin typeface="Arial"/>
                <a:ea typeface="Arial Rounded MT Pro" charset="0"/>
                <a:cs typeface="Arial Rounded MT Pro" charset="0"/>
              </a:endParaRPr>
            </a:p>
          </p:txBody>
        </p:sp>
      </p:grpSp>
      <p:grpSp>
        <p:nvGrpSpPr>
          <p:cNvPr id="9" name="Group 8"/>
          <p:cNvGrpSpPr/>
          <p:nvPr/>
        </p:nvGrpSpPr>
        <p:grpSpPr>
          <a:xfrm>
            <a:off x="6796134" y="-3503"/>
            <a:ext cx="2369439" cy="5147003"/>
            <a:chOff x="9953424" y="-3503"/>
            <a:chExt cx="2369439" cy="5147003"/>
          </a:xfrm>
        </p:grpSpPr>
        <p:pic>
          <p:nvPicPr>
            <p:cNvPr id="106" name="Picture 105"/>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9960419" y="-2419"/>
              <a:ext cx="2362444" cy="5139786"/>
            </a:xfrm>
            <a:prstGeom prst="rect">
              <a:avLst/>
            </a:prstGeom>
            <a:noFill/>
          </p:spPr>
        </p:pic>
        <p:grpSp>
          <p:nvGrpSpPr>
            <p:cNvPr id="7" name="Group 6"/>
            <p:cNvGrpSpPr/>
            <p:nvPr/>
          </p:nvGrpSpPr>
          <p:grpSpPr>
            <a:xfrm>
              <a:off x="9953424" y="-3503"/>
              <a:ext cx="2356052" cy="5147003"/>
              <a:chOff x="9953424" y="-3503"/>
              <a:chExt cx="2356052" cy="5147003"/>
            </a:xfrm>
          </p:grpSpPr>
          <p:sp>
            <p:nvSpPr>
              <p:cNvPr id="31" name="object 3"/>
              <p:cNvSpPr/>
              <p:nvPr/>
            </p:nvSpPr>
            <p:spPr>
              <a:xfrm>
                <a:off x="9953424" y="-3503"/>
                <a:ext cx="2356052" cy="5147003"/>
              </a:xfrm>
              <a:prstGeom prst="rect">
                <a:avLst/>
              </a:prstGeom>
              <a:solidFill>
                <a:srgbClr val="000000">
                  <a:alpha val="50196"/>
                </a:srgbClr>
              </a:solidFill>
            </p:spPr>
            <p:txBody>
              <a:bodyPr wrap="square" lIns="0" tIns="0" rIns="0" bIns="0" rtlCol="0"/>
              <a:lstStyle/>
              <a:p>
                <a:pPr marL="0" marR="0" lvl="0" indent="0" algn="l" defTabSz="456418"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prstClr val="black"/>
                  </a:solidFill>
                  <a:effectLst/>
                  <a:uLnTx/>
                  <a:uFillTx/>
                  <a:latin typeface="Arial Rounded MT Std" pitchFamily="34" charset="0"/>
                  <a:ea typeface="+mn-ea"/>
                  <a:cs typeface="+mn-cs"/>
                </a:endParaRPr>
              </a:p>
            </p:txBody>
          </p:sp>
          <p:sp>
            <p:nvSpPr>
              <p:cNvPr id="109" name="object 20"/>
              <p:cNvSpPr txBox="1"/>
              <p:nvPr/>
            </p:nvSpPr>
            <p:spPr>
              <a:xfrm>
                <a:off x="10203584" y="2201616"/>
                <a:ext cx="1910953" cy="450269"/>
              </a:xfrm>
              <a:prstGeom prst="rect">
                <a:avLst/>
              </a:prstGeom>
            </p:spPr>
            <p:txBody>
              <a:bodyPr vert="horz" wrap="square" lIns="0" tIns="0" rIns="0" bIns="0" rtlCol="0">
                <a:noAutofit/>
              </a:bodyPr>
              <a:lstStyle/>
              <a:p>
                <a:pPr marL="0" marR="0" lvl="0" indent="0" algn="l" defTabSz="456418" rtl="0" eaLnBrk="1" fontAlgn="auto" latinLnBrk="0" hangingPunct="1">
                  <a:lnSpc>
                    <a:spcPct val="100000"/>
                  </a:lnSpc>
                  <a:spcBef>
                    <a:spcPts val="0"/>
                  </a:spcBef>
                  <a:spcAft>
                    <a:spcPts val="600"/>
                  </a:spcAft>
                  <a:buClrTx/>
                  <a:buSzTx/>
                  <a:buFontTx/>
                  <a:buNone/>
                  <a:tabLst/>
                  <a:defRPr/>
                </a:pPr>
                <a:r>
                  <a:rPr lang="ru-RU" sz="1600" b="1" i="0" u="none" strike="noStrike" kern="1200" cap="none" spc="0" normalizeH="0" dirty="0">
                    <a:ln>
                      <a:noFill/>
                    </a:ln>
                    <a:solidFill>
                      <a:srgbClr val="3DCD58"/>
                    </a:solidFill>
                    <a:effectLst/>
                    <a:uLnTx/>
                    <a:uFillTx/>
                    <a:latin typeface="Arial"/>
                    <a:ea typeface="Arial Rounded MT Pro" charset="0"/>
                    <a:cs typeface="Arial Rounded MT Pro" charset="0"/>
                  </a:rPr>
                  <a:t>Новое вовлечение</a:t>
                </a:r>
              </a:p>
              <a:p>
                <a:pPr marL="0" marR="0" lvl="0" indent="0" algn="l" defTabSz="456418" rtl="0" eaLnBrk="1" fontAlgn="auto" latinLnBrk="0" hangingPunct="1">
                  <a:lnSpc>
                    <a:spcPct val="100000"/>
                  </a:lnSpc>
                  <a:spcBef>
                    <a:spcPts val="0"/>
                  </a:spcBef>
                  <a:spcAft>
                    <a:spcPts val="1000"/>
                  </a:spcAft>
                  <a:buClrTx/>
                  <a:buSzTx/>
                  <a:buFontTx/>
                  <a:buNone/>
                  <a:tabLst/>
                  <a:defRPr/>
                </a:pPr>
                <a:r>
                  <a:rPr lang="ru-RU" sz="1000" b="0" i="0" u="none" strike="noStrike" kern="1200" cap="none" spc="0" normalizeH="0" dirty="0">
                    <a:ln>
                      <a:noFill/>
                    </a:ln>
                    <a:solidFill>
                      <a:srgbClr val="FFFFFF"/>
                    </a:solidFill>
                    <a:effectLst/>
                    <a:uLnTx/>
                    <a:uFillTx/>
                    <a:latin typeface="Arial"/>
                    <a:ea typeface="Arial Rounded MT Pro" charset="0"/>
                    <a:cs typeface="Arial Rounded MT Pro" charset="0"/>
                  </a:rPr>
                  <a:t>Комфорт, отвечающий индивидуальным потребностям, ведущий к росту производительности</a:t>
                </a:r>
              </a:p>
              <a:p>
                <a:pPr marL="612000" lvl="0" indent="-630238" defTabSz="456418">
                  <a:defRPr/>
                </a:pPr>
                <a:r>
                  <a:rPr lang="ru-RU" sz="1600" b="1" i="0" u="none" strike="noStrike" kern="1200" cap="none" spc="0" normalizeH="0" dirty="0">
                    <a:ln>
                      <a:noFill/>
                    </a:ln>
                    <a:solidFill>
                      <a:srgbClr val="3DCD58"/>
                    </a:solidFill>
                    <a:effectLst/>
                    <a:uLnTx/>
                    <a:uFillTx/>
                    <a:latin typeface="Arial"/>
                    <a:ea typeface="Arial Rounded MT Pro" charset="0"/>
                    <a:cs typeface="Arial Rounded MT Pro" charset="0"/>
                  </a:rPr>
                  <a:t>11 %</a:t>
                </a:r>
                <a:r>
                  <a:rPr lang="ru-RU" sz="1000" b="1" dirty="0">
                    <a:solidFill>
                      <a:prstClr val="white"/>
                    </a:solidFill>
                  </a:rPr>
                  <a:t> –</a:t>
                </a:r>
                <a:r>
                  <a:rPr lang="ru-RU" sz="1000" dirty="0">
                    <a:solidFill>
                      <a:srgbClr val="FFFFFF"/>
                    </a:solidFill>
                    <a:latin typeface="Arial"/>
                    <a:ea typeface="Arial Rounded MT Pro" charset="0"/>
                    <a:cs typeface="Arial Rounded MT Pro" charset="0"/>
                  </a:rPr>
                  <a:t> </a:t>
                </a:r>
                <a:r>
                  <a:rPr lang="ru-RU" sz="1000" b="1" i="0" u="none" strike="noStrike" kern="1200" cap="none" spc="0" normalizeH="0" dirty="0">
                    <a:ln>
                      <a:noFill/>
                    </a:ln>
                    <a:solidFill>
                      <a:srgbClr val="FFFFFF"/>
                    </a:solidFill>
                    <a:effectLst/>
                    <a:uLnTx/>
                    <a:uFillTx/>
                    <a:latin typeface="Arial"/>
                    <a:ea typeface="Arial Rounded MT Pro" charset="0"/>
                    <a:cs typeface="Arial Rounded MT Pro" charset="0"/>
                  </a:rPr>
                  <a:t>увеличение </a:t>
                </a:r>
                <a:br>
                  <a:rPr lang="ru-RU" sz="1000" b="1" i="0" u="none" strike="noStrike" kern="1200" cap="none" spc="0" normalizeH="0" dirty="0">
                    <a:ln>
                      <a:noFill/>
                    </a:ln>
                    <a:solidFill>
                      <a:srgbClr val="FFFFFF"/>
                    </a:solidFill>
                    <a:effectLst/>
                    <a:uLnTx/>
                    <a:uFillTx/>
                    <a:latin typeface="Arial"/>
                    <a:ea typeface="Arial Rounded MT Pro" charset="0"/>
                    <a:cs typeface="Arial Rounded MT Pro" charset="0"/>
                  </a:rPr>
                </a:br>
                <a:r>
                  <a:rPr lang="ru-RU" sz="1000" b="1" i="0" u="none" strike="noStrike" kern="1200" cap="none" spc="0" normalizeH="0" dirty="0">
                    <a:ln>
                      <a:noFill/>
                    </a:ln>
                    <a:solidFill>
                      <a:srgbClr val="FFFFFF"/>
                    </a:solidFill>
                    <a:effectLst/>
                    <a:uLnTx/>
                    <a:uFillTx/>
                    <a:latin typeface="Arial"/>
                    <a:ea typeface="Arial Rounded MT Pro" charset="0"/>
                    <a:cs typeface="Arial Rounded MT Pro" charset="0"/>
                  </a:rPr>
                  <a:t>при более эффективной вентиляции </a:t>
                </a:r>
                <a:br>
                  <a:rPr kumimoji="0" lang="ru-RU" sz="1000" b="0" i="0" u="none" strike="noStrike" kern="1200" cap="none" spc="0" normalizeH="0" baseline="0" dirty="0">
                    <a:ln>
                      <a:noFill/>
                    </a:ln>
                    <a:solidFill>
                      <a:srgbClr val="FFFFFF"/>
                    </a:solidFill>
                    <a:effectLst/>
                    <a:uLnTx/>
                    <a:uFillTx/>
                    <a:latin typeface="Arial"/>
                    <a:ea typeface="Arial Rounded MT Pro" charset="0"/>
                    <a:cs typeface="Arial Rounded MT Pro" charset="0"/>
                  </a:rPr>
                </a:br>
                <a:endParaRPr kumimoji="0" lang="ru-RU" sz="1000" b="0" i="0" u="none" strike="noStrike" kern="1200" cap="none" spc="0" normalizeH="0" baseline="0" dirty="0">
                  <a:ln>
                    <a:noFill/>
                  </a:ln>
                  <a:solidFill>
                    <a:srgbClr val="FFFFFF"/>
                  </a:solidFill>
                  <a:effectLst/>
                  <a:uLnTx/>
                  <a:uFillTx/>
                  <a:latin typeface="Arial"/>
                  <a:ea typeface="Arial Rounded MT Pro" charset="0"/>
                  <a:cs typeface="Arial Rounded MT Pro" charset="0"/>
                </a:endParaRPr>
              </a:p>
              <a:p>
                <a:pPr marL="0" marR="0" lvl="0" indent="0" algn="l" defTabSz="456418" rtl="0" eaLnBrk="1" fontAlgn="auto" latinLnBrk="0" hangingPunct="1">
                  <a:lnSpc>
                    <a:spcPct val="100000"/>
                  </a:lnSpc>
                  <a:spcBef>
                    <a:spcPts val="0"/>
                  </a:spcBef>
                  <a:spcAft>
                    <a:spcPts val="600"/>
                  </a:spcAft>
                  <a:buClrTx/>
                  <a:buSzTx/>
                  <a:buFontTx/>
                  <a:buNone/>
                  <a:tabLst/>
                  <a:defRPr/>
                </a:pPr>
                <a:endParaRPr kumimoji="0" lang="ru-RU" sz="1000" b="0" i="0" u="none" strike="noStrike" kern="1200" cap="none" spc="0" normalizeH="0" baseline="0" dirty="0">
                  <a:ln>
                    <a:noFill/>
                  </a:ln>
                  <a:solidFill>
                    <a:srgbClr val="FFFFFF"/>
                  </a:solidFill>
                  <a:effectLst/>
                  <a:uLnTx/>
                  <a:uFillTx/>
                  <a:latin typeface="Arial"/>
                  <a:ea typeface="Arial Rounded MT Pro" charset="0"/>
                  <a:cs typeface="Arial Rounded MT Pro" charset="0"/>
                </a:endParaRPr>
              </a:p>
              <a:p>
                <a:pPr marL="0" marR="0" lvl="0" indent="0" algn="l" defTabSz="456418" rtl="0" eaLnBrk="1" fontAlgn="auto" latinLnBrk="0" hangingPunct="1">
                  <a:lnSpc>
                    <a:spcPct val="100000"/>
                  </a:lnSpc>
                  <a:spcBef>
                    <a:spcPts val="0"/>
                  </a:spcBef>
                  <a:spcAft>
                    <a:spcPts val="600"/>
                  </a:spcAft>
                  <a:buClrTx/>
                  <a:buSzTx/>
                  <a:buFontTx/>
                  <a:buNone/>
                  <a:tabLst/>
                  <a:defRPr/>
                </a:pPr>
                <a:endParaRPr kumimoji="0" lang="ru-RU" sz="1000" b="0" i="0" u="none" strike="noStrike" kern="1200" cap="none" spc="0" normalizeH="0" baseline="0" dirty="0">
                  <a:ln>
                    <a:noFill/>
                  </a:ln>
                  <a:solidFill>
                    <a:srgbClr val="FFFFFF"/>
                  </a:solidFill>
                  <a:effectLst/>
                  <a:uLnTx/>
                  <a:uFillTx/>
                  <a:latin typeface="Arial"/>
                  <a:ea typeface="Arial Rounded MT Pro" charset="0"/>
                  <a:cs typeface="Arial Rounded MT Pro" charset="0"/>
                </a:endParaRPr>
              </a:p>
            </p:txBody>
          </p:sp>
        </p:grpSp>
      </p:grpSp>
      <p:sp>
        <p:nvSpPr>
          <p:cNvPr id="20" name="Rectangle 19"/>
          <p:cNvSpPr/>
          <p:nvPr/>
        </p:nvSpPr>
        <p:spPr>
          <a:xfrm>
            <a:off x="1" y="0"/>
            <a:ext cx="9152980" cy="92120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6918" rtl="0" eaLnBrk="1" fontAlgn="auto" latinLnBrk="0" hangingPunct="1">
              <a:lnSpc>
                <a:spcPct val="100000"/>
              </a:lnSpc>
              <a:spcBef>
                <a:spcPts val="0"/>
              </a:spcBef>
              <a:spcAft>
                <a:spcPts val="0"/>
              </a:spcAft>
              <a:buClrTx/>
              <a:buSzTx/>
              <a:buFontTx/>
              <a:buNone/>
              <a:tabLst/>
              <a:defRPr/>
            </a:pPr>
            <a:endParaRPr kumimoji="0" lang="ru-RU" sz="2200" b="1" i="0" u="none" strike="noStrike" kern="1200" cap="none" spc="0" normalizeH="0" baseline="0" dirty="0">
              <a:ln>
                <a:noFill/>
              </a:ln>
              <a:solidFill>
                <a:prstClr val="white"/>
              </a:solidFill>
              <a:effectLst/>
              <a:uLnTx/>
              <a:uFillTx/>
              <a:latin typeface="Arial"/>
              <a:ea typeface="+mn-ea"/>
              <a:cs typeface="+mn-cs"/>
            </a:endParaRPr>
          </a:p>
        </p:txBody>
      </p:sp>
      <p:sp>
        <p:nvSpPr>
          <p:cNvPr id="21" name="object 3"/>
          <p:cNvSpPr/>
          <p:nvPr/>
        </p:nvSpPr>
        <p:spPr>
          <a:xfrm flipH="1">
            <a:off x="2383" y="850408"/>
            <a:ext cx="9150598" cy="152221"/>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alpha val="58000"/>
            </a:schemeClr>
          </a:solidFill>
        </p:spPr>
        <p:txBody>
          <a:bodyPr wrap="square" lIns="0" tIns="0" rIns="0" bIns="0" rtlCol="0"/>
          <a:lstStyle/>
          <a:p>
            <a:pPr marL="0" marR="0" lvl="0" indent="0" algn="l" defTabSz="456258"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dirty="0">
              <a:ln>
                <a:noFill/>
              </a:ln>
              <a:solidFill>
                <a:prstClr val="black"/>
              </a:solidFill>
              <a:effectLst/>
              <a:uLnTx/>
              <a:uFillTx/>
              <a:latin typeface="Arial Rounded MT Std" panose="020F0502020102020204" pitchFamily="34" charset="0"/>
              <a:ea typeface="+mn-ea"/>
              <a:cs typeface="+mn-cs"/>
            </a:endParaRPr>
          </a:p>
        </p:txBody>
      </p:sp>
      <p:sp>
        <p:nvSpPr>
          <p:cNvPr id="29" name="Slide Number Placeholder 5"/>
          <p:cNvSpPr txBox="1">
            <a:spLocks/>
          </p:cNvSpPr>
          <p:nvPr/>
        </p:nvSpPr>
        <p:spPr>
          <a:xfrm>
            <a:off x="2426474" y="4714746"/>
            <a:ext cx="525690" cy="92333"/>
          </a:xfrm>
          <a:prstGeom prst="rect">
            <a:avLst/>
          </a:prstGeom>
        </p:spPr>
        <p:txBody>
          <a:bodyPr vert="horz" lIns="0" tIns="0" rIns="0" bIns="0" rtlCol="0" anchor="ctr">
            <a:spAutoFit/>
          </a:bodyPr>
          <a:lstStyle>
            <a:defPPr>
              <a:defRPr lang="en-US"/>
            </a:defPPr>
            <a:lvl1pPr marL="0" algn="l" defTabSz="456918" rtl="0" eaLnBrk="1" latinLnBrk="0" hangingPunct="1">
              <a:defRPr sz="600" kern="1200">
                <a:solidFill>
                  <a:schemeClr val="bg2"/>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marL="0" marR="0" lvl="0" indent="0" algn="l" defTabSz="456918"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prstClr val="white"/>
                </a:solidFill>
                <a:effectLst/>
                <a:uLnTx/>
                <a:uFillTx/>
                <a:latin typeface="Arial"/>
                <a:ea typeface="+mn-ea"/>
                <a:cs typeface="Arial"/>
              </a:rPr>
              <a:t>Страница 5</a:t>
            </a:r>
          </a:p>
        </p:txBody>
      </p:sp>
      <p:sp>
        <p:nvSpPr>
          <p:cNvPr id="30" name="Footer Placeholder 6"/>
          <p:cNvSpPr txBox="1">
            <a:spLocks/>
          </p:cNvSpPr>
          <p:nvPr/>
        </p:nvSpPr>
        <p:spPr>
          <a:xfrm>
            <a:off x="430688" y="4717541"/>
            <a:ext cx="2053720" cy="92333"/>
          </a:xfrm>
          <a:prstGeom prst="rect">
            <a:avLst/>
          </a:prstGeom>
        </p:spPr>
        <p:txBody>
          <a:bodyPr vert="horz" wrap="square" lIns="0" tIns="0" rIns="0" bIns="0" rtlCol="0" anchor="ctr">
            <a:spAutoFit/>
          </a:bodyPr>
          <a:lstStyle>
            <a:defPPr>
              <a:defRPr lang="en-US"/>
            </a:defPPr>
            <a:lvl1pPr marL="0" algn="l" defTabSz="456918" rtl="0" eaLnBrk="1" latinLnBrk="0" hangingPunct="1">
              <a:defRPr sz="600" kern="1200">
                <a:solidFill>
                  <a:schemeClr val="accent1"/>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marL="0" marR="0" lvl="0" indent="0" algn="l" defTabSz="456918"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prstClr val="white"/>
                </a:solidFill>
                <a:effectLst/>
                <a:uLnTx/>
                <a:uFillTx/>
                <a:latin typeface="Arial"/>
                <a:ea typeface="+mn-ea"/>
                <a:cs typeface="Arial"/>
              </a:rPr>
              <a:t>Интеллектуальная собственность Шнейдер Электрик |</a:t>
            </a:r>
          </a:p>
        </p:txBody>
      </p:sp>
      <p:sp>
        <p:nvSpPr>
          <p:cNvPr id="26" name="Text Placeholder 7"/>
          <p:cNvSpPr txBox="1">
            <a:spLocks/>
          </p:cNvSpPr>
          <p:nvPr/>
        </p:nvSpPr>
        <p:spPr>
          <a:xfrm>
            <a:off x="308025" y="80405"/>
            <a:ext cx="8804454" cy="369332"/>
          </a:xfrm>
          <a:prstGeom prst="rect">
            <a:avLst/>
          </a:prstGeom>
        </p:spPr>
        <p:txBody>
          <a:bodyPr rtlCol="0"/>
          <a:lstStyle>
            <a:lvl1pPr marL="342172" indent="-342172" algn="l" defTabSz="456243" rtl="0" eaLnBrk="1" latinLnBrk="0" hangingPunct="1">
              <a:spcBef>
                <a:spcPct val="20000"/>
              </a:spcBef>
              <a:buFont typeface="Arial"/>
              <a:buChar char="•"/>
              <a:defRPr sz="32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6243" rtl="0" eaLnBrk="1" fontAlgn="auto" latinLnBrk="0" hangingPunct="1">
              <a:lnSpc>
                <a:spcPct val="100000"/>
              </a:lnSpc>
              <a:spcBef>
                <a:spcPct val="20000"/>
              </a:spcBef>
              <a:spcAft>
                <a:spcPts val="0"/>
              </a:spcAft>
              <a:buClrTx/>
              <a:buSzTx/>
              <a:buFont typeface="Arial"/>
              <a:buNone/>
              <a:tabLst/>
              <a:defRPr/>
            </a:pPr>
            <a:r>
              <a:rPr lang="ru-RU" sz="1600" b="1" i="0" u="none" strike="noStrike" kern="1200" cap="none" spc="0" normalizeH="0" dirty="0">
                <a:ln>
                  <a:noFill/>
                </a:ln>
                <a:solidFill>
                  <a:prstClr val="white"/>
                </a:solidFill>
                <a:effectLst/>
                <a:uLnTx/>
                <a:uFillTx/>
                <a:latin typeface="Arial"/>
              </a:rPr>
              <a:t>Переход к цифровым технологиям открывает невероятные возможности </a:t>
            </a:r>
            <a:br>
              <a:rPr lang="ru-RU" sz="1600" b="1" i="0" u="none" strike="noStrike" kern="1200" cap="none" spc="0" normalizeH="0" dirty="0">
                <a:ln>
                  <a:noFill/>
                </a:ln>
                <a:solidFill>
                  <a:prstClr val="white"/>
                </a:solidFill>
                <a:effectLst/>
                <a:uLnTx/>
                <a:uFillTx/>
                <a:latin typeface="Arial"/>
              </a:rPr>
            </a:br>
            <a:r>
              <a:rPr lang="ru-RU" sz="1600" b="1" i="0" u="none" strike="noStrike" kern="1200" cap="none" spc="0" normalizeH="0" dirty="0">
                <a:ln>
                  <a:noFill/>
                </a:ln>
                <a:solidFill>
                  <a:prstClr val="white"/>
                </a:solidFill>
                <a:effectLst/>
                <a:uLnTx/>
                <a:uFillTx/>
                <a:latin typeface="Arial"/>
              </a:rPr>
              <a:t>для удовлетворения</a:t>
            </a:r>
            <a:r>
              <a:rPr lang="ru-RU" sz="1600" b="1" dirty="0">
                <a:solidFill>
                  <a:prstClr val="white"/>
                </a:solidFill>
                <a:latin typeface="Arial"/>
              </a:rPr>
              <a:t> </a:t>
            </a:r>
            <a:r>
              <a:rPr lang="ru-RU" sz="1600" b="1" i="0" u="none" strike="noStrike" kern="1200" cap="none" spc="0" normalizeH="0" dirty="0">
                <a:ln>
                  <a:noFill/>
                </a:ln>
                <a:solidFill>
                  <a:prstClr val="white"/>
                </a:solidFill>
                <a:effectLst/>
                <a:uLnTx/>
                <a:uFillTx/>
                <a:latin typeface="Arial"/>
              </a:rPr>
              <a:t>потребностей растущего городского населения на более высоком уровне комфорта</a:t>
            </a:r>
          </a:p>
        </p:txBody>
      </p:sp>
      <p:pic>
        <p:nvPicPr>
          <p:cNvPr id="28" name="Picture 27" descr="schneider_LIO_Life-Green_RGB.png"/>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6788738" y="4494997"/>
            <a:ext cx="2041798" cy="562953"/>
          </a:xfrm>
          <a:prstGeom prst="rect">
            <a:avLst/>
          </a:prstGeom>
        </p:spPr>
      </p:pic>
    </p:spTree>
    <p:extLst>
      <p:ext uri="{BB962C8B-B14F-4D97-AF65-F5344CB8AC3E}">
        <p14:creationId xmlns:p14="http://schemas.microsoft.com/office/powerpoint/2010/main" val="341978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750" fill="hold"/>
                                        <p:tgtEl>
                                          <p:spTgt spid="6"/>
                                        </p:tgtEl>
                                        <p:attrNameLst>
                                          <p:attrName>ppt_x</p:attrName>
                                        </p:attrNameLst>
                                      </p:cBhvr>
                                      <p:tavLst>
                                        <p:tav tm="0">
                                          <p:val>
                                            <p:strVal val="1+#ppt_w/2"/>
                                          </p:val>
                                        </p:tav>
                                        <p:tav tm="100000">
                                          <p:val>
                                            <p:strVal val="#ppt_x"/>
                                          </p:val>
                                        </p:tav>
                                      </p:tavLst>
                                    </p:anim>
                                    <p:anim calcmode="lin" valueType="num">
                                      <p:cBhvr additive="base">
                                        <p:cTn id="14"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099" y="0"/>
            <a:ext cx="8971221" cy="5143500"/>
          </a:xfrm>
          <a:prstGeom prst="rect">
            <a:avLst/>
          </a:prstGeom>
        </p:spPr>
      </p:pic>
      <p:sp>
        <p:nvSpPr>
          <p:cNvPr id="2" name="Title 1"/>
          <p:cNvSpPr>
            <a:spLocks noGrp="1"/>
          </p:cNvSpPr>
          <p:nvPr>
            <p:ph type="title"/>
          </p:nvPr>
        </p:nvSpPr>
        <p:spPr>
          <a:xfrm>
            <a:off x="0" y="2133599"/>
            <a:ext cx="9144000" cy="775111"/>
          </a:xfrm>
        </p:spPr>
        <p:txBody>
          <a:bodyPr rtlCol="0"/>
          <a:lstStyle/>
          <a:p>
            <a:pPr rtl="0">
              <a:spcBef>
                <a:spcPts val="700"/>
              </a:spcBef>
            </a:pPr>
            <a:br>
              <a:rPr lang="en-US" dirty="0"/>
            </a:br>
            <a:br>
              <a:rPr lang="en-US" dirty="0"/>
            </a:br>
            <a:br>
              <a:rPr lang="en-US" dirty="0"/>
            </a:br>
            <a:br>
              <a:rPr lang="en-US" dirty="0"/>
            </a:br>
            <a:br>
              <a:rPr lang="en-US" dirty="0"/>
            </a:br>
            <a:br>
              <a:rPr lang="en-US" dirty="0"/>
            </a:br>
            <a:br>
              <a:rPr lang="en-US" dirty="0"/>
            </a:br>
            <a:br>
              <a:rPr lang="en-US" dirty="0"/>
            </a:br>
            <a:r>
              <a:rPr lang="ru-RU" dirty="0"/>
              <a:t>Приложения, аналитика и сервисы</a:t>
            </a:r>
          </a:p>
        </p:txBody>
      </p:sp>
      <p:sp>
        <p:nvSpPr>
          <p:cNvPr id="3" name="Text Placeholder 2"/>
          <p:cNvSpPr>
            <a:spLocks noGrp="1"/>
          </p:cNvSpPr>
          <p:nvPr>
            <p:ph type="body" sz="quarter" idx="11"/>
          </p:nvPr>
        </p:nvSpPr>
        <p:spPr/>
        <p:txBody>
          <a:bodyPr rtlCol="0"/>
          <a:lstStyle/>
          <a:p>
            <a:pPr rtl="0"/>
            <a:r>
              <a:rPr lang="ru"/>
              <a:t>EcoStruxure™ Building Advisor</a:t>
            </a:r>
          </a:p>
        </p:txBody>
      </p:sp>
      <p:sp>
        <p:nvSpPr>
          <p:cNvPr id="4" name="Slide Number Placeholder 3"/>
          <p:cNvSpPr>
            <a:spLocks noGrp="1"/>
          </p:cNvSpPr>
          <p:nvPr>
            <p:ph type="sldNum" sz="quarter" idx="4"/>
          </p:nvPr>
        </p:nvSpPr>
        <p:spPr>
          <a:xfrm>
            <a:off x="2234933" y="4891419"/>
            <a:ext cx="525690" cy="92333"/>
          </a:xfrm>
        </p:spPr>
        <p:txBody>
          <a:bodyPr rtlCol="0"/>
          <a:lstStyle/>
          <a:p>
            <a:pPr marL="0" marR="0" lvl="0" indent="0" algn="l" defTabSz="457184" rtl="0" eaLnBrk="1" fontAlgn="auto" latinLnBrk="0" hangingPunct="1">
              <a:lnSpc>
                <a:spcPct val="100000"/>
              </a:lnSpc>
              <a:spcBef>
                <a:spcPts val="0"/>
              </a:spcBef>
              <a:spcAft>
                <a:spcPts val="0"/>
              </a:spcAft>
              <a:buClrTx/>
              <a:buSzTx/>
              <a:buFontTx/>
              <a:buNone/>
              <a:tabLst/>
              <a:defRPr/>
            </a:pPr>
            <a:r>
              <a:rPr lang="ru" sz="600" b="0" i="0" u="none" strike="noStrike" kern="1200" cap="none" spc="0" normalizeH="0" noProof="0" dirty="0">
                <a:ln>
                  <a:noFill/>
                </a:ln>
                <a:solidFill>
                  <a:srgbClr val="3DCD58"/>
                </a:solidFill>
                <a:effectLst/>
                <a:uLnTx/>
                <a:uFillTx/>
                <a:latin typeface="Arial"/>
                <a:ea typeface="+mn-ea"/>
                <a:cs typeface="Arial"/>
              </a:rPr>
              <a:t>Страница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84" rtl="0" eaLnBrk="1" fontAlgn="auto" latinLnBrk="0" hangingPunct="1">
                <a:lnSpc>
                  <a:spcPct val="100000"/>
                </a:lnSpc>
                <a:spcBef>
                  <a:spcPts val="0"/>
                </a:spcBef>
                <a:spcAft>
                  <a:spcPts val="0"/>
                </a:spcAft>
                <a:buClrTx/>
                <a:buSzTx/>
                <a:buFontTx/>
                <a:buNone/>
                <a:tabLst/>
                <a:defRPr/>
              </a:pPr>
              <a:t>50</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5" name="Footer Placeholder 4"/>
          <p:cNvSpPr>
            <a:spLocks noGrp="1"/>
          </p:cNvSpPr>
          <p:nvPr>
            <p:ph type="ftr" sz="quarter" idx="3"/>
          </p:nvPr>
        </p:nvSpPr>
        <p:spPr>
          <a:xfrm>
            <a:off x="252413" y="4857154"/>
            <a:ext cx="2123318" cy="133590"/>
          </a:xfrm>
        </p:spPr>
        <p:txBody>
          <a:bodyPr rtlCol="0"/>
          <a:lstStyle/>
          <a:p>
            <a:pPr marL="0" marR="0" lvl="0" indent="0" algn="l" defTabSz="457184" rtl="0" eaLnBrk="1" fontAlgn="auto" latinLnBrk="0" hangingPunct="1">
              <a:lnSpc>
                <a:spcPct val="100000"/>
              </a:lnSpc>
              <a:spcBef>
                <a:spcPts val="0"/>
              </a:spcBef>
              <a:spcAft>
                <a:spcPts val="0"/>
              </a:spcAft>
              <a:buClrTx/>
              <a:buSzTx/>
              <a:buFontTx/>
              <a:buNone/>
              <a:tabLst/>
              <a:defRPr/>
            </a:pPr>
            <a:r>
              <a:rPr lang="ru" sz="600" b="0" i="0" u="none" strike="noStrike" kern="1200" cap="none" spc="0" normalizeH="0" noProof="0" dirty="0">
                <a:ln>
                  <a:noFill/>
                </a:ln>
                <a:solidFill>
                  <a:srgbClr val="626469"/>
                </a:solidFill>
                <a:effectLst/>
                <a:uLnTx/>
                <a:uFillTx/>
                <a:latin typeface="Arial"/>
                <a:ea typeface="+mn-ea"/>
                <a:cs typeface="Arial"/>
              </a:rPr>
              <a:t>Интеллектуальная собственность Шнейдер Электрик |</a:t>
            </a:r>
          </a:p>
        </p:txBody>
      </p:sp>
      <p:pic>
        <p:nvPicPr>
          <p:cNvPr id="7" name="Picture 6">
            <a:extLst>
              <a:ext uri="{FF2B5EF4-FFF2-40B4-BE49-F238E27FC236}">
                <a16:creationId xmlns:a16="http://schemas.microsoft.com/office/drawing/2014/main" id="{24D9B936-EF6D-48D6-9FFB-9242F2FF3219}"/>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5942396" y="2276992"/>
            <a:ext cx="2881517" cy="398475"/>
          </a:xfrm>
          <a:prstGeom prst="rect">
            <a:avLst/>
          </a:prstGeom>
        </p:spPr>
      </p:pic>
    </p:spTree>
    <p:extLst>
      <p:ext uri="{BB962C8B-B14F-4D97-AF65-F5344CB8AC3E}">
        <p14:creationId xmlns:p14="http://schemas.microsoft.com/office/powerpoint/2010/main" val="23163565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7"/>
          <p:cNvSpPr>
            <a:spLocks noGrp="1"/>
          </p:cNvSpPr>
          <p:nvPr>
            <p:ph type="body" sz="quarter" idx="32"/>
          </p:nvPr>
        </p:nvSpPr>
        <p:spPr>
          <a:xfrm>
            <a:off x="177928" y="156117"/>
            <a:ext cx="8468837" cy="318857"/>
          </a:xfrm>
        </p:spPr>
        <p:txBody>
          <a:bodyPr rtlCol="0"/>
          <a:lstStyle/>
          <a:p>
            <a:pPr marL="0" lvl="0" indent="0" defTabSz="609585" rtl="0">
              <a:spcAft>
                <a:spcPts val="0"/>
              </a:spcAft>
              <a:defRPr/>
            </a:pPr>
            <a:r>
              <a:rPr lang="ru-RU" sz="2000" dirty="0">
                <a:solidFill>
                  <a:srgbClr val="36C746"/>
                </a:solidFill>
              </a:rPr>
              <a:t>EcoStruxure Building Advisor оказывает реальное воздействие</a:t>
            </a:r>
          </a:p>
        </p:txBody>
      </p:sp>
      <p:sp>
        <p:nvSpPr>
          <p:cNvPr id="20" name="Text Placeholder 8"/>
          <p:cNvSpPr>
            <a:spLocks noGrp="1"/>
          </p:cNvSpPr>
          <p:nvPr>
            <p:ph type="body" sz="quarter" idx="33"/>
          </p:nvPr>
        </p:nvSpPr>
        <p:spPr>
          <a:xfrm>
            <a:off x="177928" y="536529"/>
            <a:ext cx="8468837" cy="169277"/>
          </a:xfrm>
        </p:spPr>
        <p:txBody>
          <a:bodyPr rtlCol="0"/>
          <a:lstStyle/>
          <a:p>
            <a:pPr marL="0" indent="0" rtl="0">
              <a:buClr>
                <a:srgbClr val="3DCD58"/>
              </a:buClr>
              <a:defRPr/>
            </a:pPr>
            <a:r>
              <a:rPr lang="ru-RU" sz="1100" dirty="0">
                <a:solidFill>
                  <a:srgbClr val="00B0F0"/>
                </a:solidFill>
              </a:rPr>
              <a:t>Сокращение затрат на электроэнергию при одновременном повышении операционной эффективности и комфорта жильцов</a:t>
            </a:r>
          </a:p>
        </p:txBody>
      </p:sp>
      <p:sp>
        <p:nvSpPr>
          <p:cNvPr id="17" name="Rounded Rectangle 6"/>
          <p:cNvSpPr/>
          <p:nvPr/>
        </p:nvSpPr>
        <p:spPr>
          <a:xfrm>
            <a:off x="399170" y="2628338"/>
            <a:ext cx="2243196" cy="640080"/>
          </a:xfrm>
          <a:prstGeom prst="roundRect">
            <a:avLst>
              <a:gd name="adj" fmla="val 11459"/>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lang="ru-RU" sz="1100" b="1" i="0" u="none" strike="noStrike" kern="1200" cap="none" spc="0" normalizeH="0" dirty="0">
                <a:ln>
                  <a:noFill/>
                </a:ln>
                <a:solidFill>
                  <a:prstClr val="white"/>
                </a:solidFill>
                <a:effectLst/>
                <a:uLnTx/>
                <a:uFillTx/>
                <a:latin typeface="Arial"/>
                <a:ea typeface="+mn-ea"/>
                <a:cs typeface="+mn-cs"/>
              </a:rPr>
              <a:t>Снижение </a:t>
            </a:r>
          </a:p>
          <a:p>
            <a:pPr marL="0" marR="0" lvl="0" indent="0" algn="ctr" defTabSz="457184" rtl="0" eaLnBrk="1" fontAlgn="auto" latinLnBrk="0" hangingPunct="1">
              <a:lnSpc>
                <a:spcPct val="100000"/>
              </a:lnSpc>
              <a:spcBef>
                <a:spcPts val="0"/>
              </a:spcBef>
              <a:spcAft>
                <a:spcPts val="0"/>
              </a:spcAft>
              <a:buClrTx/>
              <a:buSzTx/>
              <a:buFontTx/>
              <a:buNone/>
              <a:tabLst/>
              <a:defRPr/>
            </a:pPr>
            <a:r>
              <a:rPr lang="ru-RU" sz="1100" b="1" i="0" u="none" strike="noStrike" kern="1200" cap="none" spc="0" normalizeH="0" dirty="0">
                <a:ln>
                  <a:noFill/>
                </a:ln>
                <a:solidFill>
                  <a:prstClr val="white"/>
                </a:solidFill>
                <a:effectLst/>
                <a:uLnTx/>
                <a:uFillTx/>
                <a:latin typeface="Arial"/>
                <a:ea typeface="+mn-ea"/>
                <a:cs typeface="+mn-cs"/>
              </a:rPr>
              <a:t>эксплуатационных затрат</a:t>
            </a:r>
          </a:p>
        </p:txBody>
      </p:sp>
      <p:sp>
        <p:nvSpPr>
          <p:cNvPr id="18" name="Rounded Rectangle 6"/>
          <p:cNvSpPr/>
          <p:nvPr/>
        </p:nvSpPr>
        <p:spPr>
          <a:xfrm>
            <a:off x="386128" y="3675879"/>
            <a:ext cx="2269280" cy="640080"/>
          </a:xfrm>
          <a:prstGeom prst="roundRect">
            <a:avLst>
              <a:gd name="adj" fmla="val 11459"/>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lang="ru-RU" sz="1100" b="1" i="0" u="none" strike="noStrike" kern="1200" cap="none" spc="0" normalizeH="0" dirty="0">
                <a:ln>
                  <a:noFill/>
                </a:ln>
                <a:solidFill>
                  <a:prstClr val="white"/>
                </a:solidFill>
                <a:effectLst/>
                <a:uLnTx/>
                <a:uFillTx/>
                <a:latin typeface="Arial"/>
                <a:ea typeface="+mn-ea"/>
                <a:cs typeface="+mn-cs"/>
              </a:rPr>
              <a:t>Повышение </a:t>
            </a:r>
          </a:p>
          <a:p>
            <a:pPr marL="0" marR="0" lvl="0" indent="0" algn="ctr" defTabSz="457184" rtl="0" eaLnBrk="1" fontAlgn="auto" latinLnBrk="0" hangingPunct="1">
              <a:lnSpc>
                <a:spcPct val="100000"/>
              </a:lnSpc>
              <a:spcBef>
                <a:spcPts val="0"/>
              </a:spcBef>
              <a:spcAft>
                <a:spcPts val="0"/>
              </a:spcAft>
              <a:buClrTx/>
              <a:buSzTx/>
              <a:buFontTx/>
              <a:buNone/>
              <a:tabLst/>
              <a:defRPr/>
            </a:pPr>
            <a:r>
              <a:rPr lang="ru-RU" sz="1100" b="1" i="0" u="none" strike="noStrike" kern="1200" cap="none" spc="0" normalizeH="0" dirty="0">
                <a:ln>
                  <a:noFill/>
                </a:ln>
                <a:solidFill>
                  <a:prstClr val="white"/>
                </a:solidFill>
                <a:effectLst/>
                <a:uLnTx/>
                <a:uFillTx/>
                <a:latin typeface="Arial"/>
                <a:ea typeface="+mn-ea"/>
                <a:cs typeface="+mn-cs"/>
              </a:rPr>
              <a:t>ценности активов</a:t>
            </a:r>
          </a:p>
        </p:txBody>
      </p:sp>
      <p:sp>
        <p:nvSpPr>
          <p:cNvPr id="21" name="Rectangle 20"/>
          <p:cNvSpPr/>
          <p:nvPr/>
        </p:nvSpPr>
        <p:spPr>
          <a:xfrm>
            <a:off x="429641" y="1114699"/>
            <a:ext cx="2811988" cy="276999"/>
          </a:xfrm>
          <a:prstGeom prst="rect">
            <a:avLst/>
          </a:prstGeom>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1200" b="0" i="1" u="none" strike="noStrike" kern="0" cap="none" spc="0" normalizeH="0" dirty="0">
                <a:ln>
                  <a:noFill/>
                </a:ln>
                <a:solidFill>
                  <a:prstClr val="black">
                    <a:lumMod val="50000"/>
                    <a:lumOff val="50000"/>
                  </a:prstClr>
                </a:solidFill>
                <a:effectLst/>
                <a:uLnTx/>
                <a:uFillTx/>
                <a:latin typeface="Arial"/>
                <a:ea typeface="Geneva" charset="0"/>
                <a:cs typeface="Alleyn Book"/>
              </a:rPr>
              <a:t>Ключевые потребности заказчиков</a:t>
            </a:r>
          </a:p>
        </p:txBody>
      </p:sp>
      <p:sp>
        <p:nvSpPr>
          <p:cNvPr id="22" name="Rounded Rectangle 6"/>
          <p:cNvSpPr/>
          <p:nvPr/>
        </p:nvSpPr>
        <p:spPr>
          <a:xfrm>
            <a:off x="399170" y="1616900"/>
            <a:ext cx="2253783" cy="640080"/>
          </a:xfrm>
          <a:prstGeom prst="roundRect">
            <a:avLst>
              <a:gd name="adj" fmla="val 11459"/>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lang="ru-RU" sz="1100" b="1" i="0" u="none" strike="noStrike" kern="1200" cap="none" spc="0" normalizeH="0" dirty="0">
                <a:ln>
                  <a:noFill/>
                </a:ln>
                <a:solidFill>
                  <a:prstClr val="white"/>
                </a:solidFill>
                <a:effectLst/>
                <a:uLnTx/>
                <a:uFillTx/>
                <a:latin typeface="Arial"/>
                <a:ea typeface="+mn-ea"/>
                <a:cs typeface="+mn-cs"/>
              </a:rPr>
              <a:t>Повышенный</a:t>
            </a:r>
            <a:br>
              <a:rPr kumimoji="0" lang="ru-RU" sz="1100" b="1" i="0" u="none" strike="noStrike" kern="1200" cap="none" spc="0" normalizeH="0" baseline="0" dirty="0">
                <a:ln>
                  <a:noFill/>
                </a:ln>
                <a:solidFill>
                  <a:prstClr val="white"/>
                </a:solidFill>
                <a:effectLst/>
                <a:uLnTx/>
                <a:uFillTx/>
                <a:latin typeface="Arial"/>
                <a:ea typeface="+mn-ea"/>
                <a:cs typeface="+mn-cs"/>
              </a:rPr>
            </a:br>
            <a:r>
              <a:rPr lang="ru-RU" sz="1100" b="1" i="0" u="none" strike="noStrike" kern="1200" cap="none" spc="0" normalizeH="0" dirty="0">
                <a:ln>
                  <a:noFill/>
                </a:ln>
                <a:solidFill>
                  <a:prstClr val="white"/>
                </a:solidFill>
                <a:effectLst/>
                <a:uLnTx/>
                <a:uFillTx/>
                <a:latin typeface="Arial"/>
                <a:ea typeface="+mn-ea"/>
                <a:cs typeface="+mn-cs"/>
              </a:rPr>
              <a:t>комфорт жильцов</a:t>
            </a:r>
          </a:p>
        </p:txBody>
      </p:sp>
      <p:sp>
        <p:nvSpPr>
          <p:cNvPr id="23" name="Rectangle 22"/>
          <p:cNvSpPr/>
          <p:nvPr/>
        </p:nvSpPr>
        <p:spPr>
          <a:xfrm>
            <a:off x="3782415" y="1116653"/>
            <a:ext cx="1936749" cy="276999"/>
          </a:xfrm>
          <a:prstGeom prst="rect">
            <a:avLst/>
          </a:prstGeom>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1200" b="0" i="1" u="none" strike="noStrike" kern="0" cap="none" spc="0" normalizeH="0" dirty="0">
                <a:ln>
                  <a:noFill/>
                </a:ln>
                <a:solidFill>
                  <a:prstClr val="black">
                    <a:lumMod val="50000"/>
                    <a:lumOff val="50000"/>
                  </a:prstClr>
                </a:solidFill>
                <a:effectLst/>
                <a:uLnTx/>
                <a:uFillTx/>
                <a:latin typeface="Arial"/>
                <a:ea typeface="Geneva" charset="0"/>
                <a:cs typeface="Alleyn Book"/>
              </a:rPr>
              <a:t>Предлагаемые функции</a:t>
            </a:r>
            <a:endParaRPr kumimoji="0" lang="ru-RU" sz="900" b="0" i="1" u="none" strike="noStrike" kern="0" cap="none" spc="0" normalizeH="0" baseline="0" dirty="0">
              <a:ln>
                <a:noFill/>
              </a:ln>
              <a:solidFill>
                <a:prstClr val="black">
                  <a:lumMod val="50000"/>
                  <a:lumOff val="50000"/>
                </a:prstClr>
              </a:solidFill>
              <a:effectLst/>
              <a:uLnTx/>
              <a:uFillTx/>
              <a:latin typeface="Arial"/>
              <a:ea typeface="Geneva" charset="0"/>
              <a:cs typeface="Alleyn Book"/>
            </a:endParaRPr>
          </a:p>
        </p:txBody>
      </p:sp>
      <p:sp>
        <p:nvSpPr>
          <p:cNvPr id="24" name="Rectangle 23"/>
          <p:cNvSpPr/>
          <p:nvPr/>
        </p:nvSpPr>
        <p:spPr>
          <a:xfrm>
            <a:off x="7249164" y="1073923"/>
            <a:ext cx="1029449" cy="276999"/>
          </a:xfrm>
          <a:prstGeom prst="rect">
            <a:avLst/>
          </a:prstGeom>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1200" b="0" i="1" u="none" strike="noStrike" kern="0" cap="none" spc="0" normalizeH="0" dirty="0">
                <a:ln>
                  <a:noFill/>
                </a:ln>
                <a:solidFill>
                  <a:prstClr val="black">
                    <a:lumMod val="50000"/>
                    <a:lumOff val="50000"/>
                  </a:prstClr>
                </a:solidFill>
                <a:effectLst/>
                <a:uLnTx/>
                <a:uFillTx/>
                <a:latin typeface="Arial"/>
                <a:ea typeface="Geneva" charset="0"/>
                <a:cs typeface="Alleyn Book"/>
              </a:rPr>
              <a:t>Результат</a:t>
            </a:r>
            <a:endParaRPr kumimoji="0" lang="ru-RU" sz="900" b="0" i="1" u="none" strike="noStrike" kern="0" cap="none" spc="0" normalizeH="0" baseline="0" dirty="0">
              <a:ln>
                <a:noFill/>
              </a:ln>
              <a:solidFill>
                <a:prstClr val="black">
                  <a:lumMod val="50000"/>
                  <a:lumOff val="50000"/>
                </a:prstClr>
              </a:solidFill>
              <a:effectLst/>
              <a:uLnTx/>
              <a:uFillTx/>
              <a:latin typeface="Arial"/>
              <a:ea typeface="Geneva" charset="0"/>
              <a:cs typeface="Alleyn Book"/>
            </a:endParaRPr>
          </a:p>
        </p:txBody>
      </p:sp>
      <p:grpSp>
        <p:nvGrpSpPr>
          <p:cNvPr id="25" name="Group 24"/>
          <p:cNvGrpSpPr/>
          <p:nvPr/>
        </p:nvGrpSpPr>
        <p:grpSpPr>
          <a:xfrm>
            <a:off x="6060033" y="1288056"/>
            <a:ext cx="1704923" cy="1080257"/>
            <a:chOff x="7882017" y="1864703"/>
            <a:chExt cx="1704923" cy="1080257"/>
          </a:xfrm>
        </p:grpSpPr>
        <p:sp>
          <p:nvSpPr>
            <p:cNvPr id="26" name="TextBox 25"/>
            <p:cNvSpPr txBox="1"/>
            <p:nvPr/>
          </p:nvSpPr>
          <p:spPr>
            <a:xfrm>
              <a:off x="7987322" y="1864703"/>
              <a:ext cx="1599618"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400" b="1" i="0" u="none" strike="noStrike" kern="0" cap="none" spc="0" normalizeH="0" dirty="0">
                  <a:ln>
                    <a:noFill/>
                  </a:ln>
                  <a:solidFill>
                    <a:srgbClr val="E47F00"/>
                  </a:solidFill>
                  <a:effectLst/>
                  <a:uLnTx/>
                  <a:uFillTx/>
                  <a:latin typeface="Arial"/>
                  <a:ea typeface="+mn-ea"/>
                </a:rPr>
                <a:t>33 %</a:t>
              </a:r>
              <a:r>
                <a:rPr lang="ru-RU" sz="4400" b="1" i="0" u="none" strike="noStrike" kern="0" cap="none" spc="0" normalizeH="0" dirty="0">
                  <a:ln>
                    <a:noFill/>
                  </a:ln>
                  <a:solidFill>
                    <a:srgbClr val="3DCD58"/>
                  </a:solidFill>
                  <a:effectLst/>
                  <a:uLnTx/>
                  <a:uFillTx/>
                  <a:latin typeface="Arial" panose="020B0604020202020204" pitchFamily="34" charset="0"/>
                  <a:ea typeface="+mn-ea"/>
                  <a:cs typeface="Arial" panose="020B0604020202020204" pitchFamily="34" charset="0"/>
                </a:rPr>
                <a:t>↓</a:t>
              </a:r>
              <a:r>
                <a:rPr lang="ru-RU" sz="3600" b="1" i="0" u="none" strike="noStrike" kern="0" cap="none" spc="0" normalizeH="0" dirty="0">
                  <a:ln>
                    <a:noFill/>
                  </a:ln>
                  <a:solidFill>
                    <a:srgbClr val="42B4E6"/>
                  </a:solidFill>
                  <a:effectLst/>
                  <a:uLnTx/>
                  <a:uFillTx/>
                  <a:latin typeface="Arial"/>
                  <a:ea typeface="+mn-ea"/>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u="none" strike="noStrike" kern="0" cap="none" spc="0" normalizeH="0" dirty="0">
                  <a:ln>
                    <a:noFill/>
                  </a:ln>
                  <a:solidFill>
                    <a:prstClr val="black">
                      <a:lumMod val="50000"/>
                      <a:lumOff val="50000"/>
                    </a:prstClr>
                  </a:solidFill>
                  <a:effectLst/>
                  <a:uLnTx/>
                  <a:uFillTx/>
                  <a:latin typeface="Arial"/>
                  <a:ea typeface="+mn-ea"/>
                </a:rPr>
                <a:t> </a:t>
              </a:r>
            </a:p>
          </p:txBody>
        </p:sp>
        <p:sp>
          <p:nvSpPr>
            <p:cNvPr id="27" name="TextBox 26"/>
            <p:cNvSpPr txBox="1"/>
            <p:nvPr/>
          </p:nvSpPr>
          <p:spPr>
            <a:xfrm>
              <a:off x="7882017" y="2483295"/>
              <a:ext cx="15996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0" i="0" u="none" strike="noStrike" kern="0" cap="none" spc="0" normalizeH="0" dirty="0">
                  <a:ln>
                    <a:noFill/>
                  </a:ln>
                  <a:solidFill>
                    <a:prstClr val="black">
                      <a:lumMod val="50000"/>
                      <a:lumOff val="50000"/>
                    </a:prstClr>
                  </a:solidFill>
                  <a:effectLst/>
                  <a:uLnTx/>
                  <a:uFillTx/>
                  <a:latin typeface="Arial"/>
                  <a:ea typeface="+mn-ea"/>
                  <a:cs typeface="+mn-cs"/>
                </a:rPr>
                <a:t> </a:t>
              </a:r>
              <a:r>
                <a:rPr lang="ru-RU" sz="1100" b="0" i="0" u="none" strike="noStrike" kern="0" cap="none" spc="0" normalizeH="0" dirty="0">
                  <a:ln>
                    <a:noFill/>
                  </a:ln>
                  <a:solidFill>
                    <a:prstClr val="black">
                      <a:lumMod val="50000"/>
                      <a:lumOff val="50000"/>
                    </a:prstClr>
                  </a:solidFill>
                  <a:effectLst/>
                  <a:uLnTx/>
                  <a:uFillTx/>
                  <a:latin typeface="Arial"/>
                  <a:ea typeface="+mn-ea"/>
                  <a:cs typeface="+mn-cs"/>
                </a:rPr>
                <a:t>Сокращение </a:t>
              </a:r>
              <a:br>
                <a:rPr kumimoji="0" lang="ru-RU" sz="1100" b="0" i="0" u="none" strike="noStrike" kern="0" cap="none" spc="0" normalizeH="0" baseline="0" dirty="0">
                  <a:ln>
                    <a:noFill/>
                  </a:ln>
                  <a:solidFill>
                    <a:prstClr val="black">
                      <a:lumMod val="50000"/>
                      <a:lumOff val="50000"/>
                    </a:prstClr>
                  </a:solidFill>
                  <a:effectLst/>
                  <a:uLnTx/>
                  <a:uFillTx/>
                  <a:latin typeface="Arial"/>
                  <a:ea typeface="+mn-ea"/>
                  <a:cs typeface="+mn-cs"/>
                </a:rPr>
              </a:br>
              <a:r>
                <a:rPr lang="ru-RU" sz="1100" b="0" i="0" u="none" strike="noStrike" kern="0" cap="none" spc="0" normalizeH="0" dirty="0">
                  <a:ln>
                    <a:noFill/>
                  </a:ln>
                  <a:solidFill>
                    <a:prstClr val="black">
                      <a:lumMod val="50000"/>
                      <a:lumOff val="50000"/>
                    </a:prstClr>
                  </a:solidFill>
                  <a:effectLst/>
                  <a:uLnTx/>
                  <a:uFillTx/>
                  <a:latin typeface="Arial"/>
                  <a:ea typeface="+mn-ea"/>
                  <a:cs typeface="+mn-cs"/>
                </a:rPr>
                <a:t>числа жалоб</a:t>
              </a:r>
              <a:endParaRPr kumimoji="0" lang="ru-RU" sz="1200" b="0" i="0" u="none" strike="noStrike" kern="0" cap="none" spc="0" normalizeH="0" baseline="0" dirty="0">
                <a:ln>
                  <a:noFill/>
                </a:ln>
                <a:solidFill>
                  <a:prstClr val="black">
                    <a:lumMod val="50000"/>
                    <a:lumOff val="50000"/>
                  </a:prstClr>
                </a:solidFill>
                <a:effectLst/>
                <a:uLnTx/>
                <a:uFillTx/>
                <a:latin typeface="Arial"/>
                <a:ea typeface="+mn-ea"/>
                <a:cs typeface="+mn-cs"/>
              </a:endParaRPr>
            </a:p>
          </p:txBody>
        </p:sp>
      </p:grpSp>
      <p:grpSp>
        <p:nvGrpSpPr>
          <p:cNvPr id="28" name="Group 27"/>
          <p:cNvGrpSpPr/>
          <p:nvPr/>
        </p:nvGrpSpPr>
        <p:grpSpPr>
          <a:xfrm>
            <a:off x="6502688" y="2275998"/>
            <a:ext cx="2365872" cy="1057793"/>
            <a:chOff x="5144236" y="3016713"/>
            <a:chExt cx="2365872" cy="1057793"/>
          </a:xfrm>
        </p:grpSpPr>
        <p:sp>
          <p:nvSpPr>
            <p:cNvPr id="29" name="TextBox 28"/>
            <p:cNvSpPr txBox="1"/>
            <p:nvPr/>
          </p:nvSpPr>
          <p:spPr>
            <a:xfrm>
              <a:off x="5144236" y="3016713"/>
              <a:ext cx="236587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400" b="1" i="0" u="none" strike="noStrike" kern="0" cap="none" spc="0" normalizeH="0" dirty="0">
                  <a:ln>
                    <a:noFill/>
                  </a:ln>
                  <a:solidFill>
                    <a:srgbClr val="E47F00"/>
                  </a:solidFill>
                  <a:effectLst/>
                  <a:uLnTx/>
                  <a:uFillTx/>
                  <a:latin typeface="Arial"/>
                  <a:ea typeface="+mn-ea"/>
                </a:rPr>
                <a:t>20 %</a:t>
              </a:r>
              <a:r>
                <a:rPr lang="ru-RU" sz="4400" b="1" i="0" u="none" strike="noStrike" kern="0" cap="none" spc="0" normalizeH="0" dirty="0">
                  <a:ln>
                    <a:noFill/>
                  </a:ln>
                  <a:solidFill>
                    <a:srgbClr val="3DCD58"/>
                  </a:solidFill>
                  <a:effectLst/>
                  <a:uLnTx/>
                  <a:uFillTx/>
                  <a:latin typeface="Arial" panose="020B0604020202020204" pitchFamily="34" charset="0"/>
                  <a:ea typeface="+mn-ea"/>
                  <a:cs typeface="Arial" panose="020B0604020202020204" pitchFamily="34" charset="0"/>
                </a:rPr>
                <a:t>↓</a:t>
              </a:r>
              <a:r>
                <a:rPr lang="ru-RU" sz="3600" b="1" i="0" u="none" strike="noStrike" kern="0" cap="none" spc="0" normalizeH="0" dirty="0">
                  <a:ln>
                    <a:noFill/>
                  </a:ln>
                  <a:solidFill>
                    <a:srgbClr val="42B4E6"/>
                  </a:solidFill>
                  <a:effectLst/>
                  <a:uLnTx/>
                  <a:uFillTx/>
                  <a:latin typeface="Arial"/>
                  <a:ea typeface="+mn-ea"/>
                </a:rPr>
                <a:t> </a:t>
              </a:r>
            </a:p>
          </p:txBody>
        </p:sp>
        <p:sp>
          <p:nvSpPr>
            <p:cNvPr id="34" name="TextBox 33"/>
            <p:cNvSpPr txBox="1"/>
            <p:nvPr/>
          </p:nvSpPr>
          <p:spPr>
            <a:xfrm>
              <a:off x="5335269" y="3643619"/>
              <a:ext cx="179171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0" i="0" u="none" strike="noStrike" kern="0" cap="none" spc="0" normalizeH="0" dirty="0">
                  <a:ln>
                    <a:noFill/>
                  </a:ln>
                  <a:solidFill>
                    <a:prstClr val="black">
                      <a:lumMod val="50000"/>
                      <a:lumOff val="50000"/>
                    </a:prstClr>
                  </a:solidFill>
                  <a:effectLst/>
                  <a:uLnTx/>
                  <a:uFillTx/>
                  <a:latin typeface="Arial"/>
                  <a:ea typeface="+mn-ea"/>
                  <a:cs typeface="+mn-cs"/>
                </a:rPr>
                <a:t>Сокращение </a:t>
              </a:r>
              <a:br>
                <a:rPr kumimoji="0" lang="ru-RU" sz="1100" b="0" i="0" u="none" strike="noStrike" kern="0" cap="none" spc="0" normalizeH="0" baseline="0" dirty="0">
                  <a:ln>
                    <a:noFill/>
                  </a:ln>
                  <a:solidFill>
                    <a:prstClr val="black">
                      <a:lumMod val="50000"/>
                      <a:lumOff val="50000"/>
                    </a:prstClr>
                  </a:solidFill>
                  <a:effectLst/>
                  <a:uLnTx/>
                  <a:uFillTx/>
                  <a:latin typeface="Arial"/>
                  <a:ea typeface="+mn-ea"/>
                  <a:cs typeface="+mn-cs"/>
                </a:rPr>
              </a:br>
              <a:r>
                <a:rPr lang="ru-RU" sz="1100" b="0" i="0" u="none" strike="noStrike" kern="0" cap="none" spc="0" normalizeH="0" dirty="0">
                  <a:ln>
                    <a:noFill/>
                  </a:ln>
                  <a:solidFill>
                    <a:prstClr val="black">
                      <a:lumMod val="50000"/>
                      <a:lumOff val="50000"/>
                    </a:prstClr>
                  </a:solidFill>
                  <a:effectLst/>
                  <a:uLnTx/>
                  <a:uFillTx/>
                  <a:latin typeface="Arial"/>
                  <a:ea typeface="+mn-ea"/>
                  <a:cs typeface="+mn-cs"/>
                </a:rPr>
                <a:t> энергопотребления</a:t>
              </a:r>
            </a:p>
          </p:txBody>
        </p:sp>
      </p:grpSp>
      <p:grpSp>
        <p:nvGrpSpPr>
          <p:cNvPr id="35" name="Group 34"/>
          <p:cNvGrpSpPr/>
          <p:nvPr/>
        </p:nvGrpSpPr>
        <p:grpSpPr>
          <a:xfrm>
            <a:off x="6630346" y="3339336"/>
            <a:ext cx="2861184" cy="1081790"/>
            <a:chOff x="5858110" y="1366832"/>
            <a:chExt cx="2861184" cy="1081790"/>
          </a:xfrm>
        </p:grpSpPr>
        <p:sp>
          <p:nvSpPr>
            <p:cNvPr id="39" name="TextBox 38"/>
            <p:cNvSpPr txBox="1"/>
            <p:nvPr/>
          </p:nvSpPr>
          <p:spPr>
            <a:xfrm>
              <a:off x="6353422" y="1366832"/>
              <a:ext cx="236587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400" b="1" i="0" u="none" strike="noStrike" kern="0" cap="none" spc="0" normalizeH="0" dirty="0">
                  <a:ln>
                    <a:noFill/>
                  </a:ln>
                  <a:solidFill>
                    <a:srgbClr val="E47F00"/>
                  </a:solidFill>
                  <a:effectLst/>
                  <a:uLnTx/>
                  <a:uFillTx/>
                  <a:latin typeface="Arial"/>
                  <a:ea typeface="+mn-ea"/>
                </a:rPr>
                <a:t>29 %</a:t>
              </a:r>
              <a:r>
                <a:rPr lang="ru-RU" sz="4400" b="1" i="0" u="none" strike="noStrike" kern="0" cap="none" spc="0" normalizeH="0" dirty="0">
                  <a:ln>
                    <a:noFill/>
                  </a:ln>
                  <a:solidFill>
                    <a:srgbClr val="3DCD58"/>
                  </a:solidFill>
                  <a:effectLst/>
                  <a:uLnTx/>
                  <a:uFillTx/>
                  <a:latin typeface="Arial" panose="020B0604020202020204" pitchFamily="34" charset="0"/>
                  <a:ea typeface="+mn-ea"/>
                  <a:cs typeface="Arial" panose="020B0604020202020204" pitchFamily="34" charset="0"/>
                </a:rPr>
                <a:t>↓</a:t>
              </a:r>
              <a:r>
                <a:rPr lang="ru-RU" sz="3600" b="1" i="0" u="none" strike="noStrike" kern="0" cap="none" spc="0" normalizeH="0" dirty="0">
                  <a:ln>
                    <a:noFill/>
                  </a:ln>
                  <a:solidFill>
                    <a:srgbClr val="42B4E6"/>
                  </a:solidFill>
                  <a:effectLst/>
                  <a:uLnTx/>
                  <a:uFillTx/>
                  <a:latin typeface="Arial"/>
                  <a:ea typeface="+mn-ea"/>
                </a:rPr>
                <a:t> </a:t>
              </a:r>
            </a:p>
          </p:txBody>
        </p:sp>
        <p:sp>
          <p:nvSpPr>
            <p:cNvPr id="45" name="TextBox 44"/>
            <p:cNvSpPr txBox="1"/>
            <p:nvPr/>
          </p:nvSpPr>
          <p:spPr>
            <a:xfrm>
              <a:off x="5858110" y="2017735"/>
              <a:ext cx="247866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0" i="0" u="none" strike="noStrike" kern="0" cap="none" spc="0" normalizeH="0" dirty="0">
                  <a:ln>
                    <a:noFill/>
                  </a:ln>
                  <a:solidFill>
                    <a:prstClr val="black">
                      <a:lumMod val="50000"/>
                      <a:lumOff val="50000"/>
                    </a:prstClr>
                  </a:solidFill>
                  <a:effectLst/>
                  <a:uLnTx/>
                  <a:uFillTx/>
                  <a:latin typeface="Arial"/>
                  <a:ea typeface="+mn-ea"/>
                  <a:cs typeface="+mn-cs"/>
                </a:rPr>
                <a:t>Случаев незапланированного </a:t>
              </a:r>
              <a:br>
                <a:rPr kumimoji="0" lang="ru-RU" sz="1100" b="0" i="0" u="none" strike="noStrike" kern="0" cap="none" spc="0" normalizeH="0" baseline="0" dirty="0">
                  <a:ln>
                    <a:noFill/>
                  </a:ln>
                  <a:solidFill>
                    <a:prstClr val="black">
                      <a:lumMod val="50000"/>
                      <a:lumOff val="50000"/>
                    </a:prstClr>
                  </a:solidFill>
                  <a:effectLst/>
                  <a:uLnTx/>
                  <a:uFillTx/>
                  <a:latin typeface="Arial"/>
                  <a:ea typeface="+mn-ea"/>
                  <a:cs typeface="+mn-cs"/>
                </a:rPr>
              </a:br>
              <a:r>
                <a:rPr lang="ru-RU" sz="1100" b="0" i="0" u="none" strike="noStrike" kern="0" cap="none" spc="0" normalizeH="0" dirty="0">
                  <a:ln>
                    <a:noFill/>
                  </a:ln>
                  <a:solidFill>
                    <a:prstClr val="black">
                      <a:lumMod val="50000"/>
                      <a:lumOff val="50000"/>
                    </a:prstClr>
                  </a:solidFill>
                  <a:effectLst/>
                  <a:uLnTx/>
                  <a:uFillTx/>
                  <a:latin typeface="Arial"/>
                  <a:ea typeface="+mn-ea"/>
                  <a:cs typeface="+mn-cs"/>
                </a:rPr>
                <a:t> технического обслуживания</a:t>
              </a:r>
            </a:p>
          </p:txBody>
        </p:sp>
      </p:grpSp>
      <p:sp>
        <p:nvSpPr>
          <p:cNvPr id="46" name="Rectangle 45"/>
          <p:cNvSpPr/>
          <p:nvPr/>
        </p:nvSpPr>
        <p:spPr>
          <a:xfrm>
            <a:off x="3990716" y="1802562"/>
            <a:ext cx="919804" cy="276999"/>
          </a:xfrm>
          <a:prstGeom prst="rect">
            <a:avLst/>
          </a:prstGeom>
        </p:spPr>
        <p:txBody>
          <a:bodyPr wrap="none" rtlCol="0">
            <a:spAutoFit/>
          </a:bodyPr>
          <a:lstStyle/>
          <a:p>
            <a:pPr marL="0" marR="0" lvl="0" indent="0" algn="l" defTabSz="457184" rtl="0" eaLnBrk="1" fontAlgn="auto" latinLnBrk="0" hangingPunct="1">
              <a:lnSpc>
                <a:spcPct val="100000"/>
              </a:lnSpc>
              <a:spcBef>
                <a:spcPts val="600"/>
              </a:spcBef>
              <a:spcAft>
                <a:spcPts val="0"/>
              </a:spcAft>
              <a:buClrTx/>
              <a:buSzTx/>
              <a:buFontTx/>
              <a:buNone/>
              <a:tabLst/>
              <a:defRPr/>
            </a:pPr>
            <a:r>
              <a:rPr lang="ru-RU" sz="1200" b="1" i="0" u="none" strike="noStrike" kern="1200" cap="none" spc="0" normalizeH="0" dirty="0">
                <a:ln>
                  <a:noFill/>
                </a:ln>
                <a:solidFill>
                  <a:srgbClr val="3DCD58"/>
                </a:solidFill>
                <a:effectLst/>
                <a:uLnTx/>
                <a:uFillTx/>
                <a:latin typeface="Arial"/>
                <a:ea typeface="+mn-ea"/>
                <a:cs typeface="+mn-cs"/>
              </a:rPr>
              <a:t>Контроль</a:t>
            </a:r>
          </a:p>
        </p:txBody>
      </p:sp>
      <p:pic>
        <p:nvPicPr>
          <p:cNvPr id="47" name="Picture 4" descr="http://www.iconsdb.com/icons/preview/black/analytics-xxl.png"/>
          <p:cNvPicPr>
            <a:picLocks noChangeAspect="1" noChangeArrowheads="1"/>
          </p:cNvPicPr>
          <p:nvPr/>
        </p:nvPicPr>
        <p:blipFill>
          <a:blip r:embed="rId3" cstate="screen">
            <a:duotone>
              <a:schemeClr val="bg2">
                <a:shade val="45000"/>
                <a:satMod val="135000"/>
              </a:schemeClr>
              <a:prstClr val="white"/>
            </a:duotone>
            <a:lum bright="12000"/>
          </a:blip>
          <a:srcRect/>
          <a:stretch>
            <a:fillRect/>
          </a:stretch>
        </p:blipFill>
        <p:spPr bwMode="auto">
          <a:xfrm>
            <a:off x="3383657" y="2351628"/>
            <a:ext cx="472045" cy="377714"/>
          </a:xfrm>
          <a:prstGeom prst="rect">
            <a:avLst/>
          </a:prstGeom>
          <a:noFill/>
        </p:spPr>
      </p:pic>
      <p:sp>
        <p:nvSpPr>
          <p:cNvPr id="48" name="Rectangle 47"/>
          <p:cNvSpPr/>
          <p:nvPr/>
        </p:nvSpPr>
        <p:spPr>
          <a:xfrm>
            <a:off x="3990716" y="2386597"/>
            <a:ext cx="997389" cy="276999"/>
          </a:xfrm>
          <a:prstGeom prst="rect">
            <a:avLst/>
          </a:prstGeom>
        </p:spPr>
        <p:txBody>
          <a:bodyPr wrap="none" rtlCol="0">
            <a:spAutoFit/>
          </a:bodyPr>
          <a:lstStyle/>
          <a:p>
            <a:pPr marL="0" marR="0" lvl="0" indent="0" algn="l" defTabSz="457184" rtl="0" eaLnBrk="1" fontAlgn="auto" latinLnBrk="0" hangingPunct="1">
              <a:lnSpc>
                <a:spcPct val="100000"/>
              </a:lnSpc>
              <a:spcBef>
                <a:spcPts val="600"/>
              </a:spcBef>
              <a:spcAft>
                <a:spcPts val="0"/>
              </a:spcAft>
              <a:buClrTx/>
              <a:buSzTx/>
              <a:buFontTx/>
              <a:buNone/>
              <a:tabLst/>
              <a:defRPr/>
            </a:pPr>
            <a:r>
              <a:rPr lang="ru-RU" sz="1200" b="1" i="0" u="none" strike="noStrike" kern="1200" cap="none" spc="0" normalizeH="0" dirty="0">
                <a:ln>
                  <a:noFill/>
                </a:ln>
                <a:solidFill>
                  <a:srgbClr val="3DCD58"/>
                </a:solidFill>
                <a:effectLst/>
                <a:uLnTx/>
                <a:uFillTx/>
                <a:latin typeface="Arial"/>
                <a:ea typeface="+mn-ea"/>
                <a:cs typeface="+mn-cs"/>
              </a:rPr>
              <a:t>Аналитика</a:t>
            </a:r>
          </a:p>
        </p:txBody>
      </p:sp>
      <p:sp>
        <p:nvSpPr>
          <p:cNvPr id="49" name="Rectangle 48"/>
          <p:cNvSpPr/>
          <p:nvPr/>
        </p:nvSpPr>
        <p:spPr>
          <a:xfrm>
            <a:off x="3990716" y="3622597"/>
            <a:ext cx="2243628" cy="276999"/>
          </a:xfrm>
          <a:prstGeom prst="rect">
            <a:avLst/>
          </a:prstGeom>
        </p:spPr>
        <p:txBody>
          <a:bodyPr wrap="none" rtlCol="0">
            <a:spAutoFit/>
          </a:bodyPr>
          <a:lstStyle/>
          <a:p>
            <a:pPr marL="0" marR="0" lvl="0" indent="0" algn="l" defTabSz="457184" rtl="0" eaLnBrk="1" fontAlgn="auto" latinLnBrk="0" hangingPunct="1">
              <a:lnSpc>
                <a:spcPct val="100000"/>
              </a:lnSpc>
              <a:spcBef>
                <a:spcPts val="600"/>
              </a:spcBef>
              <a:spcAft>
                <a:spcPts val="0"/>
              </a:spcAft>
              <a:buClrTx/>
              <a:buSzTx/>
              <a:buFontTx/>
              <a:buNone/>
              <a:tabLst/>
              <a:defRPr/>
            </a:pPr>
            <a:r>
              <a:rPr lang="ru-RU" sz="1200" b="1" i="0" u="none" strike="noStrike" kern="1200" cap="none" spc="0" normalizeH="0" dirty="0">
                <a:ln>
                  <a:noFill/>
                </a:ln>
                <a:solidFill>
                  <a:srgbClr val="3DCD58"/>
                </a:solidFill>
                <a:effectLst/>
                <a:uLnTx/>
                <a:uFillTx/>
                <a:latin typeface="Arial"/>
                <a:ea typeface="+mn-ea"/>
                <a:cs typeface="+mn-cs"/>
              </a:rPr>
              <a:t>Дистанционная поддержка</a:t>
            </a:r>
          </a:p>
        </p:txBody>
      </p:sp>
      <p:grpSp>
        <p:nvGrpSpPr>
          <p:cNvPr id="50" name="Group 49"/>
          <p:cNvGrpSpPr/>
          <p:nvPr/>
        </p:nvGrpSpPr>
        <p:grpSpPr>
          <a:xfrm>
            <a:off x="3391040" y="4219361"/>
            <a:ext cx="486660" cy="341167"/>
            <a:chOff x="3551973" y="4023274"/>
            <a:chExt cx="486660" cy="341167"/>
          </a:xfrm>
        </p:grpSpPr>
        <p:sp>
          <p:nvSpPr>
            <p:cNvPr id="51" name="Freeform 12"/>
            <p:cNvSpPr>
              <a:spLocks/>
            </p:cNvSpPr>
            <p:nvPr/>
          </p:nvSpPr>
          <p:spPr bwMode="auto">
            <a:xfrm>
              <a:off x="3551973" y="4023274"/>
              <a:ext cx="293978" cy="315182"/>
            </a:xfrm>
            <a:custGeom>
              <a:avLst/>
              <a:gdLst/>
              <a:ahLst/>
              <a:cxnLst>
                <a:cxn ang="0">
                  <a:pos x="137" y="44"/>
                </a:cxn>
                <a:cxn ang="0">
                  <a:pos x="164" y="64"/>
                </a:cxn>
                <a:cxn ang="0">
                  <a:pos x="183" y="68"/>
                </a:cxn>
                <a:cxn ang="0">
                  <a:pos x="162" y="95"/>
                </a:cxn>
                <a:cxn ang="0">
                  <a:pos x="102" y="72"/>
                </a:cxn>
                <a:cxn ang="0">
                  <a:pos x="111" y="40"/>
                </a:cxn>
                <a:cxn ang="0">
                  <a:pos x="56" y="21"/>
                </a:cxn>
                <a:cxn ang="0">
                  <a:pos x="41" y="46"/>
                </a:cxn>
                <a:cxn ang="0">
                  <a:pos x="9" y="22"/>
                </a:cxn>
                <a:cxn ang="0">
                  <a:pos x="2" y="69"/>
                </a:cxn>
                <a:cxn ang="0">
                  <a:pos x="106" y="160"/>
                </a:cxn>
                <a:cxn ang="0">
                  <a:pos x="18" y="273"/>
                </a:cxn>
                <a:cxn ang="0">
                  <a:pos x="89" y="282"/>
                </a:cxn>
                <a:cxn ang="0">
                  <a:pos x="171" y="240"/>
                </a:cxn>
                <a:cxn ang="0">
                  <a:pos x="168" y="250"/>
                </a:cxn>
                <a:cxn ang="0">
                  <a:pos x="190" y="300"/>
                </a:cxn>
                <a:cxn ang="0">
                  <a:pos x="222" y="294"/>
                </a:cxn>
                <a:cxn ang="0">
                  <a:pos x="238" y="264"/>
                </a:cxn>
                <a:cxn ang="0">
                  <a:pos x="264" y="292"/>
                </a:cxn>
                <a:cxn ang="0">
                  <a:pos x="258" y="216"/>
                </a:cxn>
                <a:cxn ang="0">
                  <a:pos x="177" y="164"/>
                </a:cxn>
                <a:cxn ang="0">
                  <a:pos x="232" y="96"/>
                </a:cxn>
                <a:cxn ang="0">
                  <a:pos x="249" y="81"/>
                </a:cxn>
                <a:cxn ang="0">
                  <a:pos x="211" y="85"/>
                </a:cxn>
                <a:cxn ang="0">
                  <a:pos x="158" y="171"/>
                </a:cxn>
                <a:cxn ang="0">
                  <a:pos x="249" y="233"/>
                </a:cxn>
                <a:cxn ang="0">
                  <a:pos x="259" y="263"/>
                </a:cxn>
                <a:cxn ang="0">
                  <a:pos x="203" y="266"/>
                </a:cxn>
                <a:cxn ang="0">
                  <a:pos x="203" y="286"/>
                </a:cxn>
                <a:cxn ang="0">
                  <a:pos x="184" y="265"/>
                </a:cxn>
                <a:cxn ang="0">
                  <a:pos x="186" y="252"/>
                </a:cxn>
                <a:cxn ang="0">
                  <a:pos x="189" y="237"/>
                </a:cxn>
                <a:cxn ang="0">
                  <a:pos x="152" y="187"/>
                </a:cxn>
                <a:cxn ang="0">
                  <a:pos x="66" y="282"/>
                </a:cxn>
                <a:cxn ang="0">
                  <a:pos x="127" y="160"/>
                </a:cxn>
                <a:cxn ang="0">
                  <a:pos x="49" y="78"/>
                </a:cxn>
                <a:cxn ang="0">
                  <a:pos x="19" y="46"/>
                </a:cxn>
                <a:cxn ang="0">
                  <a:pos x="74" y="40"/>
                </a:cxn>
                <a:cxn ang="0">
                  <a:pos x="74" y="25"/>
                </a:cxn>
                <a:cxn ang="0">
                  <a:pos x="87" y="62"/>
                </a:cxn>
                <a:cxn ang="0">
                  <a:pos x="86" y="82"/>
                </a:cxn>
                <a:cxn ang="0">
                  <a:pos x="141" y="143"/>
                </a:cxn>
                <a:cxn ang="0">
                  <a:pos x="195" y="82"/>
                </a:cxn>
                <a:cxn ang="0">
                  <a:pos x="194" y="51"/>
                </a:cxn>
                <a:cxn ang="0">
                  <a:pos x="157" y="42"/>
                </a:cxn>
                <a:cxn ang="0">
                  <a:pos x="277" y="108"/>
                </a:cxn>
                <a:cxn ang="0">
                  <a:pos x="278" y="119"/>
                </a:cxn>
                <a:cxn ang="0">
                  <a:pos x="267" y="51"/>
                </a:cxn>
              </a:cxnLst>
              <a:rect l="0" t="0" r="r" b="b"/>
              <a:pathLst>
                <a:path w="296" h="311">
                  <a:moveTo>
                    <a:pt x="156" y="11"/>
                  </a:moveTo>
                  <a:cubicBezTo>
                    <a:pt x="152" y="16"/>
                    <a:pt x="148" y="21"/>
                    <a:pt x="144" y="27"/>
                  </a:cubicBezTo>
                  <a:cubicBezTo>
                    <a:pt x="140" y="33"/>
                    <a:pt x="137" y="39"/>
                    <a:pt x="137" y="44"/>
                  </a:cubicBezTo>
                  <a:cubicBezTo>
                    <a:pt x="137" y="47"/>
                    <a:pt x="138" y="49"/>
                    <a:pt x="140" y="51"/>
                  </a:cubicBezTo>
                  <a:cubicBezTo>
                    <a:pt x="140" y="52"/>
                    <a:pt x="140" y="52"/>
                    <a:pt x="140" y="52"/>
                  </a:cubicBezTo>
                  <a:cubicBezTo>
                    <a:pt x="149" y="59"/>
                    <a:pt x="157" y="63"/>
                    <a:pt x="164" y="64"/>
                  </a:cubicBezTo>
                  <a:cubicBezTo>
                    <a:pt x="169" y="64"/>
                    <a:pt x="169" y="64"/>
                    <a:pt x="169" y="64"/>
                  </a:cubicBezTo>
                  <a:cubicBezTo>
                    <a:pt x="172" y="64"/>
                    <a:pt x="178" y="65"/>
                    <a:pt x="181" y="65"/>
                  </a:cubicBezTo>
                  <a:cubicBezTo>
                    <a:pt x="183" y="67"/>
                    <a:pt x="183" y="68"/>
                    <a:pt x="183" y="68"/>
                  </a:cubicBezTo>
                  <a:cubicBezTo>
                    <a:pt x="183" y="69"/>
                    <a:pt x="183" y="69"/>
                    <a:pt x="183" y="69"/>
                  </a:cubicBezTo>
                  <a:cubicBezTo>
                    <a:pt x="181" y="71"/>
                    <a:pt x="181" y="71"/>
                    <a:pt x="181" y="71"/>
                  </a:cubicBezTo>
                  <a:cubicBezTo>
                    <a:pt x="162" y="95"/>
                    <a:pt x="162" y="95"/>
                    <a:pt x="162" y="95"/>
                  </a:cubicBezTo>
                  <a:cubicBezTo>
                    <a:pt x="155" y="104"/>
                    <a:pt x="147" y="114"/>
                    <a:pt x="141" y="120"/>
                  </a:cubicBezTo>
                  <a:cubicBezTo>
                    <a:pt x="127" y="103"/>
                    <a:pt x="115" y="88"/>
                    <a:pt x="107" y="79"/>
                  </a:cubicBezTo>
                  <a:cubicBezTo>
                    <a:pt x="105" y="76"/>
                    <a:pt x="104" y="74"/>
                    <a:pt x="102" y="72"/>
                  </a:cubicBezTo>
                  <a:cubicBezTo>
                    <a:pt x="103" y="72"/>
                    <a:pt x="103" y="70"/>
                    <a:pt x="104" y="69"/>
                  </a:cubicBezTo>
                  <a:cubicBezTo>
                    <a:pt x="107" y="62"/>
                    <a:pt x="111" y="53"/>
                    <a:pt x="111" y="44"/>
                  </a:cubicBezTo>
                  <a:cubicBezTo>
                    <a:pt x="111" y="42"/>
                    <a:pt x="111" y="41"/>
                    <a:pt x="111" y="40"/>
                  </a:cubicBezTo>
                  <a:cubicBezTo>
                    <a:pt x="109" y="26"/>
                    <a:pt x="92" y="15"/>
                    <a:pt x="83" y="10"/>
                  </a:cubicBezTo>
                  <a:cubicBezTo>
                    <a:pt x="69" y="1"/>
                    <a:pt x="65" y="3"/>
                    <a:pt x="63" y="4"/>
                  </a:cubicBezTo>
                  <a:cubicBezTo>
                    <a:pt x="57" y="6"/>
                    <a:pt x="56" y="11"/>
                    <a:pt x="56" y="21"/>
                  </a:cubicBezTo>
                  <a:cubicBezTo>
                    <a:pt x="56" y="25"/>
                    <a:pt x="56" y="30"/>
                    <a:pt x="56" y="35"/>
                  </a:cubicBezTo>
                  <a:cubicBezTo>
                    <a:pt x="56" y="35"/>
                    <a:pt x="56" y="36"/>
                    <a:pt x="56" y="37"/>
                  </a:cubicBezTo>
                  <a:cubicBezTo>
                    <a:pt x="53" y="41"/>
                    <a:pt x="44" y="46"/>
                    <a:pt x="41" y="46"/>
                  </a:cubicBezTo>
                  <a:cubicBezTo>
                    <a:pt x="38" y="44"/>
                    <a:pt x="33" y="34"/>
                    <a:pt x="31" y="30"/>
                  </a:cubicBezTo>
                  <a:cubicBezTo>
                    <a:pt x="28" y="23"/>
                    <a:pt x="25" y="17"/>
                    <a:pt x="18" y="17"/>
                  </a:cubicBezTo>
                  <a:cubicBezTo>
                    <a:pt x="16" y="17"/>
                    <a:pt x="12" y="18"/>
                    <a:pt x="9" y="22"/>
                  </a:cubicBezTo>
                  <a:cubicBezTo>
                    <a:pt x="4" y="28"/>
                    <a:pt x="0" y="43"/>
                    <a:pt x="0" y="56"/>
                  </a:cubicBezTo>
                  <a:cubicBezTo>
                    <a:pt x="0" y="60"/>
                    <a:pt x="0" y="64"/>
                    <a:pt x="1" y="68"/>
                  </a:cubicBezTo>
                  <a:cubicBezTo>
                    <a:pt x="1" y="68"/>
                    <a:pt x="1" y="69"/>
                    <a:pt x="2" y="69"/>
                  </a:cubicBezTo>
                  <a:cubicBezTo>
                    <a:pt x="10" y="96"/>
                    <a:pt x="36" y="96"/>
                    <a:pt x="49" y="96"/>
                  </a:cubicBezTo>
                  <a:cubicBezTo>
                    <a:pt x="50" y="96"/>
                    <a:pt x="51" y="96"/>
                    <a:pt x="52" y="97"/>
                  </a:cubicBezTo>
                  <a:cubicBezTo>
                    <a:pt x="59" y="105"/>
                    <a:pt x="86" y="136"/>
                    <a:pt x="106" y="160"/>
                  </a:cubicBezTo>
                  <a:cubicBezTo>
                    <a:pt x="72" y="198"/>
                    <a:pt x="20" y="257"/>
                    <a:pt x="17" y="262"/>
                  </a:cubicBezTo>
                  <a:cubicBezTo>
                    <a:pt x="16" y="264"/>
                    <a:pt x="16" y="266"/>
                    <a:pt x="16" y="267"/>
                  </a:cubicBezTo>
                  <a:cubicBezTo>
                    <a:pt x="16" y="269"/>
                    <a:pt x="17" y="271"/>
                    <a:pt x="18" y="273"/>
                  </a:cubicBezTo>
                  <a:cubicBezTo>
                    <a:pt x="19" y="275"/>
                    <a:pt x="22" y="280"/>
                    <a:pt x="43" y="291"/>
                  </a:cubicBezTo>
                  <a:cubicBezTo>
                    <a:pt x="63" y="302"/>
                    <a:pt x="68" y="302"/>
                    <a:pt x="69" y="302"/>
                  </a:cubicBezTo>
                  <a:cubicBezTo>
                    <a:pt x="74" y="301"/>
                    <a:pt x="77" y="299"/>
                    <a:pt x="89" y="282"/>
                  </a:cubicBezTo>
                  <a:cubicBezTo>
                    <a:pt x="96" y="274"/>
                    <a:pt x="105" y="262"/>
                    <a:pt x="116" y="248"/>
                  </a:cubicBezTo>
                  <a:cubicBezTo>
                    <a:pt x="127" y="233"/>
                    <a:pt x="138" y="217"/>
                    <a:pt x="145" y="207"/>
                  </a:cubicBezTo>
                  <a:cubicBezTo>
                    <a:pt x="155" y="220"/>
                    <a:pt x="166" y="234"/>
                    <a:pt x="171" y="240"/>
                  </a:cubicBezTo>
                  <a:cubicBezTo>
                    <a:pt x="170" y="241"/>
                    <a:pt x="170" y="242"/>
                    <a:pt x="170" y="243"/>
                  </a:cubicBezTo>
                  <a:cubicBezTo>
                    <a:pt x="169" y="247"/>
                    <a:pt x="168" y="248"/>
                    <a:pt x="168" y="249"/>
                  </a:cubicBezTo>
                  <a:cubicBezTo>
                    <a:pt x="168" y="250"/>
                    <a:pt x="168" y="250"/>
                    <a:pt x="168" y="250"/>
                  </a:cubicBezTo>
                  <a:cubicBezTo>
                    <a:pt x="167" y="253"/>
                    <a:pt x="166" y="258"/>
                    <a:pt x="166" y="265"/>
                  </a:cubicBezTo>
                  <a:cubicBezTo>
                    <a:pt x="166" y="266"/>
                    <a:pt x="166" y="268"/>
                    <a:pt x="166" y="270"/>
                  </a:cubicBezTo>
                  <a:cubicBezTo>
                    <a:pt x="168" y="282"/>
                    <a:pt x="182" y="294"/>
                    <a:pt x="190" y="300"/>
                  </a:cubicBezTo>
                  <a:cubicBezTo>
                    <a:pt x="206" y="311"/>
                    <a:pt x="212" y="309"/>
                    <a:pt x="214" y="308"/>
                  </a:cubicBezTo>
                  <a:cubicBezTo>
                    <a:pt x="217" y="307"/>
                    <a:pt x="222" y="304"/>
                    <a:pt x="222" y="294"/>
                  </a:cubicBezTo>
                  <a:cubicBezTo>
                    <a:pt x="222" y="294"/>
                    <a:pt x="222" y="294"/>
                    <a:pt x="222" y="294"/>
                  </a:cubicBezTo>
                  <a:cubicBezTo>
                    <a:pt x="222" y="290"/>
                    <a:pt x="222" y="286"/>
                    <a:pt x="221" y="282"/>
                  </a:cubicBezTo>
                  <a:cubicBezTo>
                    <a:pt x="221" y="280"/>
                    <a:pt x="220" y="276"/>
                    <a:pt x="220" y="273"/>
                  </a:cubicBezTo>
                  <a:cubicBezTo>
                    <a:pt x="224" y="271"/>
                    <a:pt x="233" y="266"/>
                    <a:pt x="238" y="264"/>
                  </a:cubicBezTo>
                  <a:cubicBezTo>
                    <a:pt x="241" y="267"/>
                    <a:pt x="244" y="273"/>
                    <a:pt x="246" y="276"/>
                  </a:cubicBezTo>
                  <a:cubicBezTo>
                    <a:pt x="251" y="285"/>
                    <a:pt x="251" y="285"/>
                    <a:pt x="251" y="285"/>
                  </a:cubicBezTo>
                  <a:cubicBezTo>
                    <a:pt x="253" y="288"/>
                    <a:pt x="257" y="294"/>
                    <a:pt x="264" y="292"/>
                  </a:cubicBezTo>
                  <a:cubicBezTo>
                    <a:pt x="268" y="291"/>
                    <a:pt x="271" y="288"/>
                    <a:pt x="275" y="276"/>
                  </a:cubicBezTo>
                  <a:cubicBezTo>
                    <a:pt x="276" y="272"/>
                    <a:pt x="278" y="262"/>
                    <a:pt x="279" y="254"/>
                  </a:cubicBezTo>
                  <a:cubicBezTo>
                    <a:pt x="280" y="239"/>
                    <a:pt x="270" y="222"/>
                    <a:pt x="258" y="216"/>
                  </a:cubicBezTo>
                  <a:cubicBezTo>
                    <a:pt x="250" y="212"/>
                    <a:pt x="241" y="213"/>
                    <a:pt x="234" y="213"/>
                  </a:cubicBezTo>
                  <a:cubicBezTo>
                    <a:pt x="228" y="213"/>
                    <a:pt x="222" y="214"/>
                    <a:pt x="220" y="211"/>
                  </a:cubicBezTo>
                  <a:cubicBezTo>
                    <a:pt x="217" y="209"/>
                    <a:pt x="196" y="186"/>
                    <a:pt x="177" y="164"/>
                  </a:cubicBezTo>
                  <a:cubicBezTo>
                    <a:pt x="187" y="149"/>
                    <a:pt x="214" y="111"/>
                    <a:pt x="224" y="98"/>
                  </a:cubicBezTo>
                  <a:cubicBezTo>
                    <a:pt x="225" y="97"/>
                    <a:pt x="227" y="96"/>
                    <a:pt x="232" y="96"/>
                  </a:cubicBezTo>
                  <a:cubicBezTo>
                    <a:pt x="232" y="96"/>
                    <a:pt x="232" y="96"/>
                    <a:pt x="232" y="96"/>
                  </a:cubicBezTo>
                  <a:cubicBezTo>
                    <a:pt x="236" y="95"/>
                    <a:pt x="237" y="95"/>
                    <a:pt x="238" y="95"/>
                  </a:cubicBezTo>
                  <a:cubicBezTo>
                    <a:pt x="241" y="97"/>
                    <a:pt x="245" y="97"/>
                    <a:pt x="248" y="94"/>
                  </a:cubicBezTo>
                  <a:cubicBezTo>
                    <a:pt x="252" y="91"/>
                    <a:pt x="252" y="85"/>
                    <a:pt x="249" y="81"/>
                  </a:cubicBezTo>
                  <a:cubicBezTo>
                    <a:pt x="245" y="76"/>
                    <a:pt x="237" y="76"/>
                    <a:pt x="230" y="77"/>
                  </a:cubicBezTo>
                  <a:cubicBezTo>
                    <a:pt x="230" y="77"/>
                    <a:pt x="230" y="77"/>
                    <a:pt x="230" y="77"/>
                  </a:cubicBezTo>
                  <a:cubicBezTo>
                    <a:pt x="219" y="78"/>
                    <a:pt x="213" y="83"/>
                    <a:pt x="211" y="85"/>
                  </a:cubicBezTo>
                  <a:cubicBezTo>
                    <a:pt x="211" y="85"/>
                    <a:pt x="211" y="86"/>
                    <a:pt x="211" y="86"/>
                  </a:cubicBezTo>
                  <a:cubicBezTo>
                    <a:pt x="198" y="102"/>
                    <a:pt x="159" y="157"/>
                    <a:pt x="158" y="160"/>
                  </a:cubicBezTo>
                  <a:cubicBezTo>
                    <a:pt x="156" y="163"/>
                    <a:pt x="156" y="168"/>
                    <a:pt x="158" y="171"/>
                  </a:cubicBezTo>
                  <a:cubicBezTo>
                    <a:pt x="166" y="179"/>
                    <a:pt x="203" y="221"/>
                    <a:pt x="208" y="225"/>
                  </a:cubicBezTo>
                  <a:cubicBezTo>
                    <a:pt x="215" y="232"/>
                    <a:pt x="226" y="232"/>
                    <a:pt x="235" y="231"/>
                  </a:cubicBezTo>
                  <a:cubicBezTo>
                    <a:pt x="240" y="231"/>
                    <a:pt x="246" y="231"/>
                    <a:pt x="249" y="233"/>
                  </a:cubicBezTo>
                  <a:cubicBezTo>
                    <a:pt x="255" y="235"/>
                    <a:pt x="261" y="244"/>
                    <a:pt x="261" y="252"/>
                  </a:cubicBezTo>
                  <a:cubicBezTo>
                    <a:pt x="261" y="252"/>
                    <a:pt x="261" y="253"/>
                    <a:pt x="261" y="253"/>
                  </a:cubicBezTo>
                  <a:cubicBezTo>
                    <a:pt x="260" y="256"/>
                    <a:pt x="260" y="260"/>
                    <a:pt x="259" y="263"/>
                  </a:cubicBezTo>
                  <a:cubicBezTo>
                    <a:pt x="252" y="250"/>
                    <a:pt x="249" y="247"/>
                    <a:pt x="245" y="245"/>
                  </a:cubicBezTo>
                  <a:cubicBezTo>
                    <a:pt x="242" y="244"/>
                    <a:pt x="238" y="243"/>
                    <a:pt x="222" y="251"/>
                  </a:cubicBezTo>
                  <a:cubicBezTo>
                    <a:pt x="206" y="259"/>
                    <a:pt x="204" y="264"/>
                    <a:pt x="203" y="266"/>
                  </a:cubicBezTo>
                  <a:cubicBezTo>
                    <a:pt x="202" y="268"/>
                    <a:pt x="202" y="270"/>
                    <a:pt x="202" y="273"/>
                  </a:cubicBezTo>
                  <a:cubicBezTo>
                    <a:pt x="202" y="276"/>
                    <a:pt x="203" y="280"/>
                    <a:pt x="203" y="284"/>
                  </a:cubicBezTo>
                  <a:cubicBezTo>
                    <a:pt x="203" y="285"/>
                    <a:pt x="203" y="286"/>
                    <a:pt x="203" y="286"/>
                  </a:cubicBezTo>
                  <a:cubicBezTo>
                    <a:pt x="195" y="281"/>
                    <a:pt x="185" y="273"/>
                    <a:pt x="184" y="267"/>
                  </a:cubicBezTo>
                  <a:cubicBezTo>
                    <a:pt x="184" y="267"/>
                    <a:pt x="184" y="267"/>
                    <a:pt x="184" y="267"/>
                  </a:cubicBezTo>
                  <a:cubicBezTo>
                    <a:pt x="184" y="266"/>
                    <a:pt x="184" y="265"/>
                    <a:pt x="184" y="265"/>
                  </a:cubicBezTo>
                  <a:cubicBezTo>
                    <a:pt x="184" y="261"/>
                    <a:pt x="185" y="256"/>
                    <a:pt x="186" y="254"/>
                  </a:cubicBezTo>
                  <a:cubicBezTo>
                    <a:pt x="186" y="252"/>
                    <a:pt x="186" y="252"/>
                    <a:pt x="186" y="252"/>
                  </a:cubicBezTo>
                  <a:cubicBezTo>
                    <a:pt x="186" y="252"/>
                    <a:pt x="186" y="252"/>
                    <a:pt x="186" y="252"/>
                  </a:cubicBezTo>
                  <a:cubicBezTo>
                    <a:pt x="187" y="248"/>
                    <a:pt x="187" y="248"/>
                    <a:pt x="187" y="248"/>
                  </a:cubicBezTo>
                  <a:cubicBezTo>
                    <a:pt x="189" y="241"/>
                    <a:pt x="189" y="239"/>
                    <a:pt x="189" y="238"/>
                  </a:cubicBezTo>
                  <a:cubicBezTo>
                    <a:pt x="189" y="238"/>
                    <a:pt x="189" y="238"/>
                    <a:pt x="189" y="237"/>
                  </a:cubicBezTo>
                  <a:cubicBezTo>
                    <a:pt x="189" y="234"/>
                    <a:pt x="189" y="234"/>
                    <a:pt x="182" y="225"/>
                  </a:cubicBezTo>
                  <a:cubicBezTo>
                    <a:pt x="170" y="209"/>
                    <a:pt x="170" y="209"/>
                    <a:pt x="170" y="209"/>
                  </a:cubicBezTo>
                  <a:cubicBezTo>
                    <a:pt x="152" y="187"/>
                    <a:pt x="152" y="187"/>
                    <a:pt x="152" y="187"/>
                  </a:cubicBezTo>
                  <a:cubicBezTo>
                    <a:pt x="150" y="184"/>
                    <a:pt x="147" y="183"/>
                    <a:pt x="144" y="183"/>
                  </a:cubicBezTo>
                  <a:cubicBezTo>
                    <a:pt x="141" y="183"/>
                    <a:pt x="139" y="185"/>
                    <a:pt x="137" y="187"/>
                  </a:cubicBezTo>
                  <a:cubicBezTo>
                    <a:pt x="109" y="226"/>
                    <a:pt x="77" y="270"/>
                    <a:pt x="66" y="282"/>
                  </a:cubicBezTo>
                  <a:cubicBezTo>
                    <a:pt x="59" y="279"/>
                    <a:pt x="44" y="272"/>
                    <a:pt x="37" y="267"/>
                  </a:cubicBezTo>
                  <a:cubicBezTo>
                    <a:pt x="51" y="250"/>
                    <a:pt x="96" y="199"/>
                    <a:pt x="125" y="166"/>
                  </a:cubicBezTo>
                  <a:cubicBezTo>
                    <a:pt x="127" y="165"/>
                    <a:pt x="127" y="162"/>
                    <a:pt x="127" y="160"/>
                  </a:cubicBezTo>
                  <a:cubicBezTo>
                    <a:pt x="127" y="158"/>
                    <a:pt x="127" y="156"/>
                    <a:pt x="125" y="154"/>
                  </a:cubicBezTo>
                  <a:cubicBezTo>
                    <a:pt x="119" y="147"/>
                    <a:pt x="66" y="85"/>
                    <a:pt x="64" y="83"/>
                  </a:cubicBezTo>
                  <a:cubicBezTo>
                    <a:pt x="60" y="78"/>
                    <a:pt x="56" y="78"/>
                    <a:pt x="49" y="78"/>
                  </a:cubicBezTo>
                  <a:cubicBezTo>
                    <a:pt x="35" y="78"/>
                    <a:pt x="23" y="76"/>
                    <a:pt x="19" y="64"/>
                  </a:cubicBezTo>
                  <a:cubicBezTo>
                    <a:pt x="19" y="61"/>
                    <a:pt x="18" y="59"/>
                    <a:pt x="18" y="56"/>
                  </a:cubicBezTo>
                  <a:cubicBezTo>
                    <a:pt x="18" y="53"/>
                    <a:pt x="19" y="49"/>
                    <a:pt x="19" y="46"/>
                  </a:cubicBezTo>
                  <a:cubicBezTo>
                    <a:pt x="24" y="55"/>
                    <a:pt x="30" y="62"/>
                    <a:pt x="38" y="64"/>
                  </a:cubicBezTo>
                  <a:cubicBezTo>
                    <a:pt x="50" y="66"/>
                    <a:pt x="63" y="56"/>
                    <a:pt x="66" y="53"/>
                  </a:cubicBezTo>
                  <a:cubicBezTo>
                    <a:pt x="72" y="48"/>
                    <a:pt x="74" y="44"/>
                    <a:pt x="74" y="40"/>
                  </a:cubicBezTo>
                  <a:cubicBezTo>
                    <a:pt x="74" y="40"/>
                    <a:pt x="74" y="40"/>
                    <a:pt x="74" y="40"/>
                  </a:cubicBezTo>
                  <a:cubicBezTo>
                    <a:pt x="74" y="39"/>
                    <a:pt x="74" y="37"/>
                    <a:pt x="74" y="34"/>
                  </a:cubicBezTo>
                  <a:cubicBezTo>
                    <a:pt x="74" y="32"/>
                    <a:pt x="74" y="29"/>
                    <a:pt x="74" y="25"/>
                  </a:cubicBezTo>
                  <a:cubicBezTo>
                    <a:pt x="82" y="30"/>
                    <a:pt x="92" y="38"/>
                    <a:pt x="93" y="42"/>
                  </a:cubicBezTo>
                  <a:cubicBezTo>
                    <a:pt x="93" y="43"/>
                    <a:pt x="93" y="43"/>
                    <a:pt x="93" y="44"/>
                  </a:cubicBezTo>
                  <a:cubicBezTo>
                    <a:pt x="93" y="49"/>
                    <a:pt x="90" y="56"/>
                    <a:pt x="87" y="62"/>
                  </a:cubicBezTo>
                  <a:cubicBezTo>
                    <a:pt x="85" y="67"/>
                    <a:pt x="83" y="71"/>
                    <a:pt x="83" y="74"/>
                  </a:cubicBezTo>
                  <a:cubicBezTo>
                    <a:pt x="83" y="76"/>
                    <a:pt x="83" y="77"/>
                    <a:pt x="84" y="78"/>
                  </a:cubicBezTo>
                  <a:cubicBezTo>
                    <a:pt x="84" y="80"/>
                    <a:pt x="85" y="81"/>
                    <a:pt x="86" y="82"/>
                  </a:cubicBezTo>
                  <a:cubicBezTo>
                    <a:pt x="88" y="84"/>
                    <a:pt x="90" y="87"/>
                    <a:pt x="93" y="90"/>
                  </a:cubicBezTo>
                  <a:cubicBezTo>
                    <a:pt x="102" y="101"/>
                    <a:pt x="116" y="119"/>
                    <a:pt x="134" y="140"/>
                  </a:cubicBezTo>
                  <a:cubicBezTo>
                    <a:pt x="136" y="142"/>
                    <a:pt x="139" y="143"/>
                    <a:pt x="141" y="143"/>
                  </a:cubicBezTo>
                  <a:cubicBezTo>
                    <a:pt x="146" y="143"/>
                    <a:pt x="148" y="141"/>
                    <a:pt x="151" y="137"/>
                  </a:cubicBezTo>
                  <a:cubicBezTo>
                    <a:pt x="157" y="130"/>
                    <a:pt x="157" y="130"/>
                    <a:pt x="157" y="130"/>
                  </a:cubicBezTo>
                  <a:cubicBezTo>
                    <a:pt x="195" y="82"/>
                    <a:pt x="195" y="82"/>
                    <a:pt x="195" y="82"/>
                  </a:cubicBezTo>
                  <a:cubicBezTo>
                    <a:pt x="196" y="82"/>
                    <a:pt x="196" y="82"/>
                    <a:pt x="196" y="82"/>
                  </a:cubicBezTo>
                  <a:cubicBezTo>
                    <a:pt x="200" y="78"/>
                    <a:pt x="202" y="73"/>
                    <a:pt x="202" y="69"/>
                  </a:cubicBezTo>
                  <a:cubicBezTo>
                    <a:pt x="202" y="63"/>
                    <a:pt x="199" y="58"/>
                    <a:pt x="194" y="51"/>
                  </a:cubicBezTo>
                  <a:cubicBezTo>
                    <a:pt x="190" y="47"/>
                    <a:pt x="186" y="47"/>
                    <a:pt x="170" y="46"/>
                  </a:cubicBezTo>
                  <a:cubicBezTo>
                    <a:pt x="166" y="45"/>
                    <a:pt x="166" y="45"/>
                    <a:pt x="166" y="45"/>
                  </a:cubicBezTo>
                  <a:cubicBezTo>
                    <a:pt x="164" y="45"/>
                    <a:pt x="161" y="45"/>
                    <a:pt x="157" y="42"/>
                  </a:cubicBezTo>
                  <a:cubicBezTo>
                    <a:pt x="160" y="35"/>
                    <a:pt x="168" y="25"/>
                    <a:pt x="172" y="21"/>
                  </a:cubicBezTo>
                  <a:cubicBezTo>
                    <a:pt x="187" y="28"/>
                    <a:pt x="243" y="55"/>
                    <a:pt x="255" y="65"/>
                  </a:cubicBezTo>
                  <a:cubicBezTo>
                    <a:pt x="266" y="74"/>
                    <a:pt x="277" y="100"/>
                    <a:pt x="277" y="108"/>
                  </a:cubicBezTo>
                  <a:cubicBezTo>
                    <a:pt x="277" y="108"/>
                    <a:pt x="277" y="108"/>
                    <a:pt x="277" y="108"/>
                  </a:cubicBezTo>
                  <a:cubicBezTo>
                    <a:pt x="276" y="109"/>
                    <a:pt x="276" y="111"/>
                    <a:pt x="276" y="113"/>
                  </a:cubicBezTo>
                  <a:cubicBezTo>
                    <a:pt x="276" y="115"/>
                    <a:pt x="276" y="117"/>
                    <a:pt x="278" y="119"/>
                  </a:cubicBezTo>
                  <a:cubicBezTo>
                    <a:pt x="281" y="123"/>
                    <a:pt x="286" y="123"/>
                    <a:pt x="290" y="120"/>
                  </a:cubicBezTo>
                  <a:cubicBezTo>
                    <a:pt x="293" y="118"/>
                    <a:pt x="296" y="115"/>
                    <a:pt x="296" y="108"/>
                  </a:cubicBezTo>
                  <a:cubicBezTo>
                    <a:pt x="296" y="93"/>
                    <a:pt x="280" y="62"/>
                    <a:pt x="267" y="51"/>
                  </a:cubicBezTo>
                  <a:cubicBezTo>
                    <a:pt x="252" y="38"/>
                    <a:pt x="181" y="4"/>
                    <a:pt x="174" y="2"/>
                  </a:cubicBezTo>
                  <a:cubicBezTo>
                    <a:pt x="167" y="0"/>
                    <a:pt x="162" y="5"/>
                    <a:pt x="156" y="11"/>
                  </a:cubicBezTo>
                </a:path>
              </a:pathLst>
            </a:custGeom>
            <a:solidFill>
              <a:schemeClr val="bg2"/>
            </a:solidFill>
            <a:ln w="9525">
              <a:noFill/>
              <a:round/>
              <a:headEnd/>
              <a:tailEnd/>
            </a:ln>
          </p:spPr>
          <p:txBody>
            <a:bodyPr lIns="68571" tIns="34286" rIns="68571" bIns="34286" rtlCol="0"/>
            <a:lstStyle/>
            <a:p>
              <a:pPr marL="0" marR="0" lvl="0" indent="0" algn="l" defTabSz="45707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dirty="0">
                <a:ln>
                  <a:noFill/>
                </a:ln>
                <a:solidFill>
                  <a:srgbClr val="87D200"/>
                </a:solidFill>
                <a:effectLst/>
                <a:uLnTx/>
                <a:uFillTx/>
                <a:latin typeface="Arial"/>
                <a:ea typeface="+mn-ea"/>
                <a:cs typeface="+mn-cs"/>
              </a:endParaRPr>
            </a:p>
          </p:txBody>
        </p:sp>
        <p:pic>
          <p:nvPicPr>
            <p:cNvPr id="52" name="Picture 10" descr="https://d30y9cdsu7xlg0.cloudfront.net/png/82394-200.png"/>
            <p:cNvPicPr>
              <a:picLocks noChangeAspect="1" noChangeArrowheads="1"/>
            </p:cNvPicPr>
            <p:nvPr/>
          </p:nvPicPr>
          <p:blipFill rotWithShape="1">
            <a:blip r:embed="rId4" cstate="print">
              <a:duotone>
                <a:schemeClr val="bg2">
                  <a:shade val="45000"/>
                  <a:satMod val="135000"/>
                </a:schemeClr>
                <a:prstClr val="white"/>
              </a:duotone>
              <a:lum bright="15000"/>
              <a:extLst>
                <a:ext uri="{28A0092B-C50C-407E-A947-70E740481C1C}">
                  <a14:useLocalDpi xmlns:a14="http://schemas.microsoft.com/office/drawing/2010/main"/>
                </a:ext>
              </a:extLst>
            </a:blip>
            <a:srcRect/>
            <a:stretch/>
          </p:blipFill>
          <p:spPr bwMode="auto">
            <a:xfrm>
              <a:off x="3752238" y="4058614"/>
              <a:ext cx="286395" cy="305827"/>
            </a:xfrm>
            <a:prstGeom prst="rect">
              <a:avLst/>
            </a:prstGeom>
            <a:noFill/>
          </p:spPr>
        </p:pic>
      </p:grpSp>
      <p:sp>
        <p:nvSpPr>
          <p:cNvPr id="53" name="Rectangle 52"/>
          <p:cNvSpPr/>
          <p:nvPr/>
        </p:nvSpPr>
        <p:spPr>
          <a:xfrm>
            <a:off x="3967060" y="4201872"/>
            <a:ext cx="2333780" cy="461665"/>
          </a:xfrm>
          <a:prstGeom prst="rect">
            <a:avLst/>
          </a:prstGeom>
        </p:spPr>
        <p:txBody>
          <a:bodyPr wrap="none" rtlCol="0">
            <a:spAutoFit/>
          </a:bodyPr>
          <a:lstStyle/>
          <a:p>
            <a:pPr marL="0" marR="0" lvl="0" indent="0" algn="l" defTabSz="457184" rtl="0" eaLnBrk="1" fontAlgn="auto" latinLnBrk="0" hangingPunct="1">
              <a:lnSpc>
                <a:spcPct val="100000"/>
              </a:lnSpc>
              <a:spcBef>
                <a:spcPts val="600"/>
              </a:spcBef>
              <a:spcAft>
                <a:spcPts val="0"/>
              </a:spcAft>
              <a:buClrTx/>
              <a:buSzTx/>
              <a:buFontTx/>
              <a:buNone/>
              <a:tabLst/>
              <a:defRPr/>
            </a:pPr>
            <a:r>
              <a:rPr lang="ru-RU" sz="1200" b="1" i="0" u="none" strike="noStrike" kern="1200" cap="none" spc="0" normalizeH="0" dirty="0">
                <a:ln>
                  <a:noFill/>
                </a:ln>
                <a:solidFill>
                  <a:srgbClr val="3DCD58"/>
                </a:solidFill>
                <a:effectLst/>
                <a:uLnTx/>
                <a:uFillTx/>
                <a:latin typeface="Arial"/>
                <a:ea typeface="+mn-ea"/>
                <a:cs typeface="+mn-cs"/>
              </a:rPr>
              <a:t>Техническое обслуживание </a:t>
            </a:r>
            <a:br>
              <a:rPr lang="ru-RU" sz="1200" b="1" i="0" u="none" strike="noStrike" kern="1200" cap="none" spc="0" normalizeH="0" dirty="0">
                <a:ln>
                  <a:noFill/>
                </a:ln>
                <a:solidFill>
                  <a:srgbClr val="3DCD58"/>
                </a:solidFill>
                <a:effectLst/>
                <a:uLnTx/>
                <a:uFillTx/>
                <a:latin typeface="Arial"/>
                <a:ea typeface="+mn-ea"/>
                <a:cs typeface="+mn-cs"/>
              </a:rPr>
            </a:br>
            <a:r>
              <a:rPr lang="ru-RU" sz="1200" b="1" i="0" u="none" strike="noStrike" kern="1200" cap="none" spc="0" normalizeH="0" dirty="0">
                <a:ln>
                  <a:noFill/>
                </a:ln>
                <a:solidFill>
                  <a:srgbClr val="3DCD58"/>
                </a:solidFill>
                <a:effectLst/>
                <a:uLnTx/>
                <a:uFillTx/>
                <a:latin typeface="Arial"/>
                <a:ea typeface="+mn-ea"/>
                <a:cs typeface="+mn-cs"/>
              </a:rPr>
              <a:t>на месте эксплуатации</a:t>
            </a:r>
          </a:p>
        </p:txBody>
      </p:sp>
      <p:pic>
        <p:nvPicPr>
          <p:cNvPr id="54" name="Picture 8" descr="http://uploads.webflow.com/554abab7f52065916d242e2a/5551439f0196b5c32a4c9570_icon_60089.png"/>
          <p:cNvPicPr>
            <a:picLocks noChangeAspect="1" noChangeArrowheads="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435732" y="2967384"/>
            <a:ext cx="439514" cy="387056"/>
          </a:xfrm>
          <a:prstGeom prst="rect">
            <a:avLst/>
          </a:prstGeom>
          <a:noFill/>
        </p:spPr>
      </p:pic>
      <p:sp>
        <p:nvSpPr>
          <p:cNvPr id="55" name="Rectangle 54"/>
          <p:cNvSpPr/>
          <p:nvPr/>
        </p:nvSpPr>
        <p:spPr>
          <a:xfrm>
            <a:off x="3994396" y="3007024"/>
            <a:ext cx="759695" cy="276999"/>
          </a:xfrm>
          <a:prstGeom prst="rect">
            <a:avLst/>
          </a:prstGeom>
        </p:spPr>
        <p:txBody>
          <a:bodyPr wrap="none" rtlCol="0">
            <a:spAutoFit/>
          </a:bodyPr>
          <a:lstStyle/>
          <a:p>
            <a:pPr marL="0" marR="0" lvl="0" indent="0" algn="l" defTabSz="457184" rtl="0" eaLnBrk="1" fontAlgn="auto" latinLnBrk="0" hangingPunct="1">
              <a:lnSpc>
                <a:spcPct val="100000"/>
              </a:lnSpc>
              <a:spcBef>
                <a:spcPts val="600"/>
              </a:spcBef>
              <a:spcAft>
                <a:spcPts val="0"/>
              </a:spcAft>
              <a:buClrTx/>
              <a:buSzTx/>
              <a:buFontTx/>
              <a:buNone/>
              <a:tabLst/>
              <a:defRPr/>
            </a:pPr>
            <a:r>
              <a:rPr lang="ru-RU" sz="1200" b="1" i="0" u="none" strike="noStrike" kern="1200" cap="none" spc="0" normalizeH="0" dirty="0">
                <a:ln>
                  <a:noFill/>
                </a:ln>
                <a:solidFill>
                  <a:srgbClr val="3DCD58"/>
                </a:solidFill>
                <a:effectLst/>
                <a:uLnTx/>
                <a:uFillTx/>
                <a:latin typeface="Arial"/>
                <a:ea typeface="+mn-ea"/>
                <a:cs typeface="+mn-cs"/>
              </a:rPr>
              <a:t>Отчеты</a:t>
            </a:r>
          </a:p>
        </p:txBody>
      </p:sp>
      <p:grpSp>
        <p:nvGrpSpPr>
          <p:cNvPr id="56" name="Group 55"/>
          <p:cNvGrpSpPr/>
          <p:nvPr/>
        </p:nvGrpSpPr>
        <p:grpSpPr>
          <a:xfrm>
            <a:off x="3307750" y="1720811"/>
            <a:ext cx="642136" cy="471279"/>
            <a:chOff x="3468683" y="1554603"/>
            <a:chExt cx="642136" cy="471279"/>
          </a:xfrm>
        </p:grpSpPr>
        <p:pic>
          <p:nvPicPr>
            <p:cNvPr id="57" name="Picture 6" descr="https://d30y9cdsu7xlg0.cloudfront.net/png/64582-200.png"/>
            <p:cNvPicPr>
              <a:picLocks noChangeAspect="1" noChangeArrowheads="1"/>
            </p:cNvPicPr>
            <p:nvPr/>
          </p:nvPicPr>
          <p:blipFill>
            <a:blip r:embed="rId6" cstate="screen">
              <a:duotone>
                <a:schemeClr val="bg2">
                  <a:shade val="45000"/>
                  <a:satMod val="135000"/>
                </a:schemeClr>
                <a:prstClr val="white"/>
              </a:duotone>
              <a:lum bright="12000"/>
            </a:blip>
            <a:srcRect/>
            <a:stretch>
              <a:fillRect/>
            </a:stretch>
          </p:blipFill>
          <p:spPr bwMode="auto">
            <a:xfrm>
              <a:off x="3468683" y="1554603"/>
              <a:ext cx="483490" cy="465365"/>
            </a:xfrm>
            <a:prstGeom prst="rect">
              <a:avLst/>
            </a:prstGeom>
            <a:noFill/>
          </p:spPr>
        </p:pic>
        <p:pic>
          <p:nvPicPr>
            <p:cNvPr id="58" name="Picture 10" descr="https://d30y9cdsu7xlg0.cloudfront.net/png/82394-200.png"/>
            <p:cNvPicPr>
              <a:picLocks noChangeAspect="1" noChangeArrowheads="1"/>
            </p:cNvPicPr>
            <p:nvPr/>
          </p:nvPicPr>
          <p:blipFill rotWithShape="1">
            <a:blip r:embed="rId4" cstate="print">
              <a:duotone>
                <a:schemeClr val="bg2">
                  <a:shade val="45000"/>
                  <a:satMod val="135000"/>
                </a:schemeClr>
                <a:prstClr val="white"/>
              </a:duotone>
              <a:lum bright="15000"/>
              <a:extLst>
                <a:ext uri="{28A0092B-C50C-407E-A947-70E740481C1C}">
                  <a14:useLocalDpi xmlns:a14="http://schemas.microsoft.com/office/drawing/2010/main"/>
                </a:ext>
              </a:extLst>
            </a:blip>
            <a:srcRect/>
            <a:stretch/>
          </p:blipFill>
          <p:spPr bwMode="auto">
            <a:xfrm>
              <a:off x="3824424" y="1720055"/>
              <a:ext cx="286395" cy="305827"/>
            </a:xfrm>
            <a:prstGeom prst="rect">
              <a:avLst/>
            </a:prstGeom>
            <a:noFill/>
          </p:spPr>
        </p:pic>
      </p:grpSp>
      <p:grpSp>
        <p:nvGrpSpPr>
          <p:cNvPr id="59" name="Group 58"/>
          <p:cNvGrpSpPr/>
          <p:nvPr/>
        </p:nvGrpSpPr>
        <p:grpSpPr>
          <a:xfrm>
            <a:off x="3380022" y="3599048"/>
            <a:ext cx="506500" cy="354875"/>
            <a:chOff x="3540955" y="3432840"/>
            <a:chExt cx="506500" cy="354875"/>
          </a:xfrm>
        </p:grpSpPr>
        <p:sp>
          <p:nvSpPr>
            <p:cNvPr id="60" name="Freeform 12"/>
            <p:cNvSpPr>
              <a:spLocks/>
            </p:cNvSpPr>
            <p:nvPr/>
          </p:nvSpPr>
          <p:spPr bwMode="auto">
            <a:xfrm>
              <a:off x="3540955" y="3432840"/>
              <a:ext cx="304996" cy="279719"/>
            </a:xfrm>
            <a:custGeom>
              <a:avLst/>
              <a:gdLst/>
              <a:ahLst/>
              <a:cxnLst>
                <a:cxn ang="0">
                  <a:pos x="8" y="113"/>
                </a:cxn>
                <a:cxn ang="0">
                  <a:pos x="1" y="146"/>
                </a:cxn>
                <a:cxn ang="0">
                  <a:pos x="44" y="150"/>
                </a:cxn>
                <a:cxn ang="0">
                  <a:pos x="44" y="147"/>
                </a:cxn>
                <a:cxn ang="0">
                  <a:pos x="73" y="71"/>
                </a:cxn>
                <a:cxn ang="0">
                  <a:pos x="227" y="112"/>
                </a:cxn>
                <a:cxn ang="0">
                  <a:pos x="215" y="167"/>
                </a:cxn>
                <a:cxn ang="0">
                  <a:pos x="244" y="214"/>
                </a:cxn>
                <a:cxn ang="0">
                  <a:pos x="240" y="203"/>
                </a:cxn>
                <a:cxn ang="0">
                  <a:pos x="234" y="157"/>
                </a:cxn>
                <a:cxn ang="0">
                  <a:pos x="247" y="114"/>
                </a:cxn>
                <a:cxn ang="0">
                  <a:pos x="138" y="27"/>
                </a:cxn>
                <a:cxn ang="0">
                  <a:pos x="26" y="145"/>
                </a:cxn>
                <a:cxn ang="0">
                  <a:pos x="25" y="149"/>
                </a:cxn>
                <a:cxn ang="0">
                  <a:pos x="25" y="150"/>
                </a:cxn>
                <a:cxn ang="0">
                  <a:pos x="19" y="142"/>
                </a:cxn>
                <a:cxn ang="0">
                  <a:pos x="24" y="123"/>
                </a:cxn>
                <a:cxn ang="0">
                  <a:pos x="26" y="119"/>
                </a:cxn>
                <a:cxn ang="0">
                  <a:pos x="143" y="19"/>
                </a:cxn>
                <a:cxn ang="0">
                  <a:pos x="261" y="113"/>
                </a:cxn>
                <a:cxn ang="0">
                  <a:pos x="264" y="119"/>
                </a:cxn>
                <a:cxn ang="0">
                  <a:pos x="286" y="129"/>
                </a:cxn>
                <a:cxn ang="0">
                  <a:pos x="265" y="211"/>
                </a:cxn>
                <a:cxn ang="0">
                  <a:pos x="255" y="211"/>
                </a:cxn>
                <a:cxn ang="0">
                  <a:pos x="249" y="221"/>
                </a:cxn>
                <a:cxn ang="0">
                  <a:pos x="187" y="287"/>
                </a:cxn>
                <a:cxn ang="0">
                  <a:pos x="162" y="290"/>
                </a:cxn>
                <a:cxn ang="0">
                  <a:pos x="155" y="295"/>
                </a:cxn>
                <a:cxn ang="0">
                  <a:pos x="128" y="292"/>
                </a:cxn>
                <a:cxn ang="0">
                  <a:pos x="148" y="291"/>
                </a:cxn>
                <a:cxn ang="0">
                  <a:pos x="154" y="274"/>
                </a:cxn>
                <a:cxn ang="0">
                  <a:pos x="118" y="277"/>
                </a:cxn>
                <a:cxn ang="0">
                  <a:pos x="139" y="316"/>
                </a:cxn>
                <a:cxn ang="0">
                  <a:pos x="191" y="305"/>
                </a:cxn>
                <a:cxn ang="0">
                  <a:pos x="299" y="211"/>
                </a:cxn>
                <a:cxn ang="0">
                  <a:pos x="315" y="163"/>
                </a:cxn>
                <a:cxn ang="0">
                  <a:pos x="277" y="104"/>
                </a:cxn>
                <a:cxn ang="0">
                  <a:pos x="143" y="1"/>
                </a:cxn>
              </a:cxnLst>
              <a:rect l="0" t="0" r="r" b="b"/>
              <a:pathLst>
                <a:path w="315" h="317">
                  <a:moveTo>
                    <a:pt x="55" y="33"/>
                  </a:moveTo>
                  <a:cubicBezTo>
                    <a:pt x="32" y="53"/>
                    <a:pt x="15" y="82"/>
                    <a:pt x="8" y="113"/>
                  </a:cubicBezTo>
                  <a:cubicBezTo>
                    <a:pt x="4" y="117"/>
                    <a:pt x="0" y="124"/>
                    <a:pt x="0" y="135"/>
                  </a:cubicBezTo>
                  <a:cubicBezTo>
                    <a:pt x="0" y="138"/>
                    <a:pt x="0" y="142"/>
                    <a:pt x="1" y="146"/>
                  </a:cubicBezTo>
                  <a:cubicBezTo>
                    <a:pt x="5" y="166"/>
                    <a:pt x="18" y="169"/>
                    <a:pt x="25" y="169"/>
                  </a:cubicBezTo>
                  <a:cubicBezTo>
                    <a:pt x="33" y="169"/>
                    <a:pt x="43" y="162"/>
                    <a:pt x="44" y="150"/>
                  </a:cubicBezTo>
                  <a:cubicBezTo>
                    <a:pt x="44" y="150"/>
                    <a:pt x="44" y="151"/>
                    <a:pt x="44" y="151"/>
                  </a:cubicBezTo>
                  <a:cubicBezTo>
                    <a:pt x="44" y="147"/>
                    <a:pt x="44" y="147"/>
                    <a:pt x="44" y="147"/>
                  </a:cubicBezTo>
                  <a:cubicBezTo>
                    <a:pt x="44" y="147"/>
                    <a:pt x="44" y="147"/>
                    <a:pt x="44" y="146"/>
                  </a:cubicBezTo>
                  <a:cubicBezTo>
                    <a:pt x="44" y="118"/>
                    <a:pt x="54" y="90"/>
                    <a:pt x="73" y="71"/>
                  </a:cubicBezTo>
                  <a:cubicBezTo>
                    <a:pt x="91" y="54"/>
                    <a:pt x="113" y="45"/>
                    <a:pt x="138" y="45"/>
                  </a:cubicBezTo>
                  <a:cubicBezTo>
                    <a:pt x="177" y="46"/>
                    <a:pt x="213" y="72"/>
                    <a:pt x="227" y="112"/>
                  </a:cubicBezTo>
                  <a:cubicBezTo>
                    <a:pt x="220" y="122"/>
                    <a:pt x="217" y="137"/>
                    <a:pt x="215" y="156"/>
                  </a:cubicBezTo>
                  <a:cubicBezTo>
                    <a:pt x="215" y="158"/>
                    <a:pt x="215" y="162"/>
                    <a:pt x="215" y="167"/>
                  </a:cubicBezTo>
                  <a:cubicBezTo>
                    <a:pt x="215" y="184"/>
                    <a:pt x="217" y="213"/>
                    <a:pt x="232" y="219"/>
                  </a:cubicBezTo>
                  <a:cubicBezTo>
                    <a:pt x="236" y="221"/>
                    <a:pt x="242" y="219"/>
                    <a:pt x="244" y="214"/>
                  </a:cubicBezTo>
                  <a:cubicBezTo>
                    <a:pt x="246" y="210"/>
                    <a:pt x="243" y="204"/>
                    <a:pt x="239" y="203"/>
                  </a:cubicBezTo>
                  <a:cubicBezTo>
                    <a:pt x="239" y="203"/>
                    <a:pt x="240" y="203"/>
                    <a:pt x="240" y="203"/>
                  </a:cubicBezTo>
                  <a:cubicBezTo>
                    <a:pt x="237" y="201"/>
                    <a:pt x="233" y="188"/>
                    <a:pt x="233" y="167"/>
                  </a:cubicBezTo>
                  <a:cubicBezTo>
                    <a:pt x="233" y="164"/>
                    <a:pt x="233" y="161"/>
                    <a:pt x="234" y="157"/>
                  </a:cubicBezTo>
                  <a:cubicBezTo>
                    <a:pt x="235" y="139"/>
                    <a:pt x="238" y="127"/>
                    <a:pt x="245" y="120"/>
                  </a:cubicBezTo>
                  <a:cubicBezTo>
                    <a:pt x="246" y="118"/>
                    <a:pt x="247" y="116"/>
                    <a:pt x="247" y="114"/>
                  </a:cubicBezTo>
                  <a:cubicBezTo>
                    <a:pt x="247" y="112"/>
                    <a:pt x="247" y="111"/>
                    <a:pt x="246" y="110"/>
                  </a:cubicBezTo>
                  <a:cubicBezTo>
                    <a:pt x="230" y="61"/>
                    <a:pt x="186" y="28"/>
                    <a:pt x="138" y="27"/>
                  </a:cubicBezTo>
                  <a:cubicBezTo>
                    <a:pt x="109" y="26"/>
                    <a:pt x="81" y="38"/>
                    <a:pt x="60" y="59"/>
                  </a:cubicBezTo>
                  <a:cubicBezTo>
                    <a:pt x="38" y="81"/>
                    <a:pt x="26" y="112"/>
                    <a:pt x="26" y="145"/>
                  </a:cubicBezTo>
                  <a:cubicBezTo>
                    <a:pt x="26" y="145"/>
                    <a:pt x="26" y="145"/>
                    <a:pt x="26" y="146"/>
                  </a:cubicBezTo>
                  <a:cubicBezTo>
                    <a:pt x="26" y="147"/>
                    <a:pt x="25" y="149"/>
                    <a:pt x="25" y="149"/>
                  </a:cubicBezTo>
                  <a:cubicBezTo>
                    <a:pt x="25" y="149"/>
                    <a:pt x="25" y="149"/>
                    <a:pt x="25" y="149"/>
                  </a:cubicBezTo>
                  <a:cubicBezTo>
                    <a:pt x="25" y="150"/>
                    <a:pt x="25" y="150"/>
                    <a:pt x="25" y="150"/>
                  </a:cubicBezTo>
                  <a:cubicBezTo>
                    <a:pt x="25" y="150"/>
                    <a:pt x="25" y="150"/>
                    <a:pt x="24" y="150"/>
                  </a:cubicBezTo>
                  <a:cubicBezTo>
                    <a:pt x="23" y="150"/>
                    <a:pt x="20" y="151"/>
                    <a:pt x="19" y="142"/>
                  </a:cubicBezTo>
                  <a:cubicBezTo>
                    <a:pt x="18" y="137"/>
                    <a:pt x="17" y="129"/>
                    <a:pt x="21" y="126"/>
                  </a:cubicBezTo>
                  <a:cubicBezTo>
                    <a:pt x="22" y="125"/>
                    <a:pt x="23" y="124"/>
                    <a:pt x="24" y="123"/>
                  </a:cubicBezTo>
                  <a:cubicBezTo>
                    <a:pt x="25" y="122"/>
                    <a:pt x="25" y="122"/>
                    <a:pt x="25" y="122"/>
                  </a:cubicBezTo>
                  <a:cubicBezTo>
                    <a:pt x="25" y="121"/>
                    <a:pt x="25" y="120"/>
                    <a:pt x="26" y="119"/>
                  </a:cubicBezTo>
                  <a:cubicBezTo>
                    <a:pt x="31" y="91"/>
                    <a:pt x="46" y="65"/>
                    <a:pt x="67" y="47"/>
                  </a:cubicBezTo>
                  <a:cubicBezTo>
                    <a:pt x="88" y="28"/>
                    <a:pt x="115" y="18"/>
                    <a:pt x="143" y="19"/>
                  </a:cubicBezTo>
                  <a:cubicBezTo>
                    <a:pt x="170" y="19"/>
                    <a:pt x="195" y="29"/>
                    <a:pt x="216" y="46"/>
                  </a:cubicBezTo>
                  <a:cubicBezTo>
                    <a:pt x="237" y="63"/>
                    <a:pt x="253" y="87"/>
                    <a:pt x="261" y="113"/>
                  </a:cubicBezTo>
                  <a:cubicBezTo>
                    <a:pt x="261" y="115"/>
                    <a:pt x="262" y="116"/>
                    <a:pt x="263" y="118"/>
                  </a:cubicBezTo>
                  <a:cubicBezTo>
                    <a:pt x="264" y="119"/>
                    <a:pt x="264" y="119"/>
                    <a:pt x="264" y="119"/>
                  </a:cubicBezTo>
                  <a:cubicBezTo>
                    <a:pt x="266" y="120"/>
                    <a:pt x="268" y="121"/>
                    <a:pt x="270" y="121"/>
                  </a:cubicBezTo>
                  <a:cubicBezTo>
                    <a:pt x="277" y="122"/>
                    <a:pt x="283" y="126"/>
                    <a:pt x="286" y="129"/>
                  </a:cubicBezTo>
                  <a:cubicBezTo>
                    <a:pt x="294" y="138"/>
                    <a:pt x="298" y="153"/>
                    <a:pt x="297" y="168"/>
                  </a:cubicBezTo>
                  <a:cubicBezTo>
                    <a:pt x="296" y="192"/>
                    <a:pt x="281" y="212"/>
                    <a:pt x="265" y="211"/>
                  </a:cubicBezTo>
                  <a:cubicBezTo>
                    <a:pt x="264" y="211"/>
                    <a:pt x="263" y="210"/>
                    <a:pt x="261" y="210"/>
                  </a:cubicBezTo>
                  <a:cubicBezTo>
                    <a:pt x="259" y="209"/>
                    <a:pt x="257" y="210"/>
                    <a:pt x="255" y="211"/>
                  </a:cubicBezTo>
                  <a:cubicBezTo>
                    <a:pt x="252" y="213"/>
                    <a:pt x="251" y="215"/>
                    <a:pt x="250" y="217"/>
                  </a:cubicBezTo>
                  <a:cubicBezTo>
                    <a:pt x="249" y="221"/>
                    <a:pt x="249" y="221"/>
                    <a:pt x="249" y="221"/>
                  </a:cubicBezTo>
                  <a:cubicBezTo>
                    <a:pt x="249" y="221"/>
                    <a:pt x="249" y="221"/>
                    <a:pt x="249" y="221"/>
                  </a:cubicBezTo>
                  <a:cubicBezTo>
                    <a:pt x="242" y="255"/>
                    <a:pt x="219" y="280"/>
                    <a:pt x="187" y="287"/>
                  </a:cubicBezTo>
                  <a:cubicBezTo>
                    <a:pt x="180" y="289"/>
                    <a:pt x="173" y="290"/>
                    <a:pt x="165" y="289"/>
                  </a:cubicBezTo>
                  <a:cubicBezTo>
                    <a:pt x="164" y="289"/>
                    <a:pt x="163" y="289"/>
                    <a:pt x="162" y="290"/>
                  </a:cubicBezTo>
                  <a:cubicBezTo>
                    <a:pt x="160" y="291"/>
                    <a:pt x="160" y="291"/>
                    <a:pt x="160" y="291"/>
                  </a:cubicBezTo>
                  <a:cubicBezTo>
                    <a:pt x="158" y="292"/>
                    <a:pt x="156" y="293"/>
                    <a:pt x="155" y="295"/>
                  </a:cubicBezTo>
                  <a:cubicBezTo>
                    <a:pt x="154" y="296"/>
                    <a:pt x="149" y="299"/>
                    <a:pt x="141" y="298"/>
                  </a:cubicBezTo>
                  <a:cubicBezTo>
                    <a:pt x="134" y="297"/>
                    <a:pt x="129" y="293"/>
                    <a:pt x="128" y="292"/>
                  </a:cubicBezTo>
                  <a:cubicBezTo>
                    <a:pt x="130" y="291"/>
                    <a:pt x="134" y="288"/>
                    <a:pt x="142" y="289"/>
                  </a:cubicBezTo>
                  <a:cubicBezTo>
                    <a:pt x="144" y="290"/>
                    <a:pt x="146" y="290"/>
                    <a:pt x="148" y="291"/>
                  </a:cubicBezTo>
                  <a:cubicBezTo>
                    <a:pt x="153" y="293"/>
                    <a:pt x="158" y="290"/>
                    <a:pt x="159" y="286"/>
                  </a:cubicBezTo>
                  <a:cubicBezTo>
                    <a:pt x="161" y="281"/>
                    <a:pt x="159" y="275"/>
                    <a:pt x="154" y="274"/>
                  </a:cubicBezTo>
                  <a:cubicBezTo>
                    <a:pt x="151" y="273"/>
                    <a:pt x="148" y="272"/>
                    <a:pt x="144" y="271"/>
                  </a:cubicBezTo>
                  <a:cubicBezTo>
                    <a:pt x="134" y="270"/>
                    <a:pt x="124" y="272"/>
                    <a:pt x="118" y="277"/>
                  </a:cubicBezTo>
                  <a:cubicBezTo>
                    <a:pt x="113" y="280"/>
                    <a:pt x="111" y="284"/>
                    <a:pt x="110" y="289"/>
                  </a:cubicBezTo>
                  <a:cubicBezTo>
                    <a:pt x="108" y="302"/>
                    <a:pt x="121" y="313"/>
                    <a:pt x="139" y="316"/>
                  </a:cubicBezTo>
                  <a:cubicBezTo>
                    <a:pt x="151" y="317"/>
                    <a:pt x="162" y="314"/>
                    <a:pt x="168" y="308"/>
                  </a:cubicBezTo>
                  <a:cubicBezTo>
                    <a:pt x="176" y="308"/>
                    <a:pt x="184" y="307"/>
                    <a:pt x="191" y="305"/>
                  </a:cubicBezTo>
                  <a:cubicBezTo>
                    <a:pt x="229" y="297"/>
                    <a:pt x="257" y="268"/>
                    <a:pt x="266" y="229"/>
                  </a:cubicBezTo>
                  <a:cubicBezTo>
                    <a:pt x="278" y="229"/>
                    <a:pt x="290" y="223"/>
                    <a:pt x="299" y="211"/>
                  </a:cubicBezTo>
                  <a:cubicBezTo>
                    <a:pt x="308" y="200"/>
                    <a:pt x="314" y="185"/>
                    <a:pt x="315" y="169"/>
                  </a:cubicBezTo>
                  <a:cubicBezTo>
                    <a:pt x="315" y="167"/>
                    <a:pt x="315" y="165"/>
                    <a:pt x="315" y="163"/>
                  </a:cubicBezTo>
                  <a:cubicBezTo>
                    <a:pt x="315" y="145"/>
                    <a:pt x="310" y="129"/>
                    <a:pt x="299" y="117"/>
                  </a:cubicBezTo>
                  <a:cubicBezTo>
                    <a:pt x="293" y="110"/>
                    <a:pt x="285" y="105"/>
                    <a:pt x="277" y="104"/>
                  </a:cubicBezTo>
                  <a:cubicBezTo>
                    <a:pt x="268" y="76"/>
                    <a:pt x="250" y="50"/>
                    <a:pt x="228" y="32"/>
                  </a:cubicBezTo>
                  <a:cubicBezTo>
                    <a:pt x="203" y="12"/>
                    <a:pt x="174" y="1"/>
                    <a:pt x="143" y="1"/>
                  </a:cubicBezTo>
                  <a:cubicBezTo>
                    <a:pt x="111" y="0"/>
                    <a:pt x="80" y="11"/>
                    <a:pt x="55" y="33"/>
                  </a:cubicBezTo>
                </a:path>
              </a:pathLst>
            </a:custGeom>
            <a:solidFill>
              <a:schemeClr val="bg2"/>
            </a:solidFill>
            <a:ln w="9525">
              <a:noFill/>
              <a:round/>
              <a:headEnd/>
              <a:tailEnd/>
            </a:ln>
          </p:spPr>
          <p:txBody>
            <a:bodyPr lIns="68571" tIns="34286" rIns="68571" bIns="34286" rtlCol="0"/>
            <a:lstStyle/>
            <a:p>
              <a:pPr marL="0" marR="0" lvl="0" indent="0" algn="l" defTabSz="45707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dirty="0">
                <a:ln>
                  <a:noFill/>
                </a:ln>
                <a:solidFill>
                  <a:srgbClr val="87D200"/>
                </a:solidFill>
                <a:effectLst/>
                <a:uLnTx/>
                <a:uFillTx/>
                <a:latin typeface="Arial"/>
                <a:ea typeface="+mn-ea"/>
                <a:cs typeface="+mn-cs"/>
              </a:endParaRPr>
            </a:p>
          </p:txBody>
        </p:sp>
        <p:pic>
          <p:nvPicPr>
            <p:cNvPr id="61" name="Picture 10" descr="https://d30y9cdsu7xlg0.cloudfront.net/png/82394-200.png"/>
            <p:cNvPicPr>
              <a:picLocks noChangeAspect="1" noChangeArrowheads="1"/>
            </p:cNvPicPr>
            <p:nvPr/>
          </p:nvPicPr>
          <p:blipFill rotWithShape="1">
            <a:blip r:embed="rId4" cstate="print">
              <a:duotone>
                <a:schemeClr val="bg2">
                  <a:shade val="45000"/>
                  <a:satMod val="135000"/>
                </a:schemeClr>
                <a:prstClr val="white"/>
              </a:duotone>
              <a:lum bright="15000"/>
              <a:extLst>
                <a:ext uri="{28A0092B-C50C-407E-A947-70E740481C1C}">
                  <a14:useLocalDpi xmlns:a14="http://schemas.microsoft.com/office/drawing/2010/main"/>
                </a:ext>
              </a:extLst>
            </a:blip>
            <a:srcRect/>
            <a:stretch/>
          </p:blipFill>
          <p:spPr bwMode="auto">
            <a:xfrm>
              <a:off x="3761060" y="3481888"/>
              <a:ext cx="286395" cy="305827"/>
            </a:xfrm>
            <a:prstGeom prst="rect">
              <a:avLst/>
            </a:prstGeom>
            <a:noFill/>
          </p:spPr>
        </p:pic>
      </p:grpSp>
      <p:sp>
        <p:nvSpPr>
          <p:cNvPr id="38" name="Slide Number Placeholder 1">
            <a:extLst>
              <a:ext uri="{FF2B5EF4-FFF2-40B4-BE49-F238E27FC236}">
                <a16:creationId xmlns:a16="http://schemas.microsoft.com/office/drawing/2014/main" id="{ADAC73A7-020E-4E4C-93FE-2F48AAC992FA}"/>
              </a:ext>
            </a:extLst>
          </p:cNvPr>
          <p:cNvSpPr txBox="1">
            <a:spLocks/>
          </p:cNvSpPr>
          <p:nvPr/>
        </p:nvSpPr>
        <p:spPr>
          <a:xfrm>
            <a:off x="2243479" y="4865781"/>
            <a:ext cx="525690" cy="92333"/>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chemeClr val="bg2"/>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05" rtl="0" eaLnBrk="1" fontAlgn="auto" latinLnBrk="0" hangingPunct="1">
              <a:lnSpc>
                <a:spcPct val="100000"/>
              </a:lnSpc>
              <a:spcBef>
                <a:spcPts val="0"/>
              </a:spcBef>
              <a:spcAft>
                <a:spcPts val="0"/>
              </a:spcAft>
              <a:buClrTx/>
              <a:buSzTx/>
              <a:buFontTx/>
              <a:buNone/>
              <a:tabLst/>
              <a:defRPr/>
            </a:pPr>
            <a:r>
              <a:rPr lang="ru-RU" b="0" i="0" u="none" strike="noStrike" kern="1200" cap="none" spc="0" normalizeH="0" dirty="0">
                <a:ln>
                  <a:noFill/>
                </a:ln>
                <a:solidFill>
                  <a:srgbClr val="3DCD58"/>
                </a:solidFill>
                <a:effectLst/>
                <a:uLnTx/>
                <a:uFillTx/>
                <a:latin typeface="Arial"/>
                <a:ea typeface="+mn-ea"/>
                <a:cs typeface="Arial"/>
              </a:rPr>
              <a:t>Страница </a:t>
            </a:r>
            <a:fld id="{5A9C12DC-491F-9444-86A2-13AC5C62A2FC}" type="slidenum">
              <a:rPr kumimoji="0" lang="ru-RU" b="0" i="0" u="none" strike="noStrike" kern="1200" cap="none" spc="0" normalizeH="0" baseline="0" smtClean="0">
                <a:ln>
                  <a:noFill/>
                </a:ln>
                <a:solidFill>
                  <a:srgbClr val="3DCD58"/>
                </a:solidFill>
                <a:effectLst/>
                <a:uLnTx/>
                <a:uFillTx/>
                <a:latin typeface="Arial"/>
                <a:ea typeface="+mn-ea"/>
                <a:cs typeface="Arial"/>
              </a:rPr>
              <a:pPr marL="0" marR="0" lvl="0" indent="0" algn="l" defTabSz="457105" rtl="0" eaLnBrk="1" fontAlgn="auto" latinLnBrk="0" hangingPunct="1">
                <a:lnSpc>
                  <a:spcPct val="100000"/>
                </a:lnSpc>
                <a:spcBef>
                  <a:spcPts val="0"/>
                </a:spcBef>
                <a:spcAft>
                  <a:spcPts val="0"/>
                </a:spcAft>
                <a:buClrTx/>
                <a:buSzTx/>
                <a:buFontTx/>
                <a:buNone/>
                <a:tabLst/>
                <a:defRPr/>
              </a:pPr>
              <a:t>51</a:t>
            </a:fld>
            <a:endParaRPr kumimoji="0" lang="ru-RU" b="0" i="0" u="none" strike="noStrike" kern="1200" cap="none" spc="0" normalizeH="0" baseline="0" dirty="0">
              <a:ln>
                <a:noFill/>
              </a:ln>
              <a:solidFill>
                <a:srgbClr val="3DCD58"/>
              </a:solidFill>
              <a:effectLst/>
              <a:uLnTx/>
              <a:uFillTx/>
              <a:latin typeface="Arial"/>
              <a:ea typeface="+mn-ea"/>
              <a:cs typeface="Arial"/>
            </a:endParaRPr>
          </a:p>
        </p:txBody>
      </p:sp>
      <p:sp>
        <p:nvSpPr>
          <p:cNvPr id="40" name="Footer Placeholder 2">
            <a:extLst>
              <a:ext uri="{FF2B5EF4-FFF2-40B4-BE49-F238E27FC236}">
                <a16:creationId xmlns:a16="http://schemas.microsoft.com/office/drawing/2014/main" id="{ACEB9483-88B5-4CC1-8B9F-24C5174D7394}"/>
              </a:ext>
            </a:extLst>
          </p:cNvPr>
          <p:cNvSpPr txBox="1">
            <a:spLocks/>
          </p:cNvSpPr>
          <p:nvPr/>
        </p:nvSpPr>
        <p:spPr>
          <a:xfrm>
            <a:off x="252413" y="4857155"/>
            <a:ext cx="2025330" cy="92333"/>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chemeClr val="accent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05" rtl="0" eaLnBrk="1" fontAlgn="auto" latinLnBrk="0" hangingPunct="1">
              <a:lnSpc>
                <a:spcPct val="100000"/>
              </a:lnSpc>
              <a:spcBef>
                <a:spcPts val="0"/>
              </a:spcBef>
              <a:spcAft>
                <a:spcPts val="0"/>
              </a:spcAft>
              <a:buClrTx/>
              <a:buSzTx/>
              <a:buFontTx/>
              <a:buNone/>
              <a:tabLst/>
              <a:defRPr/>
            </a:pPr>
            <a:r>
              <a:rPr lang="ru-RU" b="0" i="0" u="none" strike="noStrike" kern="1200" cap="none" spc="0" normalizeH="0" dirty="0">
                <a:ln>
                  <a:noFill/>
                </a:ln>
                <a:solidFill>
                  <a:srgbClr val="626469"/>
                </a:solidFill>
                <a:effectLst/>
                <a:uLnTx/>
                <a:uFillTx/>
                <a:latin typeface="Arial"/>
                <a:ea typeface="+mn-ea"/>
                <a:cs typeface="Arial"/>
              </a:rPr>
              <a:t>Интеллектуальная собственность Шнейдер Электрик |</a:t>
            </a:r>
          </a:p>
        </p:txBody>
      </p:sp>
    </p:spTree>
    <p:extLst>
      <p:ext uri="{BB962C8B-B14F-4D97-AF65-F5344CB8AC3E}">
        <p14:creationId xmlns:p14="http://schemas.microsoft.com/office/powerpoint/2010/main" val="220521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par>
                                <p:cTn id="14" presetID="9"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dissolve">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Bildresultat för tablet image">
            <a:extLst>
              <a:ext uri="{FF2B5EF4-FFF2-40B4-BE49-F238E27FC236}">
                <a16:creationId xmlns:a16="http://schemas.microsoft.com/office/drawing/2014/main" id="{D685C51D-E1A1-4893-8937-77989C0267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829834" y="650906"/>
            <a:ext cx="3374879" cy="4484360"/>
          </a:xfrm>
          <a:prstGeom prst="rect">
            <a:avLst/>
          </a:prstGeom>
          <a:noFill/>
          <a:extLst>
            <a:ext uri="{909E8E84-426E-40DD-AFC4-6F175D3DCCD1}">
              <a14:hiddenFill xmlns:a14="http://schemas.microsoft.com/office/drawing/2010/main">
                <a:solidFill>
                  <a:srgbClr val="FFFFFF"/>
                </a:solidFill>
              </a14:hiddenFill>
            </a:ext>
          </a:extLst>
        </p:spPr>
      </p:pic>
      <p:sp>
        <p:nvSpPr>
          <p:cNvPr id="38" name="Slide Number Placeholder 5"/>
          <p:cNvSpPr txBox="1">
            <a:spLocks/>
          </p:cNvSpPr>
          <p:nvPr/>
        </p:nvSpPr>
        <p:spPr>
          <a:xfrm>
            <a:off x="2413051" y="4749251"/>
            <a:ext cx="525691" cy="92333"/>
          </a:xfrm>
          <a:prstGeom prst="rect">
            <a:avLst/>
          </a:prstGeom>
        </p:spPr>
        <p:txBody>
          <a:bodyPr lIns="0" tIns="0" rIns="0" bIns="0" rtlCol="0"/>
          <a:lstStyle>
            <a:defPPr>
              <a:defRPr lang="en-US"/>
            </a:defPPr>
            <a:lvl1pPr marL="0" algn="l" defTabSz="456918" rtl="0" eaLnBrk="1" latinLnBrk="0" hangingPunct="1">
              <a:defRPr sz="1800" kern="1200">
                <a:solidFill>
                  <a:schemeClr val="tx1"/>
                </a:solidFill>
                <a:latin typeface="+mn-lt"/>
                <a:ea typeface="+mn-ea"/>
                <a:cs typeface="+mn-cs"/>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marL="0" marR="0" lvl="0" indent="0" algn="l" defTabSz="456907"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3DCD58"/>
                </a:solidFill>
                <a:effectLst/>
                <a:uLnTx/>
                <a:uFillTx/>
                <a:latin typeface="Arial"/>
                <a:ea typeface="+mn-ea"/>
                <a:cs typeface="+mn-cs"/>
              </a:rPr>
              <a:t>Страница </a:t>
            </a:r>
            <a:fld id="{8E396180-0FFF-4C7A-9F52-A8D08C6F5898}" type="slidenum">
              <a:rPr kumimoji="0" lang="ru-RU" sz="600" b="0" i="0" u="none" strike="noStrike" kern="1200" cap="none" spc="0" normalizeH="0" baseline="0" smtClean="0">
                <a:ln>
                  <a:noFill/>
                </a:ln>
                <a:solidFill>
                  <a:srgbClr val="3DCD58"/>
                </a:solidFill>
                <a:effectLst/>
                <a:uLnTx/>
                <a:uFillTx/>
                <a:latin typeface="Arial"/>
                <a:ea typeface="+mn-ea"/>
                <a:cs typeface="+mn-cs"/>
              </a:rPr>
              <a:pPr marL="0" marR="0" lvl="0" indent="0" algn="l" defTabSz="456907" rtl="0" eaLnBrk="1" fontAlgn="auto" latinLnBrk="0" hangingPunct="1">
                <a:lnSpc>
                  <a:spcPct val="100000"/>
                </a:lnSpc>
                <a:spcBef>
                  <a:spcPts val="0"/>
                </a:spcBef>
                <a:spcAft>
                  <a:spcPts val="0"/>
                </a:spcAft>
                <a:buClrTx/>
                <a:buSzTx/>
                <a:buFontTx/>
                <a:buNone/>
                <a:tabLst/>
                <a:defRPr/>
              </a:pPr>
              <a:t>52</a:t>
            </a:fld>
            <a:endParaRPr kumimoji="0" lang="ru-RU" sz="600" b="0" i="0" u="none" strike="noStrike" kern="1200" cap="none" spc="0" normalizeH="0" baseline="0" dirty="0">
              <a:ln>
                <a:noFill/>
              </a:ln>
              <a:solidFill>
                <a:srgbClr val="3DCD58"/>
              </a:solidFill>
              <a:effectLst/>
              <a:uLnTx/>
              <a:uFillTx/>
              <a:latin typeface="Arial"/>
              <a:ea typeface="+mn-ea"/>
              <a:cs typeface="+mn-cs"/>
            </a:endParaRPr>
          </a:p>
        </p:txBody>
      </p:sp>
      <p:sp>
        <p:nvSpPr>
          <p:cNvPr id="39" name="TextBox 38">
            <a:extLst>
              <a:ext uri="{FF2B5EF4-FFF2-40B4-BE49-F238E27FC236}">
                <a16:creationId xmlns:a16="http://schemas.microsoft.com/office/drawing/2014/main" id="{A1FF186B-EFB8-47C4-BDB4-42698BC2523C}"/>
              </a:ext>
            </a:extLst>
          </p:cNvPr>
          <p:cNvSpPr txBox="1"/>
          <p:nvPr/>
        </p:nvSpPr>
        <p:spPr>
          <a:xfrm>
            <a:off x="5174165" y="1892599"/>
            <a:ext cx="3747644" cy="1754326"/>
          </a:xfrm>
          <a:prstGeom prst="rect">
            <a:avLst/>
          </a:prstGeom>
          <a:noFill/>
        </p:spPr>
        <p:txBody>
          <a:bodyPr wrap="square" rtlCol="0">
            <a:spAutoFit/>
          </a:bodyPr>
          <a:lstStyle/>
          <a:p>
            <a:pPr marL="285750" marR="0" lvl="0" indent="-285750" algn="l" defTabSz="457184" rtl="0" eaLnBrk="1" fontAlgn="auto" latinLnBrk="0" hangingPunct="1">
              <a:lnSpc>
                <a:spcPct val="150000"/>
              </a:lnSpc>
              <a:spcBef>
                <a:spcPts val="0"/>
              </a:spcBef>
              <a:spcAft>
                <a:spcPts val="0"/>
              </a:spcAft>
              <a:buClr>
                <a:srgbClr val="36C746"/>
              </a:buClr>
              <a:buSzTx/>
              <a:buFont typeface="Arial" panose="020B0604020202020204" pitchFamily="34" charset="0"/>
              <a:buChar char="•"/>
              <a:tabLst/>
              <a:defRPr/>
            </a:pPr>
            <a:r>
              <a:rPr lang="ru-RU" sz="1200" b="0" i="0" u="none" strike="noStrike" kern="1200" cap="none" spc="0" normalizeH="0" dirty="0">
                <a:ln>
                  <a:noFill/>
                </a:ln>
                <a:solidFill>
                  <a:schemeClr val="accent1"/>
                </a:solidFill>
                <a:effectLst/>
                <a:uLnTx/>
                <a:uFillTx/>
                <a:latin typeface="Arial"/>
                <a:cs typeface="Arial Rounded MT Std Light"/>
              </a:rPr>
              <a:t>Получить обзоры имущества</a:t>
            </a:r>
          </a:p>
          <a:p>
            <a:pPr marL="285750" marR="0" lvl="0" indent="-285750" algn="l" defTabSz="457184" rtl="0" eaLnBrk="1" fontAlgn="auto" latinLnBrk="0" hangingPunct="1">
              <a:lnSpc>
                <a:spcPct val="150000"/>
              </a:lnSpc>
              <a:spcBef>
                <a:spcPts val="0"/>
              </a:spcBef>
              <a:spcAft>
                <a:spcPts val="0"/>
              </a:spcAft>
              <a:buClr>
                <a:srgbClr val="36C746"/>
              </a:buClr>
              <a:buSzTx/>
              <a:buFont typeface="Arial" panose="020B0604020202020204" pitchFamily="34" charset="0"/>
              <a:buChar char="•"/>
              <a:tabLst/>
              <a:defRPr/>
            </a:pPr>
            <a:r>
              <a:rPr lang="ru-RU" sz="1200" b="0" i="0" u="none" strike="noStrike" kern="1200" cap="none" spc="0" normalizeH="0" dirty="0">
                <a:ln>
                  <a:noFill/>
                </a:ln>
                <a:solidFill>
                  <a:schemeClr val="accent1"/>
                </a:solidFill>
                <a:effectLst/>
                <a:uLnTx/>
                <a:uFillTx/>
                <a:latin typeface="Arial"/>
                <a:cs typeface="Arial Rounded MT Std Light"/>
              </a:rPr>
              <a:t>Упростить сопоставительный анализ</a:t>
            </a:r>
          </a:p>
          <a:p>
            <a:pPr marL="285750" marR="0" lvl="0" indent="-285750" algn="l" defTabSz="457184" rtl="0" eaLnBrk="1" fontAlgn="auto" latinLnBrk="0" hangingPunct="1">
              <a:lnSpc>
                <a:spcPct val="150000"/>
              </a:lnSpc>
              <a:spcBef>
                <a:spcPts val="0"/>
              </a:spcBef>
              <a:spcAft>
                <a:spcPts val="0"/>
              </a:spcAft>
              <a:buClr>
                <a:srgbClr val="36C746"/>
              </a:buClr>
              <a:buSzTx/>
              <a:buFont typeface="Arial" panose="020B0604020202020204" pitchFamily="34" charset="0"/>
              <a:buChar char="•"/>
              <a:tabLst/>
              <a:defRPr/>
            </a:pPr>
            <a:r>
              <a:rPr lang="ru-RU" sz="1200" dirty="0">
                <a:solidFill>
                  <a:schemeClr val="accent1"/>
                </a:solidFill>
                <a:latin typeface="Arial"/>
                <a:cs typeface="Arial Rounded MT Std Light"/>
              </a:rPr>
              <a:t>Рекомендовать приоритетные действия</a:t>
            </a:r>
          </a:p>
          <a:p>
            <a:pPr marL="285750" marR="0" lvl="0" indent="-285750" algn="l" defTabSz="457184" rtl="0" eaLnBrk="1" fontAlgn="auto" latinLnBrk="0" hangingPunct="1">
              <a:lnSpc>
                <a:spcPct val="150000"/>
              </a:lnSpc>
              <a:spcBef>
                <a:spcPts val="0"/>
              </a:spcBef>
              <a:spcAft>
                <a:spcPts val="0"/>
              </a:spcAft>
              <a:buClr>
                <a:srgbClr val="36C746"/>
              </a:buClr>
              <a:buSzTx/>
              <a:buFont typeface="Arial" panose="020B0604020202020204" pitchFamily="34" charset="0"/>
              <a:buChar char="•"/>
              <a:tabLst/>
              <a:defRPr/>
            </a:pPr>
            <a:r>
              <a:rPr lang="ru-RU" sz="1200" dirty="0">
                <a:solidFill>
                  <a:schemeClr val="accent1"/>
                </a:solidFill>
                <a:latin typeface="Arial"/>
                <a:cs typeface="Arial Rounded MT Std Light"/>
              </a:rPr>
              <a:t>Быстро выявить основные причины</a:t>
            </a:r>
          </a:p>
          <a:p>
            <a:pPr marL="285750" marR="0" lvl="0" indent="-285750" algn="l" defTabSz="457184" rtl="0" eaLnBrk="1" fontAlgn="auto" latinLnBrk="0" hangingPunct="1">
              <a:lnSpc>
                <a:spcPct val="150000"/>
              </a:lnSpc>
              <a:spcBef>
                <a:spcPts val="0"/>
              </a:spcBef>
              <a:spcAft>
                <a:spcPts val="0"/>
              </a:spcAft>
              <a:buClr>
                <a:srgbClr val="36C746"/>
              </a:buClr>
              <a:buSzTx/>
              <a:buFont typeface="Arial" panose="020B0604020202020204" pitchFamily="34" charset="0"/>
              <a:buChar char="•"/>
              <a:tabLst/>
              <a:defRPr/>
            </a:pPr>
            <a:r>
              <a:rPr lang="ru-RU" sz="1200" dirty="0">
                <a:solidFill>
                  <a:schemeClr val="accent1"/>
                </a:solidFill>
                <a:latin typeface="Arial"/>
                <a:cs typeface="Arial Rounded MT Std Light"/>
              </a:rPr>
              <a:t>Внедрить рекомендации на практике</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dirty="0">
              <a:ln>
                <a:noFill/>
              </a:ln>
              <a:solidFill>
                <a:srgbClr val="42CF5A"/>
              </a:solidFill>
              <a:effectLst/>
              <a:uLnTx/>
              <a:uFillTx/>
              <a:latin typeface="Arial"/>
              <a:cs typeface="Arial Rounded MT Std Light"/>
            </a:endParaRPr>
          </a:p>
        </p:txBody>
      </p:sp>
      <p:grpSp>
        <p:nvGrpSpPr>
          <p:cNvPr id="16" name="Group 15">
            <a:extLst>
              <a:ext uri="{FF2B5EF4-FFF2-40B4-BE49-F238E27FC236}">
                <a16:creationId xmlns:a16="http://schemas.microsoft.com/office/drawing/2014/main" id="{F9EC9D40-DEF8-4BBD-8657-53BEC1FA3750}"/>
              </a:ext>
            </a:extLst>
          </p:cNvPr>
          <p:cNvGrpSpPr/>
          <p:nvPr/>
        </p:nvGrpSpPr>
        <p:grpSpPr>
          <a:xfrm>
            <a:off x="897097" y="1754689"/>
            <a:ext cx="3425344" cy="2263532"/>
            <a:chOff x="2422244" y="55906"/>
            <a:chExt cx="7053291" cy="4513863"/>
          </a:xfrm>
        </p:grpSpPr>
        <p:grpSp>
          <p:nvGrpSpPr>
            <p:cNvPr id="17" name="Group 16">
              <a:extLst>
                <a:ext uri="{FF2B5EF4-FFF2-40B4-BE49-F238E27FC236}">
                  <a16:creationId xmlns:a16="http://schemas.microsoft.com/office/drawing/2014/main" id="{A870F4BA-D105-45BC-BD44-688AABE94205}"/>
                </a:ext>
              </a:extLst>
            </p:cNvPr>
            <p:cNvGrpSpPr/>
            <p:nvPr/>
          </p:nvGrpSpPr>
          <p:grpSpPr>
            <a:xfrm>
              <a:off x="2422244" y="55906"/>
              <a:ext cx="7053291" cy="4513863"/>
              <a:chOff x="711039" y="55906"/>
              <a:chExt cx="7053291" cy="4513863"/>
            </a:xfrm>
          </p:grpSpPr>
          <p:pic>
            <p:nvPicPr>
              <p:cNvPr id="21" name="Picture 20">
                <a:extLst>
                  <a:ext uri="{FF2B5EF4-FFF2-40B4-BE49-F238E27FC236}">
                    <a16:creationId xmlns:a16="http://schemas.microsoft.com/office/drawing/2014/main" id="{0811F9AE-F1AC-4365-83CF-F247EDBBE84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1039" y="55906"/>
                <a:ext cx="7053291" cy="4513863"/>
              </a:xfrm>
              <a:prstGeom prst="rect">
                <a:avLst/>
              </a:prstGeom>
            </p:spPr>
          </p:pic>
          <p:pic>
            <p:nvPicPr>
              <p:cNvPr id="22" name="Picture 21">
                <a:extLst>
                  <a:ext uri="{FF2B5EF4-FFF2-40B4-BE49-F238E27FC236}">
                    <a16:creationId xmlns:a16="http://schemas.microsoft.com/office/drawing/2014/main" id="{ED997E51-12E8-46A2-B9AB-E95DF9AF81B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11039" y="55906"/>
                <a:ext cx="4977963" cy="1913865"/>
              </a:xfrm>
              <a:prstGeom prst="rect">
                <a:avLst/>
              </a:prstGeom>
            </p:spPr>
          </p:pic>
        </p:grpSp>
        <p:pic>
          <p:nvPicPr>
            <p:cNvPr id="18" name="Picture 17">
              <a:extLst>
                <a:ext uri="{FF2B5EF4-FFF2-40B4-BE49-F238E27FC236}">
                  <a16:creationId xmlns:a16="http://schemas.microsoft.com/office/drawing/2014/main" id="{9E32B8B9-B214-4479-9E58-9B8C4BEFE7C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431567" y="1955371"/>
              <a:ext cx="4441619" cy="318686"/>
            </a:xfrm>
            <a:prstGeom prst="roundRect">
              <a:avLst/>
            </a:prstGeom>
          </p:spPr>
        </p:pic>
        <p:pic>
          <p:nvPicPr>
            <p:cNvPr id="20" name="Picture 19">
              <a:extLst>
                <a:ext uri="{FF2B5EF4-FFF2-40B4-BE49-F238E27FC236}">
                  <a16:creationId xmlns:a16="http://schemas.microsoft.com/office/drawing/2014/main" id="{6EF6FA6D-66BA-4A66-AB74-292374C1F91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906575" y="1961683"/>
              <a:ext cx="4441619" cy="318686"/>
            </a:xfrm>
            <a:prstGeom prst="rect">
              <a:avLst/>
            </a:prstGeom>
          </p:spPr>
        </p:pic>
      </p:grpSp>
      <p:pic>
        <p:nvPicPr>
          <p:cNvPr id="23" name="Picture 22">
            <a:extLst>
              <a:ext uri="{FF2B5EF4-FFF2-40B4-BE49-F238E27FC236}">
                <a16:creationId xmlns:a16="http://schemas.microsoft.com/office/drawing/2014/main" id="{73819423-7D34-4848-B3E2-1E34A2235BF0}"/>
              </a:ext>
            </a:extLst>
          </p:cNvPr>
          <p:cNvPicPr>
            <a:picLocks noChangeAspect="1"/>
          </p:cNvPicPr>
          <p:nvPr/>
        </p:nvPicPr>
        <p:blipFill rotWithShape="1">
          <a:blip r:embed="rId7" cstate="print">
            <a:biLevel thresh="25000"/>
            <a:extLst>
              <a:ext uri="{28A0092B-C50C-407E-A947-70E740481C1C}">
                <a14:useLocalDpi xmlns:a14="http://schemas.microsoft.com/office/drawing/2010/main"/>
              </a:ext>
            </a:extLst>
          </a:blip>
          <a:srcRect b="-6792"/>
          <a:stretch/>
        </p:blipFill>
        <p:spPr>
          <a:xfrm>
            <a:off x="355385" y="279271"/>
            <a:ext cx="1409621" cy="461478"/>
          </a:xfrm>
          <a:prstGeom prst="rect">
            <a:avLst/>
          </a:prstGeom>
        </p:spPr>
      </p:pic>
      <p:sp>
        <p:nvSpPr>
          <p:cNvPr id="28" name="TextBox 27">
            <a:extLst>
              <a:ext uri="{FF2B5EF4-FFF2-40B4-BE49-F238E27FC236}">
                <a16:creationId xmlns:a16="http://schemas.microsoft.com/office/drawing/2014/main" id="{2B15111D-4EE4-F34D-BA4C-5A7EFBE7AB17}"/>
              </a:ext>
            </a:extLst>
          </p:cNvPr>
          <p:cNvSpPr txBox="1"/>
          <p:nvPr/>
        </p:nvSpPr>
        <p:spPr>
          <a:xfrm>
            <a:off x="1766721" y="206428"/>
            <a:ext cx="3155714" cy="536685"/>
          </a:xfrm>
          <a:prstGeom prst="rect">
            <a:avLst/>
          </a:prstGeom>
          <a:noFill/>
        </p:spPr>
        <p:txBody>
          <a:bodyPr wrap="square" rtlCol="0">
            <a:spAutoFit/>
          </a:bodyPr>
          <a:lstStyle/>
          <a:p>
            <a:pPr marL="0" marR="0" lvl="0" indent="0" algn="l" defTabSz="456918" rtl="0" eaLnBrk="1" fontAlgn="auto" latinLnBrk="0" hangingPunct="1">
              <a:lnSpc>
                <a:spcPct val="100000"/>
              </a:lnSpc>
              <a:spcBef>
                <a:spcPts val="0"/>
              </a:spcBef>
              <a:spcAft>
                <a:spcPts val="0"/>
              </a:spcAft>
              <a:buClrTx/>
              <a:buSzTx/>
              <a:buFontTx/>
              <a:buNone/>
              <a:tabLst/>
              <a:defRPr/>
            </a:pPr>
            <a:r>
              <a:rPr lang="ru-RU" sz="2800" b="0" i="0" u="none" strike="noStrike" kern="1200" cap="none" spc="0" normalizeH="0" dirty="0">
                <a:ln>
                  <a:noFill/>
                </a:ln>
                <a:solidFill>
                  <a:prstClr val="white"/>
                </a:solidFill>
                <a:effectLst/>
                <a:uLnTx/>
                <a:uFillTx/>
                <a:latin typeface="Arial Rounded MT Bold" panose="020F0704030504030204" pitchFamily="34" charset="0"/>
                <a:ea typeface="Segoe UI Emoji" panose="020B0502040204020203" pitchFamily="34" charset="0"/>
                <a:cs typeface="Arial Rounded MT Std"/>
              </a:rPr>
              <a:t>Building Advisor</a:t>
            </a:r>
          </a:p>
        </p:txBody>
      </p:sp>
      <p:sp>
        <p:nvSpPr>
          <p:cNvPr id="31" name="Content Placeholder 3">
            <a:extLst>
              <a:ext uri="{FF2B5EF4-FFF2-40B4-BE49-F238E27FC236}">
                <a16:creationId xmlns:a16="http://schemas.microsoft.com/office/drawing/2014/main" id="{08F09319-7854-5947-BB2A-E338CEB5877D}"/>
              </a:ext>
            </a:extLst>
          </p:cNvPr>
          <p:cNvSpPr txBox="1">
            <a:spLocks/>
          </p:cNvSpPr>
          <p:nvPr/>
        </p:nvSpPr>
        <p:spPr>
          <a:xfrm>
            <a:off x="4709224" y="321581"/>
            <a:ext cx="5952245" cy="536575"/>
          </a:xfrm>
          <a:prstGeom prst="rect">
            <a:avLst/>
          </a:prstGeom>
        </p:spPr>
        <p:txBody>
          <a:bodyPr wrap="square" rtlCol="0">
            <a:noAutofit/>
          </a:bodyPr>
          <a:lstStyle>
            <a:lvl1pPr marL="342172" indent="-342172" algn="l" defTabSz="456243" rtl="0" eaLnBrk="1" latinLnBrk="0" hangingPunct="1">
              <a:spcBef>
                <a:spcPct val="20000"/>
              </a:spcBef>
              <a:buFont typeface="Arial"/>
              <a:buChar char="•"/>
              <a:defRPr sz="14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a:lstStyle>
          <a:p>
            <a:pPr marL="15862" marR="0" lvl="0" indent="0" algn="l" defTabSz="456243" rtl="0" eaLnBrk="1" fontAlgn="auto" latinLnBrk="0" hangingPunct="1">
              <a:lnSpc>
                <a:spcPct val="100000"/>
              </a:lnSpc>
              <a:spcBef>
                <a:spcPct val="20000"/>
              </a:spcBef>
              <a:spcAft>
                <a:spcPts val="0"/>
              </a:spcAft>
              <a:buClrTx/>
              <a:buSzTx/>
              <a:buFont typeface="Arial"/>
              <a:buNone/>
              <a:tabLst/>
              <a:defRPr/>
            </a:pPr>
            <a:r>
              <a:rPr lang="ru-RU" sz="1800" b="0" i="0" u="none" strike="noStrike" kern="1200" cap="none" spc="0" normalizeH="0" dirty="0">
                <a:ln>
                  <a:noFill/>
                </a:ln>
                <a:solidFill>
                  <a:prstClr val="white"/>
                </a:solidFill>
                <a:effectLst/>
                <a:uLnTx/>
                <a:uFillTx/>
                <a:latin typeface="Arial" panose="020B0604020202020204" pitchFamily="34" charset="0"/>
                <a:ea typeface="+mn-ea"/>
                <a:cs typeface="Arial" panose="020B0604020202020204" pitchFamily="34" charset="0"/>
              </a:rPr>
              <a:t>| </a:t>
            </a:r>
            <a:r>
              <a:rPr lang="ru-RU" sz="1800" b="0" i="0" u="none" strike="noStrike" kern="1200" cap="none" spc="0" normalizeH="0" dirty="0">
                <a:ln>
                  <a:noFill/>
                </a:ln>
                <a:solidFill>
                  <a:prstClr val="white"/>
                </a:solidFill>
                <a:effectLst/>
                <a:uLnTx/>
                <a:uFillTx/>
                <a:latin typeface="Arial"/>
                <a:ea typeface="+mn-ea"/>
                <a:cs typeface="Arial Rounded MT Std"/>
              </a:rPr>
              <a:t>Как это работает</a:t>
            </a:r>
            <a:endParaRPr kumimoji="0" lang="ru-RU" sz="1800" b="0"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 Placeholder 7">
            <a:extLst>
              <a:ext uri="{FF2B5EF4-FFF2-40B4-BE49-F238E27FC236}">
                <a16:creationId xmlns:a16="http://schemas.microsoft.com/office/drawing/2014/main" id="{D26B8800-DA60-424A-80A5-34DFE622F52D}"/>
              </a:ext>
            </a:extLst>
          </p:cNvPr>
          <p:cNvSpPr>
            <a:spLocks noGrp="1"/>
          </p:cNvSpPr>
          <p:nvPr>
            <p:ph type="body" sz="quarter" idx="32"/>
          </p:nvPr>
        </p:nvSpPr>
        <p:spPr>
          <a:xfrm>
            <a:off x="177928" y="156117"/>
            <a:ext cx="8468837" cy="318857"/>
          </a:xfrm>
        </p:spPr>
        <p:txBody>
          <a:bodyPr rtlCol="0"/>
          <a:lstStyle/>
          <a:p>
            <a:pPr marL="0" lvl="0" indent="0" defTabSz="609585" rtl="0">
              <a:spcAft>
                <a:spcPts val="0"/>
              </a:spcAft>
              <a:defRPr/>
            </a:pPr>
            <a:r>
              <a:rPr lang="ru-RU" sz="2000" dirty="0">
                <a:solidFill>
                  <a:srgbClr val="36C746"/>
                </a:solidFill>
              </a:rPr>
              <a:t>EcoStruxure Building Advisor оказывает реальное воздействие</a:t>
            </a:r>
          </a:p>
        </p:txBody>
      </p:sp>
      <p:sp>
        <p:nvSpPr>
          <p:cNvPr id="24" name="Text Placeholder 8">
            <a:extLst>
              <a:ext uri="{FF2B5EF4-FFF2-40B4-BE49-F238E27FC236}">
                <a16:creationId xmlns:a16="http://schemas.microsoft.com/office/drawing/2014/main" id="{96E138BC-FC5D-4063-B9F8-E1400E1512AA}"/>
              </a:ext>
            </a:extLst>
          </p:cNvPr>
          <p:cNvSpPr>
            <a:spLocks noGrp="1"/>
          </p:cNvSpPr>
          <p:nvPr>
            <p:ph type="body" sz="quarter" idx="33"/>
          </p:nvPr>
        </p:nvSpPr>
        <p:spPr>
          <a:xfrm>
            <a:off x="177928" y="536529"/>
            <a:ext cx="8468837" cy="169277"/>
          </a:xfrm>
        </p:spPr>
        <p:txBody>
          <a:bodyPr rtlCol="0"/>
          <a:lstStyle/>
          <a:p>
            <a:pPr marL="0" indent="0" rtl="0">
              <a:buClr>
                <a:srgbClr val="3DCD58"/>
              </a:buClr>
              <a:defRPr/>
            </a:pPr>
            <a:r>
              <a:rPr lang="ru-RU" sz="1100" dirty="0">
                <a:solidFill>
                  <a:srgbClr val="00B0F0"/>
                </a:solidFill>
              </a:rPr>
              <a:t>Как это работает</a:t>
            </a:r>
          </a:p>
        </p:txBody>
      </p:sp>
      <p:sp>
        <p:nvSpPr>
          <p:cNvPr id="25" name="Footer Placeholder 2">
            <a:extLst>
              <a:ext uri="{FF2B5EF4-FFF2-40B4-BE49-F238E27FC236}">
                <a16:creationId xmlns:a16="http://schemas.microsoft.com/office/drawing/2014/main" id="{ACEB9483-88B5-4CC1-8B9F-24C5174D7394}"/>
              </a:ext>
            </a:extLst>
          </p:cNvPr>
          <p:cNvSpPr txBox="1">
            <a:spLocks/>
          </p:cNvSpPr>
          <p:nvPr/>
        </p:nvSpPr>
        <p:spPr>
          <a:xfrm>
            <a:off x="423333" y="4746057"/>
            <a:ext cx="1989718" cy="92333"/>
          </a:xfrm>
          <a:prstGeom prst="rect">
            <a:avLst/>
          </a:prstGeom>
          <a:solidFill>
            <a:schemeClr val="bg1"/>
          </a:solidFill>
        </p:spPr>
        <p:txBody>
          <a:bodyPr vert="horz" wrap="square" lIns="0" tIns="0" rIns="0" bIns="0" rtlCol="0" anchor="ctr">
            <a:spAutoFit/>
          </a:bodyPr>
          <a:lstStyle>
            <a:defPPr>
              <a:defRPr lang="en-US"/>
            </a:defPPr>
            <a:lvl1pPr marL="0" algn="l" defTabSz="457200" rtl="0" eaLnBrk="1" latinLnBrk="0" hangingPunct="1">
              <a:defRPr sz="600" kern="1200">
                <a:solidFill>
                  <a:schemeClr val="accent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05" rtl="0" eaLnBrk="1" fontAlgn="auto" latinLnBrk="0" hangingPunct="1">
              <a:lnSpc>
                <a:spcPct val="100000"/>
              </a:lnSpc>
              <a:spcBef>
                <a:spcPts val="0"/>
              </a:spcBef>
              <a:spcAft>
                <a:spcPts val="0"/>
              </a:spcAft>
              <a:buClrTx/>
              <a:buSzTx/>
              <a:buFontTx/>
              <a:buNone/>
              <a:tabLst/>
              <a:defRPr/>
            </a:pPr>
            <a:r>
              <a:rPr lang="ru-RU" b="0" i="0" u="none" strike="noStrike" kern="1200" cap="none" spc="0" normalizeH="0" dirty="0">
                <a:ln>
                  <a:noFill/>
                </a:ln>
                <a:solidFill>
                  <a:srgbClr val="626469"/>
                </a:solidFill>
                <a:effectLst/>
                <a:uLnTx/>
                <a:uFillTx/>
                <a:latin typeface="Arial"/>
                <a:ea typeface="+mn-ea"/>
                <a:cs typeface="Arial"/>
              </a:rPr>
              <a:t>Интеллектуальная собственность Шнейдер Электрик |</a:t>
            </a:r>
          </a:p>
        </p:txBody>
      </p:sp>
    </p:spTree>
    <p:extLst>
      <p:ext uri="{BB962C8B-B14F-4D97-AF65-F5344CB8AC3E}">
        <p14:creationId xmlns:p14="http://schemas.microsoft.com/office/powerpoint/2010/main" val="24717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58997" cy="5143500"/>
          </a:xfrm>
          <a:prstGeom prst="rect">
            <a:avLst/>
          </a:prstGeom>
        </p:spPr>
      </p:pic>
      <p:sp>
        <p:nvSpPr>
          <p:cNvPr id="8" name="Title 2"/>
          <p:cNvSpPr>
            <a:spLocks noGrp="1"/>
          </p:cNvSpPr>
          <p:nvPr>
            <p:ph type="title"/>
          </p:nvPr>
        </p:nvSpPr>
        <p:spPr>
          <a:xfrm>
            <a:off x="0" y="2057400"/>
            <a:ext cx="9144000" cy="867640"/>
          </a:xfrm>
        </p:spPr>
        <p:txBody>
          <a:bodyPr rtlCol="0"/>
          <a:lstStyle/>
          <a:p>
            <a:pPr rtl="0"/>
            <a:r>
              <a:rPr lang="ru-RU" dirty="0"/>
              <a:t>Архитектура</a:t>
            </a:r>
          </a:p>
        </p:txBody>
      </p:sp>
      <p:sp>
        <p:nvSpPr>
          <p:cNvPr id="9" name="Text Placeholder 3"/>
          <p:cNvSpPr>
            <a:spLocks noGrp="1"/>
          </p:cNvSpPr>
          <p:nvPr>
            <p:ph type="body" sz="quarter" idx="11"/>
          </p:nvPr>
        </p:nvSpPr>
        <p:spPr>
          <a:xfrm>
            <a:off x="0" y="2900386"/>
            <a:ext cx="9144000" cy="373063"/>
          </a:xfrm>
        </p:spPr>
        <p:txBody>
          <a:bodyPr rtlCol="0"/>
          <a:lstStyle/>
          <a:p>
            <a:pPr rtl="0"/>
            <a:r>
              <a:rPr lang="ru-RU" dirty="0"/>
              <a:t>EcoStruxure Building Operation v2.0</a:t>
            </a:r>
          </a:p>
        </p:txBody>
      </p:sp>
      <p:pic>
        <p:nvPicPr>
          <p:cNvPr id="10" name="Picture 9" descr="schneider_LIO_White_RGB.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05947" y="4521136"/>
            <a:ext cx="1907005" cy="506914"/>
          </a:xfrm>
          <a:prstGeom prst="rect">
            <a:avLst/>
          </a:prstGeom>
        </p:spPr>
      </p:pic>
      <p:sp>
        <p:nvSpPr>
          <p:cNvPr id="5" name="Slide Number Placeholder 4"/>
          <p:cNvSpPr>
            <a:spLocks noGrp="1"/>
          </p:cNvSpPr>
          <p:nvPr>
            <p:ph type="sldNum" sz="quarter" idx="4"/>
          </p:nvPr>
        </p:nvSpPr>
        <p:spPr>
          <a:xfrm>
            <a:off x="2234933" y="4865781"/>
            <a:ext cx="525690" cy="92333"/>
          </a:xfrm>
        </p:spPr>
        <p:txBody>
          <a:bodyPr rtlCol="0"/>
          <a:lstStyle/>
          <a:p>
            <a:pPr rtl="0"/>
            <a:r>
              <a:rPr lang="ru-RU" dirty="0"/>
              <a:t>Страница </a:t>
            </a:r>
            <a:fld id="{5A9C12DC-491F-9444-86A2-13AC5C62A2FC}" type="slidenum">
              <a:rPr lang="ru-RU" smtClean="0"/>
              <a:pPr/>
              <a:t>53</a:t>
            </a:fld>
            <a:endParaRPr lang="ru-RU" dirty="0"/>
          </a:p>
        </p:txBody>
      </p:sp>
      <p:sp>
        <p:nvSpPr>
          <p:cNvPr id="6" name="Footer Placeholder 5"/>
          <p:cNvSpPr>
            <a:spLocks noGrp="1"/>
          </p:cNvSpPr>
          <p:nvPr>
            <p:ph type="ftr" sz="quarter" idx="3"/>
          </p:nvPr>
        </p:nvSpPr>
        <p:spPr>
          <a:xfrm>
            <a:off x="252413" y="4852145"/>
            <a:ext cx="1960948" cy="92333"/>
          </a:xfrm>
        </p:spPr>
        <p:txBody>
          <a:bodyPr rtlCol="0"/>
          <a:lstStyle/>
          <a:p>
            <a:pPr rtl="0"/>
            <a:r>
              <a:rPr lang="ru-RU" dirty="0"/>
              <a:t>Интеллектуальная собственность Шнейдер Электрик |</a:t>
            </a:r>
          </a:p>
        </p:txBody>
      </p:sp>
      <p:pic>
        <p:nvPicPr>
          <p:cNvPr id="11" name="Picture 10">
            <a:extLst>
              <a:ext uri="{FF2B5EF4-FFF2-40B4-BE49-F238E27FC236}">
                <a16:creationId xmlns:a16="http://schemas.microsoft.com/office/drawing/2014/main" id="{F121D67C-3A40-4467-89C6-71C4F64EE52D}"/>
              </a:ext>
            </a:extLst>
          </p:cNvPr>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5942396" y="2276992"/>
            <a:ext cx="2881517" cy="398475"/>
          </a:xfrm>
          <a:prstGeom prst="rect">
            <a:avLst/>
          </a:prstGeom>
        </p:spPr>
      </p:pic>
    </p:spTree>
    <p:extLst>
      <p:ext uri="{BB962C8B-B14F-4D97-AF65-F5344CB8AC3E}">
        <p14:creationId xmlns:p14="http://schemas.microsoft.com/office/powerpoint/2010/main" val="27091598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2233927" y="4875254"/>
            <a:ext cx="525690" cy="92333"/>
          </a:xfrm>
        </p:spPr>
        <p:txBody>
          <a:bodyPr rtlCol="0"/>
          <a:lstStyle/>
          <a:p>
            <a:pPr defTabSz="457189" rtl="0">
              <a:defRPr/>
            </a:pPr>
            <a:r>
              <a:rPr lang="ru-RU" dirty="0">
                <a:solidFill>
                  <a:srgbClr val="3DCD58"/>
                </a:solidFill>
              </a:rPr>
              <a:t>Страница </a:t>
            </a:r>
            <a:fld id="{5A9C12DC-491F-9444-86A2-13AC5C62A2FC}" type="slidenum">
              <a:rPr lang="ru-RU" smtClean="0">
                <a:solidFill>
                  <a:srgbClr val="3DCD58"/>
                </a:solidFill>
              </a:rPr>
              <a:pPr defTabSz="457189">
                <a:defRPr/>
              </a:pPr>
              <a:t>54</a:t>
            </a:fld>
            <a:endParaRPr lang="ru-RU" dirty="0">
              <a:solidFill>
                <a:srgbClr val="3DCD58"/>
              </a:solidFill>
            </a:endParaRPr>
          </a:p>
        </p:txBody>
      </p:sp>
      <p:sp>
        <p:nvSpPr>
          <p:cNvPr id="9" name="Footer Placeholder 8"/>
          <p:cNvSpPr>
            <a:spLocks noGrp="1"/>
          </p:cNvSpPr>
          <p:nvPr>
            <p:ph type="ftr" sz="quarter" idx="3"/>
          </p:nvPr>
        </p:nvSpPr>
        <p:spPr>
          <a:xfrm>
            <a:off x="252414" y="4860691"/>
            <a:ext cx="2260050" cy="92333"/>
          </a:xfrm>
        </p:spPr>
        <p:txBody>
          <a:bodyPr rtlCol="0"/>
          <a:lstStyle/>
          <a:p>
            <a:pPr defTabSz="457189" rtl="0">
              <a:defRPr/>
            </a:pPr>
            <a:r>
              <a:rPr lang="ru-RU" dirty="0">
                <a:solidFill>
                  <a:srgbClr val="626469"/>
                </a:solidFill>
              </a:rPr>
              <a:t>Интеллектуальная собственность Шнейдер Электрик |</a:t>
            </a:r>
          </a:p>
        </p:txBody>
      </p:sp>
      <p:sp>
        <p:nvSpPr>
          <p:cNvPr id="10" name="Title 9"/>
          <p:cNvSpPr>
            <a:spLocks noGrp="1"/>
          </p:cNvSpPr>
          <p:nvPr>
            <p:ph type="title"/>
          </p:nvPr>
        </p:nvSpPr>
        <p:spPr>
          <a:xfrm>
            <a:off x="258057" y="230189"/>
            <a:ext cx="8633531" cy="307777"/>
          </a:xfrm>
        </p:spPr>
        <p:txBody>
          <a:bodyPr rtlCol="0">
            <a:spAutoFit/>
          </a:bodyPr>
          <a:lstStyle/>
          <a:p>
            <a:pPr rtl="0"/>
            <a:r>
              <a:rPr lang="ru-RU" dirty="0"/>
              <a:t>Два лидера в области технологий, одно наилучшее решение</a:t>
            </a:r>
          </a:p>
        </p:txBody>
      </p:sp>
      <p:sp>
        <p:nvSpPr>
          <p:cNvPr id="13" name="Text Placeholder 12"/>
          <p:cNvSpPr>
            <a:spLocks noGrp="1"/>
          </p:cNvSpPr>
          <p:nvPr>
            <p:ph type="body" idx="16"/>
          </p:nvPr>
        </p:nvSpPr>
        <p:spPr>
          <a:xfrm>
            <a:off x="258056" y="604936"/>
            <a:ext cx="8633531" cy="169277"/>
          </a:xfrm>
        </p:spPr>
        <p:txBody>
          <a:bodyPr rtlCol="0">
            <a:spAutoFit/>
          </a:bodyPr>
          <a:lstStyle/>
          <a:p>
            <a:pPr rtl="0"/>
            <a:r>
              <a:rPr lang="ru-RU" dirty="0">
                <a:solidFill>
                  <a:srgbClr val="00B0F0"/>
                </a:solidFill>
              </a:rPr>
              <a:t>Партнерство компаний Шнейдер Электрик и Cisco</a:t>
            </a:r>
          </a:p>
        </p:txBody>
      </p:sp>
      <p:sp>
        <p:nvSpPr>
          <p:cNvPr id="14" name="Content Placeholder 13"/>
          <p:cNvSpPr>
            <a:spLocks noGrp="1"/>
          </p:cNvSpPr>
          <p:nvPr>
            <p:ph sz="quarter" idx="4294967295"/>
          </p:nvPr>
        </p:nvSpPr>
        <p:spPr>
          <a:xfrm>
            <a:off x="368749" y="3420922"/>
            <a:ext cx="2485549" cy="1087477"/>
          </a:xfrm>
        </p:spPr>
        <p:txBody>
          <a:bodyPr wrap="square" rtlCol="0">
            <a:spAutoFit/>
          </a:bodyPr>
          <a:lstStyle/>
          <a:p>
            <a:pPr marL="15875" indent="0" rtl="0">
              <a:buNone/>
            </a:pPr>
            <a:r>
              <a:rPr lang="ru-RU" sz="1200" b="1" dirty="0">
                <a:solidFill>
                  <a:srgbClr val="51CD42"/>
                </a:solidFill>
              </a:rPr>
              <a:t>Безопасный</a:t>
            </a:r>
            <a:endParaRPr lang="ru-RU" dirty="0"/>
          </a:p>
          <a:p>
            <a:pPr marL="15875" indent="0" rtl="0">
              <a:buNone/>
            </a:pPr>
            <a:r>
              <a:rPr lang="ru-RU" dirty="0"/>
              <a:t> </a:t>
            </a:r>
            <a:br>
              <a:rPr lang="ru-RU" dirty="0"/>
            </a:br>
            <a:endParaRPr lang="ru-RU" dirty="0"/>
          </a:p>
          <a:p>
            <a:pPr marL="15875" indent="0" rtl="0">
              <a:buNone/>
            </a:pPr>
            <a:endParaRPr lang="ru-RU" dirty="0"/>
          </a:p>
        </p:txBody>
      </p:sp>
      <p:sp>
        <p:nvSpPr>
          <p:cNvPr id="3" name="Rectangle 2">
            <a:extLst>
              <a:ext uri="{FF2B5EF4-FFF2-40B4-BE49-F238E27FC236}">
                <a16:creationId xmlns:a16="http://schemas.microsoft.com/office/drawing/2014/main" id="{C6D37DB5-AD8B-4DDB-B2DC-A725DA415266}"/>
              </a:ext>
            </a:extLst>
          </p:cNvPr>
          <p:cNvSpPr/>
          <p:nvPr/>
        </p:nvSpPr>
        <p:spPr>
          <a:xfrm>
            <a:off x="266197" y="1080344"/>
            <a:ext cx="4341314" cy="1908792"/>
          </a:xfrm>
          <a:prstGeom prst="rect">
            <a:avLst/>
          </a:prstGeom>
        </p:spPr>
        <p:txBody>
          <a:bodyPr wrap="square" rtlCol="0">
            <a:spAutoFit/>
          </a:bodyPr>
          <a:lstStyle/>
          <a:p>
            <a:pPr defTabSz="457189" rtl="0">
              <a:lnSpc>
                <a:spcPct val="115000"/>
              </a:lnSpc>
              <a:spcAft>
                <a:spcPts val="600"/>
              </a:spcAft>
            </a:pPr>
            <a:r>
              <a:rPr lang="ru-RU" sz="1100" dirty="0">
                <a:solidFill>
                  <a:srgbClr val="626469"/>
                </a:solidFill>
                <a:latin typeface="Arial" panose="020B0604020202020204" pitchFamily="34" charset="0"/>
                <a:ea typeface="Calibri" panose="020F0502020204030204" pitchFamily="34" charset="0"/>
              </a:rPr>
              <a:t>Партнерство компании Шнейдер Электрик с Cisco</a:t>
            </a:r>
            <a:r>
              <a:rPr lang="ru-RU" sz="1100" baseline="30000" dirty="0">
                <a:solidFill>
                  <a:srgbClr val="626469"/>
                </a:solidFill>
                <a:latin typeface="Arial" panose="020B0604020202020204" pitchFamily="34" charset="0"/>
                <a:ea typeface="Calibri" panose="020F0502020204030204" pitchFamily="34" charset="0"/>
              </a:rPr>
              <a:t>® </a:t>
            </a:r>
            <a:r>
              <a:rPr lang="ru-RU" sz="1100" dirty="0">
                <a:solidFill>
                  <a:srgbClr val="626469"/>
                </a:solidFill>
                <a:latin typeface="Arial" panose="020B0604020202020204" pitchFamily="34" charset="0"/>
                <a:ea typeface="Calibri" panose="020F0502020204030204" pitchFamily="34" charset="0"/>
              </a:rPr>
              <a:t>в области технологических решений позволило соединить эксплуатационные и информационные технологии и максимально повысить возможности подключения в умных зданиях. </a:t>
            </a:r>
          </a:p>
          <a:p>
            <a:pPr defTabSz="457189" rtl="0">
              <a:lnSpc>
                <a:spcPct val="115000"/>
              </a:lnSpc>
              <a:spcAft>
                <a:spcPts val="600"/>
              </a:spcAft>
            </a:pPr>
            <a:r>
              <a:rPr lang="ru-RU" sz="1100" dirty="0">
                <a:solidFill>
                  <a:srgbClr val="626469"/>
                </a:solidFill>
                <a:latin typeface="Arial" panose="020B0604020202020204" pitchFamily="34" charset="0"/>
                <a:ea typeface="Calibri" panose="020F0502020204030204" pitchFamily="34" charset="0"/>
              </a:rPr>
              <a:t>Две компании совместно испытали и подтвердили дизайн систем здания, которые дают клиентам уверенность в том,</a:t>
            </a:r>
            <a:br>
              <a:rPr lang="ru-RU" sz="1100" dirty="0">
                <a:solidFill>
                  <a:srgbClr val="626469"/>
                </a:solidFill>
                <a:latin typeface="Arial" panose="020B0604020202020204" pitchFamily="34" charset="0"/>
                <a:ea typeface="Calibri" panose="020F0502020204030204" pitchFamily="34" charset="0"/>
              </a:rPr>
            </a:br>
            <a:r>
              <a:rPr lang="ru-RU" sz="1100" dirty="0">
                <a:solidFill>
                  <a:srgbClr val="626469"/>
                </a:solidFill>
                <a:latin typeface="Arial" panose="020B0604020202020204" pitchFamily="34" charset="0"/>
                <a:ea typeface="Calibri" panose="020F0502020204030204" pitchFamily="34" charset="0"/>
              </a:rPr>
              <a:t>что контроллеры SmartX IP легко подключаются к комплексной IP-сети с устойчивой архитектурой и легким управлением. </a:t>
            </a:r>
            <a:endParaRPr lang="ru-RU" sz="1100" dirty="0">
              <a:solidFill>
                <a:srgbClr val="626469"/>
              </a:solidFill>
              <a:latin typeface="Calibri" panose="020F0502020204030204" pitchFamily="34" charset="0"/>
              <a:ea typeface="Calibri" panose="020F0502020204030204" pitchFamily="34" charset="0"/>
            </a:endParaRPr>
          </a:p>
        </p:txBody>
      </p:sp>
      <p:sp>
        <p:nvSpPr>
          <p:cNvPr id="16" name="Content Placeholder 13">
            <a:extLst>
              <a:ext uri="{FF2B5EF4-FFF2-40B4-BE49-F238E27FC236}">
                <a16:creationId xmlns:a16="http://schemas.microsoft.com/office/drawing/2014/main" id="{701FDAB2-208E-4D02-80F6-69F607895316}"/>
              </a:ext>
            </a:extLst>
          </p:cNvPr>
          <p:cNvSpPr txBox="1">
            <a:spLocks/>
          </p:cNvSpPr>
          <p:nvPr/>
        </p:nvSpPr>
        <p:spPr>
          <a:xfrm>
            <a:off x="1575857" y="3403830"/>
            <a:ext cx="1683962" cy="1333698"/>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defTabSz="457189" rtl="0">
              <a:buClr>
                <a:srgbClr val="3DCD58"/>
              </a:buClr>
              <a:buNone/>
            </a:pPr>
            <a:r>
              <a:rPr lang="ru-RU" dirty="0">
                <a:solidFill>
                  <a:srgbClr val="626469"/>
                </a:solidFill>
              </a:rPr>
              <a:t> </a:t>
            </a:r>
            <a:r>
              <a:rPr lang="ru-RU" sz="1200" b="1" dirty="0">
                <a:solidFill>
                  <a:srgbClr val="51CD42"/>
                </a:solidFill>
              </a:rPr>
              <a:t>Устойчивость</a:t>
            </a:r>
            <a:br>
              <a:rPr lang="ru-RU" dirty="0">
                <a:solidFill>
                  <a:srgbClr val="626469"/>
                </a:solidFill>
              </a:rPr>
            </a:br>
            <a:endParaRPr lang="ru-RU" dirty="0">
              <a:solidFill>
                <a:srgbClr val="626469"/>
              </a:solidFill>
            </a:endParaRPr>
          </a:p>
          <a:p>
            <a:pPr marL="15875" indent="0" defTabSz="457189" rtl="0">
              <a:buClr>
                <a:srgbClr val="3DCD58"/>
              </a:buClr>
              <a:buNone/>
            </a:pPr>
            <a:r>
              <a:rPr lang="ru-RU" dirty="0">
                <a:solidFill>
                  <a:srgbClr val="626469"/>
                </a:solidFill>
              </a:rPr>
              <a:t> </a:t>
            </a:r>
            <a:br>
              <a:rPr lang="ru-RU" dirty="0">
                <a:solidFill>
                  <a:srgbClr val="626469"/>
                </a:solidFill>
              </a:rPr>
            </a:br>
            <a:endParaRPr lang="ru-RU" dirty="0">
              <a:solidFill>
                <a:srgbClr val="626469"/>
              </a:solidFill>
            </a:endParaRPr>
          </a:p>
          <a:p>
            <a:pPr marL="15875" indent="0" defTabSz="457189" rtl="0">
              <a:buClr>
                <a:srgbClr val="3DCD58"/>
              </a:buClr>
              <a:buNone/>
            </a:pPr>
            <a:r>
              <a:rPr lang="ru-RU" dirty="0">
                <a:solidFill>
                  <a:srgbClr val="626469"/>
                </a:solidFill>
              </a:rPr>
              <a:t> </a:t>
            </a:r>
          </a:p>
        </p:txBody>
      </p:sp>
      <p:sp>
        <p:nvSpPr>
          <p:cNvPr id="17" name="Content Placeholder 13">
            <a:extLst>
              <a:ext uri="{FF2B5EF4-FFF2-40B4-BE49-F238E27FC236}">
                <a16:creationId xmlns:a16="http://schemas.microsoft.com/office/drawing/2014/main" id="{A9C746C4-6FD6-4363-B212-EB6FD2A6FDBE}"/>
              </a:ext>
            </a:extLst>
          </p:cNvPr>
          <p:cNvSpPr txBox="1">
            <a:spLocks/>
          </p:cNvSpPr>
          <p:nvPr/>
        </p:nvSpPr>
        <p:spPr>
          <a:xfrm>
            <a:off x="2887417" y="3445749"/>
            <a:ext cx="1683962" cy="743793"/>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defTabSz="457189" rtl="0">
              <a:buClr>
                <a:srgbClr val="3DCD58"/>
              </a:buClr>
              <a:buNone/>
            </a:pPr>
            <a:r>
              <a:rPr lang="ru-RU" sz="1200" b="1" dirty="0">
                <a:solidFill>
                  <a:srgbClr val="51CD42"/>
                </a:solidFill>
              </a:rPr>
              <a:t>Легкость управления</a:t>
            </a:r>
            <a:br>
              <a:rPr lang="ru-RU" dirty="0">
                <a:solidFill>
                  <a:srgbClr val="626469"/>
                </a:solidFill>
              </a:rPr>
            </a:br>
            <a:endParaRPr lang="ru-RU" dirty="0">
              <a:solidFill>
                <a:srgbClr val="626469"/>
              </a:solidFill>
            </a:endParaRPr>
          </a:p>
          <a:p>
            <a:pPr marL="15875" indent="0" defTabSz="457189" rtl="0">
              <a:buClr>
                <a:srgbClr val="3DCD58"/>
              </a:buClr>
              <a:buNone/>
            </a:pPr>
            <a:endParaRPr lang="ru-RU" dirty="0">
              <a:solidFill>
                <a:srgbClr val="626469"/>
              </a:solidFill>
            </a:endParaRPr>
          </a:p>
        </p:txBody>
      </p:sp>
      <p:pic>
        <p:nvPicPr>
          <p:cNvPr id="5" name="Picture 4">
            <a:extLst>
              <a:ext uri="{FF2B5EF4-FFF2-40B4-BE49-F238E27FC236}">
                <a16:creationId xmlns:a16="http://schemas.microsoft.com/office/drawing/2014/main" id="{3166D8A9-1B7A-4F6F-94E5-6300909EFB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1882374" y="3775492"/>
            <a:ext cx="410972" cy="670874"/>
          </a:xfrm>
          <a:prstGeom prst="rect">
            <a:avLst/>
          </a:prstGeom>
        </p:spPr>
      </p:pic>
      <p:pic>
        <p:nvPicPr>
          <p:cNvPr id="7" name="Picture 6">
            <a:extLst>
              <a:ext uri="{FF2B5EF4-FFF2-40B4-BE49-F238E27FC236}">
                <a16:creationId xmlns:a16="http://schemas.microsoft.com/office/drawing/2014/main" id="{0C0D4202-17DD-448C-A83A-EEE040C0BD1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1031" y="3748411"/>
            <a:ext cx="633798" cy="640703"/>
          </a:xfrm>
          <a:prstGeom prst="rect">
            <a:avLst/>
          </a:prstGeom>
        </p:spPr>
      </p:pic>
      <p:pic>
        <p:nvPicPr>
          <p:cNvPr id="20" name="Picture 19">
            <a:extLst>
              <a:ext uri="{FF2B5EF4-FFF2-40B4-BE49-F238E27FC236}">
                <a16:creationId xmlns:a16="http://schemas.microsoft.com/office/drawing/2014/main" id="{1EF1C5E2-08DD-40B6-BA66-CA3F5C41F06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59906" y="3731272"/>
            <a:ext cx="589447" cy="703124"/>
          </a:xfrm>
          <a:prstGeom prst="rect">
            <a:avLst/>
          </a:prstGeom>
        </p:spPr>
      </p:pic>
      <p:sp>
        <p:nvSpPr>
          <p:cNvPr id="12" name="Rectangle: Rounded Corners 11">
            <a:extLst>
              <a:ext uri="{FF2B5EF4-FFF2-40B4-BE49-F238E27FC236}">
                <a16:creationId xmlns:a16="http://schemas.microsoft.com/office/drawing/2014/main" id="{AA899A71-3C76-41AB-A6C2-5606952FA363}"/>
              </a:ext>
            </a:extLst>
          </p:cNvPr>
          <p:cNvSpPr/>
          <p:nvPr/>
        </p:nvSpPr>
        <p:spPr>
          <a:xfrm>
            <a:off x="437428" y="3015632"/>
            <a:ext cx="3770588" cy="321712"/>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rtl="0"/>
            <a:r>
              <a:rPr lang="ru-RU" sz="1350" dirty="0">
                <a:solidFill>
                  <a:prstClr val="white"/>
                </a:solidFill>
                <a:latin typeface="Arial"/>
              </a:rPr>
              <a:t>Три отличительные особенности</a:t>
            </a:r>
          </a:p>
        </p:txBody>
      </p:sp>
      <p:pic>
        <p:nvPicPr>
          <p:cNvPr id="22" name="Picture 21">
            <a:extLst>
              <a:ext uri="{FF2B5EF4-FFF2-40B4-BE49-F238E27FC236}">
                <a16:creationId xmlns:a16="http://schemas.microsoft.com/office/drawing/2014/main" id="{3B473F1B-FE05-4252-A362-F0107D09E06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59762" y="4087036"/>
            <a:ext cx="701981" cy="595247"/>
          </a:xfrm>
          <a:prstGeom prst="rect">
            <a:avLst/>
          </a:prstGeom>
        </p:spPr>
      </p:pic>
      <p:pic>
        <p:nvPicPr>
          <p:cNvPr id="15" name="Picture 14">
            <a:extLst>
              <a:ext uri="{FF2B5EF4-FFF2-40B4-BE49-F238E27FC236}">
                <a16:creationId xmlns:a16="http://schemas.microsoft.com/office/drawing/2014/main" id="{AAD0274D-A20E-4F3A-ACE3-3CB4850F358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
          <a:stretch/>
        </p:blipFill>
        <p:spPr>
          <a:xfrm>
            <a:off x="4717862" y="1166504"/>
            <a:ext cx="4324949" cy="2825864"/>
          </a:xfrm>
          <a:prstGeom prst="rect">
            <a:avLst/>
          </a:prstGeom>
          <a:ln>
            <a:solidFill>
              <a:schemeClr val="accent1"/>
            </a:solidFill>
          </a:ln>
        </p:spPr>
      </p:pic>
    </p:spTree>
    <p:extLst>
      <p:ext uri="{BB962C8B-B14F-4D97-AF65-F5344CB8AC3E}">
        <p14:creationId xmlns:p14="http://schemas.microsoft.com/office/powerpoint/2010/main" val="16573531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351CE6-1270-4765-BA21-ED2FEDC47268}"/>
              </a:ext>
            </a:extLst>
          </p:cNvPr>
          <p:cNvSpPr>
            <a:spLocks noGrp="1"/>
          </p:cNvSpPr>
          <p:nvPr>
            <p:ph type="sldNum" sz="quarter" idx="4"/>
          </p:nvPr>
        </p:nvSpPr>
        <p:spPr>
          <a:xfrm>
            <a:off x="2231315" y="4872395"/>
            <a:ext cx="525690" cy="92333"/>
          </a:xfrm>
        </p:spPr>
        <p:txBody>
          <a:bodyPr rtlCol="0"/>
          <a:lstStyle/>
          <a:p>
            <a:pPr rtl="0"/>
            <a:r>
              <a:rPr lang="ru-RU" dirty="0">
                <a:solidFill>
                  <a:srgbClr val="3DCD58"/>
                </a:solidFill>
              </a:rPr>
              <a:t>Страница </a:t>
            </a:r>
            <a:fld id="{5A9C12DC-491F-9444-86A2-13AC5C62A2FC}" type="slidenum">
              <a:rPr lang="ru-RU" smtClean="0">
                <a:solidFill>
                  <a:srgbClr val="3DCD58"/>
                </a:solidFill>
              </a:rPr>
              <a:pPr/>
              <a:t>55</a:t>
            </a:fld>
            <a:endParaRPr lang="ru-RU" dirty="0">
              <a:solidFill>
                <a:srgbClr val="3DCD58"/>
              </a:solidFill>
            </a:endParaRPr>
          </a:p>
        </p:txBody>
      </p:sp>
      <p:sp>
        <p:nvSpPr>
          <p:cNvPr id="3" name="Footer Placeholder 2">
            <a:extLst>
              <a:ext uri="{FF2B5EF4-FFF2-40B4-BE49-F238E27FC236}">
                <a16:creationId xmlns:a16="http://schemas.microsoft.com/office/drawing/2014/main" id="{9371C538-0470-47F2-B3DA-62DEC185BC6E}"/>
              </a:ext>
            </a:extLst>
          </p:cNvPr>
          <p:cNvSpPr>
            <a:spLocks noGrp="1"/>
          </p:cNvSpPr>
          <p:nvPr>
            <p:ph type="ftr" sz="quarter" idx="3"/>
          </p:nvPr>
        </p:nvSpPr>
        <p:spPr>
          <a:xfrm>
            <a:off x="252413" y="4866530"/>
            <a:ext cx="2027491" cy="92333"/>
          </a:xfrm>
        </p:spPr>
        <p:txBody>
          <a:bodyPr rtlCol="0"/>
          <a:lstStyle/>
          <a:p>
            <a:pPr rtl="0"/>
            <a:r>
              <a:rPr lang="ru-RU" dirty="0">
                <a:solidFill>
                  <a:srgbClr val="626469"/>
                </a:solidFill>
              </a:rPr>
              <a:t>Интеллектуальная собственность Шнейдер Электрик |</a:t>
            </a:r>
          </a:p>
        </p:txBody>
      </p:sp>
      <p:pic>
        <p:nvPicPr>
          <p:cNvPr id="6" name="Picture 5">
            <a:extLst>
              <a:ext uri="{FF2B5EF4-FFF2-40B4-BE49-F238E27FC236}">
                <a16:creationId xmlns:a16="http://schemas.microsoft.com/office/drawing/2014/main" id="{0A17CD8B-5F35-4D16-A46E-C4CEBD57C4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80830" y="178045"/>
            <a:ext cx="6238819" cy="4679114"/>
          </a:xfrm>
          <a:prstGeom prst="rect">
            <a:avLst/>
          </a:prstGeom>
        </p:spPr>
      </p:pic>
      <p:sp>
        <p:nvSpPr>
          <p:cNvPr id="7" name="Rectangle: Rounded Corners 6">
            <a:extLst>
              <a:ext uri="{FF2B5EF4-FFF2-40B4-BE49-F238E27FC236}">
                <a16:creationId xmlns:a16="http://schemas.microsoft.com/office/drawing/2014/main" id="{3E3F7C07-2594-48AB-8BB0-B7D8EFEA9075}"/>
              </a:ext>
            </a:extLst>
          </p:cNvPr>
          <p:cNvSpPr/>
          <p:nvPr/>
        </p:nvSpPr>
        <p:spPr>
          <a:xfrm>
            <a:off x="7719377" y="4406462"/>
            <a:ext cx="1382166" cy="63062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ru-RU" dirty="0"/>
          </a:p>
        </p:txBody>
      </p:sp>
      <p:sp>
        <p:nvSpPr>
          <p:cNvPr id="9" name="Прямоугольник 8"/>
          <p:cNvSpPr/>
          <p:nvPr/>
        </p:nvSpPr>
        <p:spPr>
          <a:xfrm>
            <a:off x="1642872" y="984503"/>
            <a:ext cx="313944" cy="161583"/>
          </a:xfrm>
          <a:prstGeom prst="rect">
            <a:avLst/>
          </a:prstGeom>
          <a:solidFill>
            <a:srgbClr val="5DBC60"/>
          </a:solidFill>
        </p:spPr>
        <p:txBody>
          <a:bodyPr lIns="0" tIns="0" rIns="0" bIns="0" rtlCol="0">
            <a:spAutoFit/>
          </a:bodyPr>
          <a:lstStyle/>
          <a:p>
            <a:pPr indent="0" rtl="0">
              <a:spcBef>
                <a:spcPts val="1890"/>
              </a:spcBef>
            </a:pPr>
            <a:r>
              <a:rPr lang="ru-RU" sz="350" dirty="0">
                <a:solidFill>
                  <a:schemeClr val="bg1"/>
                </a:solidFill>
                <a:latin typeface="Arial" panose="020B0604020202020204" pitchFamily="34" charset="0"/>
                <a:cs typeface="Arial" panose="020B0604020202020204" pitchFamily="34" charset="0"/>
              </a:rPr>
              <a:t>Приложения,</a:t>
            </a:r>
            <a:br>
              <a:rPr lang="ru-RU" sz="350" dirty="0">
                <a:solidFill>
                  <a:schemeClr val="bg1"/>
                </a:solidFill>
                <a:latin typeface="Arial" panose="020B0604020202020204" pitchFamily="34" charset="0"/>
                <a:cs typeface="Arial" panose="020B0604020202020204" pitchFamily="34" charset="0"/>
              </a:rPr>
            </a:br>
            <a:r>
              <a:rPr lang="ru-RU" sz="350" dirty="0">
                <a:solidFill>
                  <a:schemeClr val="bg1"/>
                </a:solidFill>
                <a:latin typeface="Arial" panose="020B0604020202020204" pitchFamily="34" charset="0"/>
                <a:cs typeface="Arial" panose="020B0604020202020204" pitchFamily="34" charset="0"/>
              </a:rPr>
              <a:t>аналитика</a:t>
            </a:r>
            <a:br>
              <a:rPr lang="ru-RU" sz="350" dirty="0">
                <a:solidFill>
                  <a:schemeClr val="bg1"/>
                </a:solidFill>
                <a:latin typeface="Arial" panose="020B0604020202020204" pitchFamily="34" charset="0"/>
                <a:cs typeface="Arial" panose="020B0604020202020204" pitchFamily="34" charset="0"/>
              </a:rPr>
            </a:br>
            <a:r>
              <a:rPr lang="ru-RU" sz="350" dirty="0">
                <a:solidFill>
                  <a:schemeClr val="bg1"/>
                </a:solidFill>
                <a:latin typeface="Arial" panose="020B0604020202020204" pitchFamily="34" charset="0"/>
                <a:cs typeface="Arial" panose="020B0604020202020204" pitchFamily="34" charset="0"/>
              </a:rPr>
              <a:t>и сервисы</a:t>
            </a:r>
          </a:p>
        </p:txBody>
      </p:sp>
      <p:sp>
        <p:nvSpPr>
          <p:cNvPr id="10" name="Прямоугольник 9"/>
          <p:cNvSpPr/>
          <p:nvPr/>
        </p:nvSpPr>
        <p:spPr>
          <a:xfrm>
            <a:off x="2840736" y="1743456"/>
            <a:ext cx="478536"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Arial" panose="020B0604020202020204" pitchFamily="34" charset="0"/>
                <a:cs typeface="Arial" panose="020B0604020202020204" pitchFamily="34" charset="0"/>
              </a:rPr>
              <a:t>EcoStruxure</a:t>
            </a:r>
            <a:br>
              <a:rPr lang="ru-RU" sz="400" dirty="0">
                <a:solidFill>
                  <a:schemeClr val="tx1">
                    <a:lumMod val="65000"/>
                    <a:lumOff val="35000"/>
                  </a:schemeClr>
                </a:solidFill>
                <a:latin typeface="Arial" panose="020B0604020202020204" pitchFamily="34" charset="0"/>
                <a:cs typeface="Arial" panose="020B0604020202020204" pitchFamily="34" charset="0"/>
              </a:rPr>
            </a:br>
            <a:r>
              <a:rPr lang="ru-RU" sz="400" dirty="0">
                <a:solidFill>
                  <a:schemeClr val="tx1">
                    <a:lumMod val="65000"/>
                    <a:lumOff val="35000"/>
                  </a:schemeClr>
                </a:solidFill>
                <a:latin typeface="Arial" panose="020B0604020202020204" pitchFamily="34" charset="0"/>
                <a:cs typeface="Arial" panose="020B0604020202020204" pitchFamily="34" charset="0"/>
              </a:rPr>
              <a:t>Building Operation</a:t>
            </a:r>
          </a:p>
        </p:txBody>
      </p:sp>
      <p:sp>
        <p:nvSpPr>
          <p:cNvPr id="11" name="Прямоугольник 10"/>
          <p:cNvSpPr/>
          <p:nvPr/>
        </p:nvSpPr>
        <p:spPr>
          <a:xfrm>
            <a:off x="3922776" y="1213104"/>
            <a:ext cx="402336"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Arial" panose="020B0604020202020204" pitchFamily="34" charset="0"/>
                <a:cs typeface="Arial" panose="020B0604020202020204" pitchFamily="34" charset="0"/>
              </a:rPr>
              <a:t>EcoStruxure</a:t>
            </a:r>
            <a:br>
              <a:rPr lang="ru-RU" sz="400" dirty="0">
                <a:solidFill>
                  <a:schemeClr val="tx1">
                    <a:lumMod val="65000"/>
                    <a:lumOff val="35000"/>
                  </a:schemeClr>
                </a:solidFill>
                <a:latin typeface="Arial" panose="020B0604020202020204" pitchFamily="34" charset="0"/>
                <a:cs typeface="Arial" panose="020B0604020202020204" pitchFamily="34" charset="0"/>
              </a:rPr>
            </a:br>
            <a:r>
              <a:rPr lang="ru-RU" sz="400" dirty="0">
                <a:solidFill>
                  <a:schemeClr val="tx1">
                    <a:lumMod val="65000"/>
                    <a:lumOff val="35000"/>
                  </a:schemeClr>
                </a:solidFill>
                <a:latin typeface="Arial" panose="020B0604020202020204" pitchFamily="34" charset="0"/>
                <a:cs typeface="Arial" panose="020B0604020202020204" pitchFamily="34" charset="0"/>
              </a:rPr>
              <a:t>Building Advisor</a:t>
            </a:r>
          </a:p>
        </p:txBody>
      </p:sp>
      <p:sp>
        <p:nvSpPr>
          <p:cNvPr id="12" name="Прямоугольник 11"/>
          <p:cNvSpPr/>
          <p:nvPr/>
        </p:nvSpPr>
        <p:spPr>
          <a:xfrm>
            <a:off x="5163312" y="1213104"/>
            <a:ext cx="451104"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Arial" panose="020B0604020202020204" pitchFamily="34" charset="0"/>
                <a:cs typeface="Arial" panose="020B0604020202020204" pitchFamily="34" charset="0"/>
              </a:rPr>
              <a:t>EcoStruxure Workplace Advisor</a:t>
            </a:r>
          </a:p>
        </p:txBody>
      </p:sp>
      <p:sp>
        <p:nvSpPr>
          <p:cNvPr id="13" name="Прямоугольник 12"/>
          <p:cNvSpPr/>
          <p:nvPr/>
        </p:nvSpPr>
        <p:spPr>
          <a:xfrm>
            <a:off x="5136017" y="1657259"/>
            <a:ext cx="478400"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Arial" panose="020B0604020202020204" pitchFamily="34" charset="0"/>
                <a:cs typeface="Arial" panose="020B0604020202020204" pitchFamily="34" charset="0"/>
              </a:rPr>
              <a:t>Коммутатор Cisco </a:t>
            </a:r>
            <a:br>
              <a:rPr lang="ru-RU" sz="400" dirty="0">
                <a:solidFill>
                  <a:schemeClr val="tx1">
                    <a:lumMod val="65000"/>
                    <a:lumOff val="35000"/>
                  </a:schemeClr>
                </a:solidFill>
                <a:latin typeface="Arial" panose="020B0604020202020204" pitchFamily="34" charset="0"/>
                <a:cs typeface="Arial" panose="020B0604020202020204" pitchFamily="34" charset="0"/>
              </a:rPr>
            </a:br>
            <a:r>
              <a:rPr lang="ru-RU" sz="400" dirty="0">
                <a:solidFill>
                  <a:schemeClr val="tx1">
                    <a:lumMod val="65000"/>
                    <a:lumOff val="35000"/>
                  </a:schemeClr>
                </a:solidFill>
                <a:latin typeface="Arial" panose="020B0604020202020204" pitchFamily="34" charset="0"/>
                <a:cs typeface="Arial" panose="020B0604020202020204" pitchFamily="34" charset="0"/>
              </a:rPr>
              <a:t>Catalyst 9000</a:t>
            </a:r>
          </a:p>
        </p:txBody>
      </p:sp>
      <p:sp>
        <p:nvSpPr>
          <p:cNvPr id="14" name="Прямоугольник 13"/>
          <p:cNvSpPr/>
          <p:nvPr/>
        </p:nvSpPr>
        <p:spPr>
          <a:xfrm>
            <a:off x="2471928" y="1996440"/>
            <a:ext cx="323088"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Arial" panose="020B0604020202020204" pitchFamily="34" charset="0"/>
                <a:cs typeface="Arial" panose="020B0604020202020204" pitchFamily="34" charset="0"/>
              </a:rPr>
              <a:t>Сервер SmartX Edge </a:t>
            </a:r>
          </a:p>
        </p:txBody>
      </p:sp>
      <p:sp>
        <p:nvSpPr>
          <p:cNvPr id="15" name="Прямоугольник 14"/>
          <p:cNvSpPr/>
          <p:nvPr/>
        </p:nvSpPr>
        <p:spPr>
          <a:xfrm>
            <a:off x="3080004" y="1999488"/>
            <a:ext cx="327660" cy="12273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Arial" panose="020B0604020202020204" pitchFamily="34" charset="0"/>
                <a:cs typeface="Arial" panose="020B0604020202020204" pitchFamily="34" charset="0"/>
              </a:rPr>
              <a:t>Коммутатор Cisco IE</a:t>
            </a:r>
          </a:p>
        </p:txBody>
      </p:sp>
      <p:sp>
        <p:nvSpPr>
          <p:cNvPr id="16" name="Прямоугольник 15"/>
          <p:cNvSpPr/>
          <p:nvPr/>
        </p:nvSpPr>
        <p:spPr>
          <a:xfrm>
            <a:off x="2548128" y="2717102"/>
            <a:ext cx="292608" cy="174407"/>
          </a:xfrm>
          <a:prstGeom prst="rect">
            <a:avLst/>
          </a:prstGeom>
          <a:solidFill>
            <a:schemeClr val="bg1"/>
          </a:solidFill>
        </p:spPr>
        <p:txBody>
          <a:bodyPr wrap="square" lIns="0" tIns="0" rIns="0" bIns="0" rtlCol="0">
            <a:spAutoFit/>
          </a:bodyPr>
          <a:lstStyle/>
          <a:p>
            <a:pPr algn="ctr"/>
            <a:r>
              <a:rPr lang="ru-RU" sz="400" dirty="0">
                <a:solidFill>
                  <a:schemeClr val="tx1">
                    <a:lumMod val="65000"/>
                    <a:lumOff val="35000"/>
                  </a:schemeClr>
                </a:solidFill>
                <a:latin typeface="Arial" panose="020B0604020202020204" pitchFamily="34" charset="0"/>
                <a:cs typeface="Arial" panose="020B0604020202020204" pitchFamily="34" charset="0"/>
              </a:rPr>
              <a:t>Контроллер SmartX IP</a:t>
            </a:r>
          </a:p>
          <a:p>
            <a:pPr indent="0" algn="ctr" rtl="0">
              <a:lnSpc>
                <a:spcPts val="400"/>
              </a:lnSpc>
            </a:pPr>
            <a:r>
              <a:rPr lang="ru-RU" sz="400" dirty="0">
                <a:solidFill>
                  <a:schemeClr val="tx1">
                    <a:lumMod val="65000"/>
                    <a:lumOff val="35000"/>
                  </a:schemeClr>
                </a:solidFill>
                <a:latin typeface="Arial" panose="020B0604020202020204" pitchFamily="34" charset="0"/>
                <a:cs typeface="Arial" panose="020B0604020202020204" pitchFamily="34" charset="0"/>
              </a:rPr>
              <a:t>MP-C</a:t>
            </a:r>
          </a:p>
        </p:txBody>
      </p:sp>
      <p:sp>
        <p:nvSpPr>
          <p:cNvPr id="17" name="Прямоугольник 16"/>
          <p:cNvSpPr/>
          <p:nvPr/>
        </p:nvSpPr>
        <p:spPr>
          <a:xfrm>
            <a:off x="2709672" y="3642360"/>
            <a:ext cx="128240" cy="61555"/>
          </a:xfrm>
          <a:prstGeom prst="rect">
            <a:avLst/>
          </a:prstGeom>
          <a:solidFill>
            <a:schemeClr val="bg1"/>
          </a:solidFill>
        </p:spPr>
        <p:txBody>
          <a:bodyPr wrap="none" lIns="0" tIns="0" rIns="0" bIns="0" rtlCol="0">
            <a:spAutoFit/>
          </a:bodyPr>
          <a:lstStyle/>
          <a:p>
            <a:pPr indent="0" rtl="0"/>
            <a:r>
              <a:rPr lang="ru-RU" sz="400" dirty="0">
                <a:solidFill>
                  <a:schemeClr val="tx1">
                    <a:lumMod val="65000"/>
                    <a:lumOff val="35000"/>
                  </a:schemeClr>
                </a:solidFill>
                <a:latin typeface="Arial" panose="020B0604020202020204" pitchFamily="34" charset="0"/>
                <a:cs typeface="Arial" panose="020B0604020202020204" pitchFamily="34" charset="0"/>
              </a:rPr>
              <a:t>MP-V</a:t>
            </a:r>
          </a:p>
        </p:txBody>
      </p:sp>
      <p:sp>
        <p:nvSpPr>
          <p:cNvPr id="18" name="Прямоугольник 17"/>
          <p:cNvSpPr/>
          <p:nvPr/>
        </p:nvSpPr>
        <p:spPr>
          <a:xfrm>
            <a:off x="3598612" y="3645408"/>
            <a:ext cx="128240" cy="61555"/>
          </a:xfrm>
          <a:prstGeom prst="rect">
            <a:avLst/>
          </a:prstGeom>
          <a:solidFill>
            <a:schemeClr val="bg1"/>
          </a:solidFill>
        </p:spPr>
        <p:txBody>
          <a:bodyPr wrap="none" lIns="0" tIns="0" rIns="0" bIns="0" rtlCol="0">
            <a:spAutoFit/>
          </a:bodyPr>
          <a:lstStyle/>
          <a:p>
            <a:pPr indent="0" algn="r" rtl="0"/>
            <a:r>
              <a:rPr lang="ru-RU" sz="400" dirty="0">
                <a:solidFill>
                  <a:schemeClr val="tx1">
                    <a:lumMod val="65000"/>
                    <a:lumOff val="35000"/>
                  </a:schemeClr>
                </a:solidFill>
                <a:latin typeface="Arial" panose="020B0604020202020204" pitchFamily="34" charset="0"/>
                <a:cs typeface="Arial" panose="020B0604020202020204" pitchFamily="34" charset="0"/>
              </a:rPr>
              <a:t>MP-V</a:t>
            </a:r>
          </a:p>
        </p:txBody>
      </p:sp>
      <p:sp>
        <p:nvSpPr>
          <p:cNvPr id="19" name="Прямоугольник 18"/>
          <p:cNvSpPr/>
          <p:nvPr/>
        </p:nvSpPr>
        <p:spPr>
          <a:xfrm>
            <a:off x="4137852" y="3874424"/>
            <a:ext cx="911352" cy="107722"/>
          </a:xfrm>
          <a:prstGeom prst="rect">
            <a:avLst/>
          </a:prstGeom>
          <a:solidFill>
            <a:schemeClr val="bg1"/>
          </a:solidFill>
        </p:spPr>
        <p:txBody>
          <a:bodyPr lIns="0" tIns="0" rIns="0" bIns="0" rtlCol="0">
            <a:spAutoFit/>
          </a:bodyPr>
          <a:lstStyle/>
          <a:p>
            <a:pPr indent="0" rtl="0"/>
            <a:r>
              <a:rPr lang="ru-RU" sz="350" dirty="0">
                <a:solidFill>
                  <a:srgbClr val="B4225A"/>
                </a:solidFill>
                <a:latin typeface="Arial" panose="020B0604020202020204" pitchFamily="34" charset="0"/>
                <a:cs typeface="Arial" panose="020B0604020202020204" pitchFamily="34" charset="0"/>
              </a:rPr>
              <a:t>Звездообразная топология – на сервере предприятия или сервере автоматизации</a:t>
            </a:r>
          </a:p>
        </p:txBody>
      </p:sp>
      <p:sp>
        <p:nvSpPr>
          <p:cNvPr id="20" name="Прямоугольник 19"/>
          <p:cNvSpPr/>
          <p:nvPr/>
        </p:nvSpPr>
        <p:spPr>
          <a:xfrm>
            <a:off x="3108960" y="3867626"/>
            <a:ext cx="691896" cy="216000"/>
          </a:xfrm>
          <a:prstGeom prst="rect">
            <a:avLst/>
          </a:prstGeom>
          <a:solidFill>
            <a:schemeClr val="bg1"/>
          </a:solidFill>
        </p:spPr>
        <p:txBody>
          <a:bodyPr lIns="0" tIns="0" rIns="0" bIns="0" rtlCol="0">
            <a:spAutoFit/>
          </a:bodyPr>
          <a:lstStyle/>
          <a:p>
            <a:pPr indent="0" rtl="0"/>
            <a:r>
              <a:rPr lang="ru-RU" sz="350" dirty="0">
                <a:solidFill>
                  <a:srgbClr val="B4225A"/>
                </a:solidFill>
                <a:latin typeface="Arial" panose="020B0604020202020204" pitchFamily="34" charset="0"/>
                <a:cs typeface="Arial" panose="020B0604020202020204" pitchFamily="34" charset="0"/>
              </a:rPr>
              <a:t>Топология последовательного подключения – корпоративная сеть, развернутая на сервере предприятия</a:t>
            </a:r>
          </a:p>
        </p:txBody>
      </p:sp>
      <p:sp>
        <p:nvSpPr>
          <p:cNvPr id="21" name="Прямоугольник 20"/>
          <p:cNvSpPr/>
          <p:nvPr/>
        </p:nvSpPr>
        <p:spPr>
          <a:xfrm>
            <a:off x="2279904" y="3867626"/>
            <a:ext cx="728472" cy="216000"/>
          </a:xfrm>
          <a:prstGeom prst="rect">
            <a:avLst/>
          </a:prstGeom>
          <a:solidFill>
            <a:schemeClr val="bg1"/>
          </a:solidFill>
        </p:spPr>
        <p:txBody>
          <a:bodyPr lIns="0" tIns="0" rIns="0" bIns="0" rtlCol="0">
            <a:spAutoFit/>
          </a:bodyPr>
          <a:lstStyle/>
          <a:p>
            <a:pPr indent="0" rtl="0"/>
            <a:r>
              <a:rPr lang="ru-RU" sz="350" dirty="0">
                <a:solidFill>
                  <a:srgbClr val="B4225A"/>
                </a:solidFill>
                <a:latin typeface="Arial" panose="020B0604020202020204" pitchFamily="34" charset="0"/>
                <a:cs typeface="Arial" panose="020B0604020202020204" pitchFamily="34" charset="0"/>
              </a:rPr>
              <a:t>Топология последовательного подключения – частная сеть, развернутая на сервере автоматизации</a:t>
            </a:r>
          </a:p>
        </p:txBody>
      </p:sp>
      <p:sp>
        <p:nvSpPr>
          <p:cNvPr id="22" name="Прямоугольник 21"/>
          <p:cNvSpPr/>
          <p:nvPr/>
        </p:nvSpPr>
        <p:spPr>
          <a:xfrm>
            <a:off x="4191991" y="4103118"/>
            <a:ext cx="906650" cy="153888"/>
          </a:xfrm>
          <a:prstGeom prst="rect">
            <a:avLst/>
          </a:prstGeom>
          <a:solidFill>
            <a:srgbClr val="B1B4B6"/>
          </a:solidFill>
        </p:spPr>
        <p:txBody>
          <a:bodyPr wrap="square" lIns="0" tIns="0" rIns="0" bIns="0" rtlCol="0">
            <a:spAutoFit/>
          </a:bodyPr>
          <a:lstStyle/>
          <a:p>
            <a:pPr indent="0" algn="ctr" rtl="0"/>
            <a:r>
              <a:rPr lang="ru-RU" sz="500" dirty="0">
                <a:solidFill>
                  <a:schemeClr val="bg1"/>
                </a:solidFill>
                <a:latin typeface="Arial" panose="020B0604020202020204" pitchFamily="34" charset="0"/>
                <a:cs typeface="Arial" panose="020B0604020202020204" pitchFamily="34" charset="0"/>
              </a:rPr>
              <a:t>Управления инфраструктурой зданий</a:t>
            </a:r>
          </a:p>
        </p:txBody>
      </p:sp>
      <p:sp>
        <p:nvSpPr>
          <p:cNvPr id="23" name="Прямоугольник 22"/>
          <p:cNvSpPr/>
          <p:nvPr/>
        </p:nvSpPr>
        <p:spPr>
          <a:xfrm>
            <a:off x="1606962" y="4328668"/>
            <a:ext cx="3491678" cy="276999"/>
          </a:xfrm>
          <a:prstGeom prst="rect">
            <a:avLst/>
          </a:prstGeom>
          <a:solidFill>
            <a:schemeClr val="bg1"/>
          </a:solidFill>
        </p:spPr>
        <p:txBody>
          <a:bodyPr wrap="square" lIns="0" tIns="0" rIns="0" bIns="0" rtlCol="0">
            <a:spAutoFit/>
          </a:bodyPr>
          <a:lstStyle/>
          <a:p>
            <a:pPr indent="0" rtl="0"/>
            <a:r>
              <a:rPr lang="ru-RU" sz="600" dirty="0">
                <a:solidFill>
                  <a:schemeClr val="tx1">
                    <a:lumMod val="50000"/>
                    <a:lumOff val="50000"/>
                  </a:schemeClr>
                </a:solidFill>
                <a:latin typeface="Arial" panose="020B0604020202020204" pitchFamily="34" charset="0"/>
                <a:cs typeface="Arial" panose="020B0604020202020204" pitchFamily="34" charset="0"/>
              </a:rPr>
              <a:t>Шнейдер Электрик и Cisco</a:t>
            </a:r>
            <a:r>
              <a:rPr lang="ru-RU" sz="600" baseline="30000" dirty="0">
                <a:solidFill>
                  <a:schemeClr val="tx1">
                    <a:lumMod val="50000"/>
                    <a:lumOff val="50000"/>
                  </a:schemeClr>
                </a:solidFill>
                <a:latin typeface="Arial" panose="020B0604020202020204" pitchFamily="34" charset="0"/>
                <a:cs typeface="Arial" panose="020B0604020202020204" pitchFamily="34" charset="0"/>
              </a:rPr>
              <a:t>®</a:t>
            </a:r>
            <a:r>
              <a:rPr lang="ru-RU" sz="600" dirty="0">
                <a:solidFill>
                  <a:schemeClr val="tx1">
                    <a:lumMod val="50000"/>
                    <a:lumOff val="50000"/>
                  </a:schemeClr>
                </a:solidFill>
                <a:latin typeface="Arial" panose="020B0604020202020204" pitchFamily="34" charset="0"/>
                <a:cs typeface="Arial" panose="020B0604020202020204" pitchFamily="34" charset="0"/>
              </a:rPr>
              <a:t> совместно разработали, испытали и подтвердили дизайн систем здания, которые дают клиентам уверенность в том, что их системы могут безопасно подключаться к комплексной IP-сети с устойчивой, легкоуправляемой архитектурой.</a:t>
            </a:r>
          </a:p>
        </p:txBody>
      </p:sp>
      <p:sp>
        <p:nvSpPr>
          <p:cNvPr id="24" name="Прямоугольник 23"/>
          <p:cNvSpPr/>
          <p:nvPr/>
        </p:nvSpPr>
        <p:spPr>
          <a:xfrm>
            <a:off x="5801011" y="3865784"/>
            <a:ext cx="1471327" cy="107722"/>
          </a:xfrm>
          <a:prstGeom prst="rect">
            <a:avLst/>
          </a:prstGeom>
          <a:solidFill>
            <a:schemeClr val="bg1"/>
          </a:solidFill>
        </p:spPr>
        <p:txBody>
          <a:bodyPr wrap="square" lIns="0" tIns="0" rIns="0" bIns="0" rtlCol="0">
            <a:spAutoFit/>
          </a:bodyPr>
          <a:lstStyle/>
          <a:p>
            <a:pPr indent="0" rtl="0"/>
            <a:r>
              <a:rPr lang="ru-RU" sz="350" dirty="0">
                <a:solidFill>
                  <a:srgbClr val="B4225A"/>
                </a:solidFill>
                <a:latin typeface="Arial" panose="020B0604020202020204" pitchFamily="34" charset="0"/>
                <a:cs typeface="Arial" panose="020B0604020202020204" pitchFamily="34" charset="0"/>
              </a:rPr>
              <a:t>Топология RSTP (с самовосстановлением)</a:t>
            </a:r>
          </a:p>
          <a:p>
            <a:pPr indent="0" rtl="0"/>
            <a:endParaRPr lang="ru-RU" sz="350" dirty="0">
              <a:solidFill>
                <a:srgbClr val="B4225A"/>
              </a:solidFill>
              <a:latin typeface="Arial" panose="020B0604020202020204" pitchFamily="34" charset="0"/>
              <a:cs typeface="Arial" panose="020B0604020202020204" pitchFamily="34" charset="0"/>
            </a:endParaRPr>
          </a:p>
        </p:txBody>
      </p:sp>
      <p:sp>
        <p:nvSpPr>
          <p:cNvPr id="25" name="Прямоугольник 24"/>
          <p:cNvSpPr/>
          <p:nvPr/>
        </p:nvSpPr>
        <p:spPr>
          <a:xfrm>
            <a:off x="6498336" y="3581400"/>
            <a:ext cx="303657" cy="184666"/>
          </a:xfrm>
          <a:prstGeom prst="rect">
            <a:avLst/>
          </a:prstGeom>
          <a:solidFill>
            <a:schemeClr val="bg1"/>
          </a:solidFill>
        </p:spPr>
        <p:txBody>
          <a:bodyPr wrap="square" lIns="0" tIns="0" rIns="0" bIns="0" rtlCol="0">
            <a:spAutoFit/>
          </a:bodyPr>
          <a:lstStyle/>
          <a:p>
            <a:pPr algn="ctr"/>
            <a:r>
              <a:rPr lang="ru-RU" sz="400" dirty="0">
                <a:solidFill>
                  <a:schemeClr val="tx1">
                    <a:lumMod val="65000"/>
                    <a:lumOff val="35000"/>
                  </a:schemeClr>
                </a:solidFill>
                <a:latin typeface="Arial" panose="020B0604020202020204" pitchFamily="34" charset="0"/>
                <a:cs typeface="Arial" panose="020B0604020202020204" pitchFamily="34" charset="0"/>
              </a:rPr>
              <a:t>Контроллер</a:t>
            </a:r>
          </a:p>
          <a:p>
            <a:pPr indent="0" algn="ctr" rtl="0"/>
            <a:r>
              <a:rPr lang="ru-RU" sz="400" dirty="0">
                <a:solidFill>
                  <a:schemeClr val="tx1">
                    <a:lumMod val="65000"/>
                    <a:lumOff val="35000"/>
                  </a:schemeClr>
                </a:solidFill>
                <a:latin typeface="Arial" panose="020B0604020202020204" pitchFamily="34" charset="0"/>
                <a:cs typeface="Arial" panose="020B0604020202020204" pitchFamily="34" charset="0"/>
              </a:rPr>
              <a:t>SmartX IP</a:t>
            </a:r>
          </a:p>
          <a:p>
            <a:pPr indent="0" algn="ctr" rtl="0"/>
            <a:r>
              <a:rPr lang="ru-RU" sz="400" dirty="0">
                <a:solidFill>
                  <a:schemeClr val="tx1">
                    <a:lumMod val="65000"/>
                    <a:lumOff val="35000"/>
                  </a:schemeClr>
                </a:solidFill>
                <a:latin typeface="Arial" panose="020B0604020202020204" pitchFamily="34" charset="0"/>
                <a:cs typeface="Arial" panose="020B0604020202020204" pitchFamily="34" charset="0"/>
              </a:rPr>
              <a:t>MP-V</a:t>
            </a:r>
          </a:p>
        </p:txBody>
      </p:sp>
      <p:sp>
        <p:nvSpPr>
          <p:cNvPr id="26" name="Прямоугольник 25"/>
          <p:cNvSpPr/>
          <p:nvPr/>
        </p:nvSpPr>
        <p:spPr>
          <a:xfrm>
            <a:off x="6612704" y="1988251"/>
            <a:ext cx="327182"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Arial" panose="020B0604020202020204" pitchFamily="34" charset="0"/>
                <a:cs typeface="Arial" panose="020B0604020202020204" pitchFamily="34" charset="0"/>
              </a:rPr>
              <a:t>Коммутатор Cisco IE</a:t>
            </a:r>
          </a:p>
        </p:txBody>
      </p:sp>
      <p:sp>
        <p:nvSpPr>
          <p:cNvPr id="27" name="Прямоугольник 26"/>
          <p:cNvSpPr/>
          <p:nvPr/>
        </p:nvSpPr>
        <p:spPr>
          <a:xfrm>
            <a:off x="6926730" y="1993822"/>
            <a:ext cx="347472"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Arial" panose="020B0604020202020204" pitchFamily="34" charset="0"/>
                <a:cs typeface="Arial" panose="020B0604020202020204" pitchFamily="34" charset="0"/>
              </a:rPr>
              <a:t>Сервер SmarlX Edge</a:t>
            </a:r>
          </a:p>
        </p:txBody>
      </p:sp>
      <p:sp>
        <p:nvSpPr>
          <p:cNvPr id="28" name="Прямоугольник 27"/>
          <p:cNvSpPr/>
          <p:nvPr/>
        </p:nvSpPr>
        <p:spPr>
          <a:xfrm>
            <a:off x="6214872" y="1743456"/>
            <a:ext cx="484632"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Arial" panose="020B0604020202020204" pitchFamily="34" charset="0"/>
                <a:cs typeface="Arial" panose="020B0604020202020204" pitchFamily="34" charset="0"/>
              </a:rPr>
              <a:t>EcoStruxure</a:t>
            </a:r>
            <a:br>
              <a:rPr lang="ru-RU" sz="400" dirty="0">
                <a:solidFill>
                  <a:schemeClr val="tx1">
                    <a:lumMod val="65000"/>
                    <a:lumOff val="35000"/>
                  </a:schemeClr>
                </a:solidFill>
                <a:latin typeface="Arial" panose="020B0604020202020204" pitchFamily="34" charset="0"/>
                <a:cs typeface="Arial" panose="020B0604020202020204" pitchFamily="34" charset="0"/>
              </a:rPr>
            </a:br>
            <a:r>
              <a:rPr lang="ru-RU" sz="400" dirty="0">
                <a:solidFill>
                  <a:schemeClr val="tx1">
                    <a:lumMod val="65000"/>
                    <a:lumOff val="35000"/>
                  </a:schemeClr>
                </a:solidFill>
                <a:latin typeface="Arial" panose="020B0604020202020204" pitchFamily="34" charset="0"/>
                <a:cs typeface="Arial" panose="020B0604020202020204" pitchFamily="34" charset="0"/>
              </a:rPr>
              <a:t>Building Operation</a:t>
            </a:r>
          </a:p>
        </p:txBody>
      </p:sp>
      <p:sp>
        <p:nvSpPr>
          <p:cNvPr id="29" name="Прямоугольник 28"/>
          <p:cNvSpPr/>
          <p:nvPr/>
        </p:nvSpPr>
        <p:spPr>
          <a:xfrm>
            <a:off x="4841554" y="2000188"/>
            <a:ext cx="328747"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Arial" panose="020B0604020202020204" pitchFamily="34" charset="0"/>
                <a:cs typeface="Arial" panose="020B0604020202020204" pitchFamily="34" charset="0"/>
              </a:rPr>
              <a:t>Коммутатор </a:t>
            </a:r>
            <a:br>
              <a:rPr lang="ru-RU" sz="400" dirty="0">
                <a:solidFill>
                  <a:schemeClr val="tx1">
                    <a:lumMod val="65000"/>
                    <a:lumOff val="35000"/>
                  </a:schemeClr>
                </a:solidFill>
                <a:latin typeface="Arial" panose="020B0604020202020204" pitchFamily="34" charset="0"/>
                <a:cs typeface="Arial" panose="020B0604020202020204" pitchFamily="34" charset="0"/>
              </a:rPr>
            </a:br>
            <a:r>
              <a:rPr lang="ru-RU" sz="400" dirty="0">
                <a:solidFill>
                  <a:schemeClr val="tx1">
                    <a:lumMod val="65000"/>
                    <a:lumOff val="35000"/>
                  </a:schemeClr>
                </a:solidFill>
                <a:latin typeface="Arial" panose="020B0604020202020204" pitchFamily="34" charset="0"/>
                <a:cs typeface="Arial" panose="020B0604020202020204" pitchFamily="34" charset="0"/>
              </a:rPr>
              <a:t>Cisco IE</a:t>
            </a:r>
          </a:p>
        </p:txBody>
      </p:sp>
      <p:sp>
        <p:nvSpPr>
          <p:cNvPr id="30" name="Прямоугольник 29"/>
          <p:cNvSpPr/>
          <p:nvPr/>
        </p:nvSpPr>
        <p:spPr>
          <a:xfrm>
            <a:off x="1614100" y="236590"/>
            <a:ext cx="2143872" cy="302647"/>
          </a:xfrm>
          <a:prstGeom prst="rect">
            <a:avLst/>
          </a:prstGeom>
          <a:solidFill>
            <a:schemeClr val="bg1"/>
          </a:solidFill>
        </p:spPr>
        <p:txBody>
          <a:bodyPr lIns="0" tIns="0" rIns="0" bIns="0" rtlCol="0">
            <a:spAutoFit/>
          </a:bodyPr>
          <a:lstStyle/>
          <a:p>
            <a:pPr indent="0" rtl="0">
              <a:spcAft>
                <a:spcPts val="200"/>
              </a:spcAft>
            </a:pPr>
            <a:r>
              <a:rPr lang="ru-RU" sz="1000" dirty="0">
                <a:solidFill>
                  <a:srgbClr val="05AD60"/>
                </a:solidFill>
                <a:latin typeface="Arial" panose="020B0604020202020204" pitchFamily="34" charset="0"/>
                <a:cs typeface="Arial" panose="020B0604020202020204" pitchFamily="34" charset="0"/>
              </a:rPr>
              <a:t>EcoStruxure</a:t>
            </a:r>
            <a:r>
              <a:rPr lang="ru-RU" sz="1000" baseline="30000" dirty="0">
                <a:solidFill>
                  <a:srgbClr val="05AD60"/>
                </a:solidFill>
                <a:latin typeface="Arial" panose="020B0604020202020204" pitchFamily="34" charset="0"/>
                <a:cs typeface="Arial" panose="020B0604020202020204" pitchFamily="34" charset="0"/>
              </a:rPr>
              <a:t>TM</a:t>
            </a:r>
            <a:r>
              <a:rPr lang="ru-RU" sz="1000" dirty="0">
                <a:solidFill>
                  <a:srgbClr val="05AD60"/>
                </a:solidFill>
                <a:latin typeface="Arial" panose="020B0604020202020204" pitchFamily="34" charset="0"/>
                <a:cs typeface="Arial" panose="020B0604020202020204" pitchFamily="34" charset="0"/>
              </a:rPr>
              <a:t> Building</a:t>
            </a:r>
          </a:p>
          <a:p>
            <a:pPr indent="0" rtl="0">
              <a:spcAft>
                <a:spcPts val="210"/>
              </a:spcAft>
            </a:pPr>
            <a:r>
              <a:rPr lang="ru-RU" sz="800" dirty="0">
                <a:solidFill>
                  <a:srgbClr val="05AD60"/>
                </a:solidFill>
                <a:latin typeface="Arial" panose="020B0604020202020204" pitchFamily="34" charset="0"/>
                <a:cs typeface="Arial" panose="020B0604020202020204" pitchFamily="34" charset="0"/>
              </a:rPr>
              <a:t>Работает от EcoStruxure</a:t>
            </a:r>
            <a:r>
              <a:rPr lang="ru-RU" sz="800" baseline="30000" dirty="0">
                <a:solidFill>
                  <a:srgbClr val="05AD60"/>
                </a:solidFill>
                <a:latin typeface="Arial" panose="020B0604020202020204" pitchFamily="34" charset="0"/>
                <a:cs typeface="Arial" panose="020B0604020202020204" pitchFamily="34" charset="0"/>
              </a:rPr>
              <a:t>TM</a:t>
            </a:r>
            <a:r>
              <a:rPr lang="ru-RU" sz="800" dirty="0">
                <a:solidFill>
                  <a:srgbClr val="05AD60"/>
                </a:solidFill>
                <a:latin typeface="Arial" panose="020B0604020202020204" pitchFamily="34" charset="0"/>
                <a:cs typeface="Arial" panose="020B0604020202020204" pitchFamily="34" charset="0"/>
              </a:rPr>
              <a:t> Building Operation</a:t>
            </a:r>
          </a:p>
        </p:txBody>
      </p:sp>
      <p:sp>
        <p:nvSpPr>
          <p:cNvPr id="31" name="Прямоугольник 30"/>
          <p:cNvSpPr/>
          <p:nvPr/>
        </p:nvSpPr>
        <p:spPr>
          <a:xfrm>
            <a:off x="1614100" y="574738"/>
            <a:ext cx="1271975" cy="92333"/>
          </a:xfrm>
          <a:prstGeom prst="rect">
            <a:avLst/>
          </a:prstGeom>
          <a:solidFill>
            <a:schemeClr val="bg1"/>
          </a:solidFill>
        </p:spPr>
        <p:txBody>
          <a:bodyPr wrap="square" lIns="0" tIns="0" rIns="0" bIns="0" rtlCol="0">
            <a:spAutoFit/>
          </a:bodyPr>
          <a:lstStyle/>
          <a:p>
            <a:pPr indent="0" rtl="0">
              <a:spcBef>
                <a:spcPts val="210"/>
              </a:spcBef>
              <a:spcAft>
                <a:spcPts val="1890"/>
              </a:spcAft>
            </a:pPr>
            <a:r>
              <a:rPr lang="ru-RU" sz="600" b="1" dirty="0">
                <a:solidFill>
                  <a:schemeClr val="tx1">
                    <a:lumMod val="65000"/>
                    <a:lumOff val="35000"/>
                  </a:schemeClr>
                </a:solidFill>
                <a:latin typeface="Arial" panose="020B0604020202020204" pitchFamily="34" charset="0"/>
                <a:cs typeface="Arial" panose="020B0604020202020204" pitchFamily="34" charset="0"/>
              </a:rPr>
              <a:t>Эволюция опций IP-топологии</a:t>
            </a:r>
          </a:p>
        </p:txBody>
      </p:sp>
      <p:sp>
        <p:nvSpPr>
          <p:cNvPr id="32" name="Прямоугольник 31"/>
          <p:cNvSpPr/>
          <p:nvPr/>
        </p:nvSpPr>
        <p:spPr>
          <a:xfrm>
            <a:off x="1625875" y="3128199"/>
            <a:ext cx="359291" cy="107722"/>
          </a:xfrm>
          <a:prstGeom prst="rect">
            <a:avLst/>
          </a:prstGeom>
          <a:solidFill>
            <a:srgbClr val="5DBC60"/>
          </a:solidFill>
        </p:spPr>
        <p:txBody>
          <a:bodyPr wrap="square" lIns="0" tIns="0" rIns="0" bIns="0" rtlCol="0">
            <a:spAutoFit/>
          </a:bodyPr>
          <a:lstStyle/>
          <a:p>
            <a:pPr indent="0" rtl="0"/>
            <a:r>
              <a:rPr lang="ru-RU" sz="350" dirty="0">
                <a:solidFill>
                  <a:schemeClr val="bg1"/>
                </a:solidFill>
                <a:latin typeface="Arial" panose="020B0604020202020204" pitchFamily="34" charset="0"/>
                <a:cs typeface="Arial" panose="020B0604020202020204" pitchFamily="34" charset="0"/>
              </a:rPr>
              <a:t>Подключаемые продукты</a:t>
            </a:r>
          </a:p>
        </p:txBody>
      </p:sp>
      <p:sp>
        <p:nvSpPr>
          <p:cNvPr id="33" name="Прямоугольник 32"/>
          <p:cNvSpPr/>
          <p:nvPr/>
        </p:nvSpPr>
        <p:spPr>
          <a:xfrm>
            <a:off x="5038855" y="3652164"/>
            <a:ext cx="131446" cy="61555"/>
          </a:xfrm>
          <a:prstGeom prst="rect">
            <a:avLst/>
          </a:prstGeom>
          <a:solidFill>
            <a:schemeClr val="bg1"/>
          </a:solidFill>
        </p:spPr>
        <p:txBody>
          <a:bodyPr wrap="none" lIns="0" tIns="0" rIns="0" bIns="0" rtlCol="0">
            <a:spAutoFit/>
          </a:bodyPr>
          <a:lstStyle/>
          <a:p>
            <a:pPr indent="0" rtl="0"/>
            <a:r>
              <a:rPr lang="ru-RU" sz="400" dirty="0">
                <a:solidFill>
                  <a:schemeClr val="tx1">
                    <a:lumMod val="65000"/>
                    <a:lumOff val="35000"/>
                  </a:schemeClr>
                </a:solidFill>
                <a:latin typeface="Arial" panose="020B0604020202020204" pitchFamily="34" charset="0"/>
                <a:cs typeface="Arial" panose="020B0604020202020204" pitchFamily="34" charset="0"/>
              </a:rPr>
              <a:t>MP-C</a:t>
            </a:r>
          </a:p>
        </p:txBody>
      </p:sp>
      <p:sp>
        <p:nvSpPr>
          <p:cNvPr id="34" name="Прямоугольник 33"/>
          <p:cNvSpPr/>
          <p:nvPr/>
        </p:nvSpPr>
        <p:spPr>
          <a:xfrm>
            <a:off x="2277272" y="1809757"/>
            <a:ext cx="185702" cy="53861"/>
          </a:xfrm>
          <a:prstGeom prst="rect">
            <a:avLst/>
          </a:prstGeom>
          <a:solidFill>
            <a:schemeClr val="bg1"/>
          </a:solidFill>
        </p:spPr>
        <p:txBody>
          <a:bodyPr wrap="square" lIns="0" tIns="0" rIns="0" bIns="0" rtlCol="0">
            <a:spAutoFit/>
          </a:bodyPr>
          <a:lstStyle/>
          <a:p>
            <a:pPr indent="0" algn="ctr" rtl="0"/>
            <a:r>
              <a:rPr lang="ru-RU" sz="350" dirty="0">
                <a:solidFill>
                  <a:srgbClr val="5DBC60"/>
                </a:solidFill>
                <a:latin typeface="+mj-lt"/>
              </a:rPr>
              <a:t>IP</a:t>
            </a:r>
          </a:p>
        </p:txBody>
      </p:sp>
      <p:sp>
        <p:nvSpPr>
          <p:cNvPr id="35" name="Прямоугольник 34"/>
          <p:cNvSpPr/>
          <p:nvPr/>
        </p:nvSpPr>
        <p:spPr>
          <a:xfrm>
            <a:off x="2549607" y="2416724"/>
            <a:ext cx="53861" cy="53861"/>
          </a:xfrm>
          <a:prstGeom prst="rect">
            <a:avLst/>
          </a:prstGeom>
          <a:solidFill>
            <a:schemeClr val="bg1"/>
          </a:solidFill>
        </p:spPr>
        <p:txBody>
          <a:bodyPr vert="vert270" wrap="square" lIns="0" tIns="0" rIns="0" bIns="0" rtlCol="0">
            <a:spAutoFit/>
          </a:bodyPr>
          <a:lstStyle/>
          <a:p>
            <a:pPr indent="0" algn="ctr" rtl="0"/>
            <a:r>
              <a:rPr lang="ru-RU" sz="350" dirty="0">
                <a:solidFill>
                  <a:srgbClr val="5DBC60"/>
                </a:solidFill>
                <a:latin typeface="+mj-lt"/>
              </a:rPr>
              <a:t>IP</a:t>
            </a:r>
          </a:p>
        </p:txBody>
      </p:sp>
      <p:sp>
        <p:nvSpPr>
          <p:cNvPr id="36" name="Прямоугольник 35"/>
          <p:cNvSpPr/>
          <p:nvPr/>
        </p:nvSpPr>
        <p:spPr>
          <a:xfrm rot="2700000">
            <a:off x="4566597" y="2265303"/>
            <a:ext cx="53861" cy="53861"/>
          </a:xfrm>
          <a:prstGeom prst="rect">
            <a:avLst/>
          </a:prstGeom>
          <a:solidFill>
            <a:schemeClr val="bg1"/>
          </a:solidFill>
        </p:spPr>
        <p:txBody>
          <a:bodyPr vert="vert270" wrap="square" lIns="0" tIns="0" rIns="0" bIns="0" rtlCol="0">
            <a:spAutoFit/>
          </a:bodyPr>
          <a:lstStyle/>
          <a:p>
            <a:pPr indent="0" algn="ctr" rtl="0"/>
            <a:r>
              <a:rPr lang="ru-RU" sz="350" dirty="0">
                <a:solidFill>
                  <a:srgbClr val="5DBC60"/>
                </a:solidFill>
                <a:latin typeface="+mj-lt"/>
              </a:rPr>
              <a:t>IP</a:t>
            </a:r>
          </a:p>
        </p:txBody>
      </p:sp>
      <p:sp>
        <p:nvSpPr>
          <p:cNvPr id="37" name="Прямоугольник 36"/>
          <p:cNvSpPr/>
          <p:nvPr/>
        </p:nvSpPr>
        <p:spPr>
          <a:xfrm>
            <a:off x="5970463" y="2415097"/>
            <a:ext cx="53861" cy="53861"/>
          </a:xfrm>
          <a:prstGeom prst="rect">
            <a:avLst/>
          </a:prstGeom>
          <a:solidFill>
            <a:schemeClr val="bg1"/>
          </a:solidFill>
        </p:spPr>
        <p:txBody>
          <a:bodyPr vert="vert270" wrap="square" lIns="0" tIns="0" rIns="0" bIns="0" rtlCol="0">
            <a:spAutoFit/>
          </a:bodyPr>
          <a:lstStyle/>
          <a:p>
            <a:pPr indent="0" algn="ctr" rtl="0"/>
            <a:r>
              <a:rPr lang="ru-RU" sz="350" dirty="0">
                <a:solidFill>
                  <a:srgbClr val="5DBC60"/>
                </a:solidFill>
                <a:latin typeface="+mj-lt"/>
              </a:rPr>
              <a:t>IP</a:t>
            </a:r>
          </a:p>
        </p:txBody>
      </p:sp>
      <p:sp>
        <p:nvSpPr>
          <p:cNvPr id="38" name="Прямоугольник 37"/>
          <p:cNvSpPr/>
          <p:nvPr/>
        </p:nvSpPr>
        <p:spPr>
          <a:xfrm>
            <a:off x="3387083" y="2409843"/>
            <a:ext cx="53861" cy="53861"/>
          </a:xfrm>
          <a:prstGeom prst="rect">
            <a:avLst/>
          </a:prstGeom>
          <a:solidFill>
            <a:schemeClr val="bg1"/>
          </a:solidFill>
        </p:spPr>
        <p:txBody>
          <a:bodyPr vert="vert270" wrap="square" lIns="0" tIns="0" rIns="0" bIns="0" rtlCol="0">
            <a:spAutoFit/>
          </a:bodyPr>
          <a:lstStyle/>
          <a:p>
            <a:pPr indent="0" algn="ctr" rtl="0"/>
            <a:r>
              <a:rPr lang="ru-RU" sz="350" dirty="0">
                <a:solidFill>
                  <a:srgbClr val="5DBC60"/>
                </a:solidFill>
                <a:latin typeface="+mj-lt"/>
              </a:rPr>
              <a:t>IP</a:t>
            </a:r>
          </a:p>
        </p:txBody>
      </p:sp>
      <p:sp>
        <p:nvSpPr>
          <p:cNvPr id="39" name="Прямоугольник 38"/>
          <p:cNvSpPr/>
          <p:nvPr/>
        </p:nvSpPr>
        <p:spPr>
          <a:xfrm>
            <a:off x="1636522" y="1740154"/>
            <a:ext cx="313944" cy="161583"/>
          </a:xfrm>
          <a:prstGeom prst="rect">
            <a:avLst/>
          </a:prstGeom>
          <a:solidFill>
            <a:srgbClr val="5DBC60"/>
          </a:solidFill>
        </p:spPr>
        <p:txBody>
          <a:bodyPr wrap="square" lIns="0" tIns="0" rIns="0" bIns="0" rtlCol="0">
            <a:spAutoFit/>
          </a:bodyPr>
          <a:lstStyle/>
          <a:p>
            <a:pPr indent="0" rtl="0"/>
            <a:r>
              <a:rPr lang="ru-RU" sz="350" dirty="0">
                <a:solidFill>
                  <a:schemeClr val="bg1"/>
                </a:solidFill>
                <a:latin typeface="Arial" panose="020B0604020202020204" pitchFamily="34" charset="0"/>
                <a:cs typeface="Arial" panose="020B0604020202020204" pitchFamily="34" charset="0"/>
              </a:rPr>
              <a:t>Управление </a:t>
            </a:r>
            <a:br>
              <a:rPr lang="ru-RU" sz="350" dirty="0">
                <a:solidFill>
                  <a:schemeClr val="bg1"/>
                </a:solidFill>
                <a:latin typeface="Arial" panose="020B0604020202020204" pitchFamily="34" charset="0"/>
                <a:cs typeface="Arial" panose="020B0604020202020204" pitchFamily="34" charset="0"/>
              </a:rPr>
            </a:br>
            <a:r>
              <a:rPr lang="ru-RU" sz="350" dirty="0">
                <a:solidFill>
                  <a:schemeClr val="bg1"/>
                </a:solidFill>
                <a:latin typeface="Arial" panose="020B0604020202020204" pitchFamily="34" charset="0"/>
                <a:cs typeface="Arial" panose="020B0604020202020204" pitchFamily="34" charset="0"/>
              </a:rPr>
              <a:t>сетевой периферией</a:t>
            </a:r>
          </a:p>
        </p:txBody>
      </p:sp>
    </p:spTree>
    <p:extLst>
      <p:ext uri="{BB962C8B-B14F-4D97-AF65-F5344CB8AC3E}">
        <p14:creationId xmlns:p14="http://schemas.microsoft.com/office/powerpoint/2010/main" val="2666661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F05574-0199-4F9C-AD66-5CE73796A235}"/>
              </a:ext>
            </a:extLst>
          </p:cNvPr>
          <p:cNvSpPr>
            <a:spLocks noGrp="1"/>
          </p:cNvSpPr>
          <p:nvPr>
            <p:ph type="sldNum" sz="quarter" idx="4"/>
          </p:nvPr>
        </p:nvSpPr>
        <p:spPr>
          <a:xfrm>
            <a:off x="2232997" y="4872395"/>
            <a:ext cx="525690" cy="92333"/>
          </a:xfrm>
        </p:spPr>
        <p:txBody>
          <a:bodyPr rtlCol="0"/>
          <a:lstStyle/>
          <a:p>
            <a:pPr rtl="0"/>
            <a:r>
              <a:rPr lang="ru-RU" dirty="0">
                <a:solidFill>
                  <a:srgbClr val="3DCD58"/>
                </a:solidFill>
              </a:rPr>
              <a:t>Страница </a:t>
            </a:r>
            <a:fld id="{5A9C12DC-491F-9444-86A2-13AC5C62A2FC}" type="slidenum">
              <a:rPr lang="ru-RU" smtClean="0">
                <a:solidFill>
                  <a:srgbClr val="3DCD58"/>
                </a:solidFill>
              </a:rPr>
              <a:pPr/>
              <a:t>56</a:t>
            </a:fld>
            <a:endParaRPr lang="ru-RU" dirty="0">
              <a:solidFill>
                <a:srgbClr val="3DCD58"/>
              </a:solidFill>
            </a:endParaRPr>
          </a:p>
        </p:txBody>
      </p:sp>
      <p:sp>
        <p:nvSpPr>
          <p:cNvPr id="3" name="Footer Placeholder 2">
            <a:extLst>
              <a:ext uri="{FF2B5EF4-FFF2-40B4-BE49-F238E27FC236}">
                <a16:creationId xmlns:a16="http://schemas.microsoft.com/office/drawing/2014/main" id="{A29B95BF-267B-4338-8FB9-7BAAA77B51C2}"/>
              </a:ext>
            </a:extLst>
          </p:cNvPr>
          <p:cNvSpPr>
            <a:spLocks noGrp="1"/>
          </p:cNvSpPr>
          <p:nvPr>
            <p:ph type="ftr" sz="quarter" idx="3"/>
          </p:nvPr>
        </p:nvSpPr>
        <p:spPr>
          <a:xfrm>
            <a:off x="252413" y="4866530"/>
            <a:ext cx="2268950" cy="92333"/>
          </a:xfrm>
        </p:spPr>
        <p:txBody>
          <a:bodyPr rtlCol="0"/>
          <a:lstStyle/>
          <a:p>
            <a:pPr rtl="0"/>
            <a:r>
              <a:rPr lang="ru-RU" dirty="0">
                <a:solidFill>
                  <a:srgbClr val="626469"/>
                </a:solidFill>
              </a:rPr>
              <a:t>Интеллектуальная собственность Шнейдер Электрик |</a:t>
            </a:r>
          </a:p>
        </p:txBody>
      </p:sp>
      <p:pic>
        <p:nvPicPr>
          <p:cNvPr id="6" name="Picture 5">
            <a:extLst>
              <a:ext uri="{FF2B5EF4-FFF2-40B4-BE49-F238E27FC236}">
                <a16:creationId xmlns:a16="http://schemas.microsoft.com/office/drawing/2014/main" id="{BE19DF32-485F-4193-B778-DDCC3496A93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97877" y="164625"/>
            <a:ext cx="6256704" cy="4692528"/>
          </a:xfrm>
          <a:prstGeom prst="rect">
            <a:avLst/>
          </a:prstGeom>
        </p:spPr>
      </p:pic>
      <p:sp>
        <p:nvSpPr>
          <p:cNvPr id="7" name="Rectangle: Rounded Corners 6">
            <a:extLst>
              <a:ext uri="{FF2B5EF4-FFF2-40B4-BE49-F238E27FC236}">
                <a16:creationId xmlns:a16="http://schemas.microsoft.com/office/drawing/2014/main" id="{7A2FD00F-1CEB-4FE0-8BFB-94DA463B52BA}"/>
              </a:ext>
            </a:extLst>
          </p:cNvPr>
          <p:cNvSpPr/>
          <p:nvPr/>
        </p:nvSpPr>
        <p:spPr>
          <a:xfrm>
            <a:off x="7582416" y="4406462"/>
            <a:ext cx="1495478" cy="63062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ru-RU" dirty="0"/>
          </a:p>
        </p:txBody>
      </p:sp>
      <p:sp>
        <p:nvSpPr>
          <p:cNvPr id="8" name="Rectangle: Rounded Corners 7">
            <a:extLst>
              <a:ext uri="{FF2B5EF4-FFF2-40B4-BE49-F238E27FC236}">
                <a16:creationId xmlns:a16="http://schemas.microsoft.com/office/drawing/2014/main" id="{A548341C-8E8A-40A8-9514-A08BBC31DDF2}"/>
              </a:ext>
            </a:extLst>
          </p:cNvPr>
          <p:cNvSpPr/>
          <p:nvPr/>
        </p:nvSpPr>
        <p:spPr>
          <a:xfrm>
            <a:off x="7592922" y="4456383"/>
            <a:ext cx="1495478" cy="63062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ru-RU" dirty="0"/>
          </a:p>
        </p:txBody>
      </p:sp>
      <p:sp>
        <p:nvSpPr>
          <p:cNvPr id="9" name="Прямоугольник 8"/>
          <p:cNvSpPr/>
          <p:nvPr/>
        </p:nvSpPr>
        <p:spPr>
          <a:xfrm>
            <a:off x="4029456" y="4103938"/>
            <a:ext cx="975360" cy="153888"/>
          </a:xfrm>
          <a:prstGeom prst="rect">
            <a:avLst/>
          </a:prstGeom>
          <a:solidFill>
            <a:srgbClr val="B1B4B6"/>
          </a:solidFill>
        </p:spPr>
        <p:txBody>
          <a:bodyPr wrap="square" lIns="0" tIns="0" rIns="0" bIns="0" rtlCol="0">
            <a:spAutoFit/>
          </a:bodyPr>
          <a:lstStyle/>
          <a:p>
            <a:pPr indent="0" algn="ctr" rtl="0"/>
            <a:r>
              <a:rPr lang="ru-RU" sz="500" dirty="0">
                <a:solidFill>
                  <a:schemeClr val="bg1"/>
                </a:solidFill>
                <a:latin typeface="Arial" panose="020B0604020202020204" pitchFamily="34" charset="0"/>
                <a:cs typeface="Arial" panose="020B0604020202020204" pitchFamily="34" charset="0"/>
              </a:rPr>
              <a:t>Управления инфраструктурой зданий</a:t>
            </a:r>
          </a:p>
        </p:txBody>
      </p:sp>
      <p:sp>
        <p:nvSpPr>
          <p:cNvPr id="10" name="Прямоугольник 9"/>
          <p:cNvSpPr/>
          <p:nvPr/>
        </p:nvSpPr>
        <p:spPr>
          <a:xfrm>
            <a:off x="1527174" y="4323026"/>
            <a:ext cx="3322193" cy="276999"/>
          </a:xfrm>
          <a:prstGeom prst="rect">
            <a:avLst/>
          </a:prstGeom>
          <a:solidFill>
            <a:schemeClr val="bg1"/>
          </a:solidFill>
        </p:spPr>
        <p:txBody>
          <a:bodyPr wrap="square" lIns="0" tIns="0" rIns="0" bIns="0" rtlCol="0">
            <a:spAutoFit/>
          </a:bodyPr>
          <a:lstStyle/>
          <a:p>
            <a:pPr indent="0" rtl="0"/>
            <a:r>
              <a:rPr lang="ru-RU" sz="600" dirty="0">
                <a:solidFill>
                  <a:schemeClr val="tx1">
                    <a:lumMod val="50000"/>
                    <a:lumOff val="50000"/>
                  </a:schemeClr>
                </a:solidFill>
                <a:latin typeface="Arial" panose="020B0604020202020204" pitchFamily="34" charset="0"/>
                <a:cs typeface="Arial" panose="020B0604020202020204" pitchFamily="34" charset="0"/>
              </a:rPr>
              <a:t>Шнейдер Электрик и Cisco</a:t>
            </a:r>
            <a:r>
              <a:rPr lang="ru-RU" sz="600" baseline="30000" dirty="0">
                <a:solidFill>
                  <a:schemeClr val="tx1">
                    <a:lumMod val="50000"/>
                    <a:lumOff val="50000"/>
                  </a:schemeClr>
                </a:solidFill>
                <a:latin typeface="Arial" panose="020B0604020202020204" pitchFamily="34" charset="0"/>
                <a:cs typeface="Arial" panose="020B0604020202020204" pitchFamily="34" charset="0"/>
              </a:rPr>
              <a:t>®</a:t>
            </a:r>
            <a:r>
              <a:rPr lang="ru-RU" sz="600" dirty="0">
                <a:solidFill>
                  <a:schemeClr val="tx1">
                    <a:lumMod val="50000"/>
                    <a:lumOff val="50000"/>
                  </a:schemeClr>
                </a:solidFill>
                <a:latin typeface="Arial" panose="020B0604020202020204" pitchFamily="34" charset="0"/>
                <a:cs typeface="Arial" panose="020B0604020202020204" pitchFamily="34" charset="0"/>
              </a:rPr>
              <a:t> совместно разработали, испытали и подтвердили дизайн систем здания, которые дают клиентам уверенность в том, что их системы могут безопасно подключаться к комплексной IP-сети с устойчивой, легкоуправляемой архитектурой.</a:t>
            </a:r>
          </a:p>
        </p:txBody>
      </p:sp>
      <p:sp>
        <p:nvSpPr>
          <p:cNvPr id="12" name="Прямоугольник 11"/>
          <p:cNvSpPr/>
          <p:nvPr/>
        </p:nvSpPr>
        <p:spPr>
          <a:xfrm>
            <a:off x="2234184" y="2538984"/>
            <a:ext cx="387096" cy="106680"/>
          </a:xfrm>
          <a:prstGeom prst="rect">
            <a:avLst/>
          </a:prstGeom>
          <a:solidFill>
            <a:schemeClr val="bg1"/>
          </a:solidFill>
        </p:spPr>
        <p:txBody>
          <a:bodyPr lIns="0" tIns="0" rIns="0" bIns="0" rtlCol="0">
            <a:noAutofit/>
          </a:bodyPr>
          <a:lstStyle/>
          <a:p>
            <a:pPr indent="0" algn="ctr" rtl="0"/>
            <a:r>
              <a:rPr lang="ru-RU" sz="400" dirty="0">
                <a:solidFill>
                  <a:schemeClr val="tx1">
                    <a:lumMod val="65000"/>
                    <a:lumOff val="35000"/>
                  </a:schemeClr>
                </a:solidFill>
                <a:latin typeface="+mj-lt"/>
              </a:rPr>
              <a:t>Контролер SniarlX IP MP-C</a:t>
            </a:r>
          </a:p>
        </p:txBody>
      </p:sp>
      <p:sp>
        <p:nvSpPr>
          <p:cNvPr id="13" name="Прямоугольник 12"/>
          <p:cNvSpPr/>
          <p:nvPr/>
        </p:nvSpPr>
        <p:spPr>
          <a:xfrm>
            <a:off x="2990088" y="2453132"/>
            <a:ext cx="443355" cy="144000"/>
          </a:xfrm>
          <a:prstGeom prst="rect">
            <a:avLst/>
          </a:prstGeom>
          <a:solidFill>
            <a:schemeClr val="bg1"/>
          </a:solidFill>
        </p:spPr>
        <p:txBody>
          <a:bodyPr wrap="none" lIns="0" tIns="0" rIns="0" bIns="0" rtlCol="0">
            <a:noAutofit/>
          </a:bodyPr>
          <a:lstStyle/>
          <a:p>
            <a:pPr indent="0" algn="ctr" rtl="0"/>
            <a:r>
              <a:rPr lang="ru-RU" sz="400" dirty="0">
                <a:solidFill>
                  <a:schemeClr val="tx1">
                    <a:lumMod val="65000"/>
                    <a:lumOff val="35000"/>
                  </a:schemeClr>
                </a:solidFill>
                <a:latin typeface="+mj-lt"/>
              </a:rPr>
              <a:t>Подключение </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типа «звезда»</a:t>
            </a:r>
          </a:p>
        </p:txBody>
      </p:sp>
      <p:sp>
        <p:nvSpPr>
          <p:cNvPr id="14" name="Прямоугольник 13"/>
          <p:cNvSpPr/>
          <p:nvPr/>
        </p:nvSpPr>
        <p:spPr>
          <a:xfrm>
            <a:off x="2825496" y="2181320"/>
            <a:ext cx="222504" cy="210312"/>
          </a:xfrm>
          <a:prstGeom prst="rect">
            <a:avLst/>
          </a:prstGeom>
          <a:solidFill>
            <a:schemeClr val="bg1"/>
          </a:solidFill>
        </p:spPr>
        <p:txBody>
          <a:bodyPr lIns="0" tIns="0" rIns="0" bIns="0" rtlCol="0">
            <a:noAutofit/>
          </a:bodyPr>
          <a:lstStyle/>
          <a:p>
            <a:pPr indent="0" algn="ctr" rtl="0"/>
            <a:r>
              <a:rPr lang="ru-RU" sz="400" dirty="0">
                <a:solidFill>
                  <a:schemeClr val="tx1">
                    <a:lumMod val="65000"/>
                    <a:lumOff val="35000"/>
                  </a:schemeClr>
                </a:solidFill>
                <a:latin typeface="+mj-lt"/>
              </a:rPr>
              <a:t>Сервер SmartX Edge DHCP</a:t>
            </a:r>
          </a:p>
        </p:txBody>
      </p:sp>
      <p:sp>
        <p:nvSpPr>
          <p:cNvPr id="15" name="Прямоугольник 14"/>
          <p:cNvSpPr/>
          <p:nvPr/>
        </p:nvSpPr>
        <p:spPr>
          <a:xfrm>
            <a:off x="3624072" y="2188464"/>
            <a:ext cx="545212" cy="210312"/>
          </a:xfrm>
          <a:prstGeom prst="rect">
            <a:avLst/>
          </a:prstGeom>
          <a:solidFill>
            <a:schemeClr val="bg1"/>
          </a:solidFill>
        </p:spPr>
        <p:txBody>
          <a:bodyPr lIns="0" tIns="0" rIns="0" bIns="0" rtlCol="0">
            <a:noAutofit/>
          </a:bodyPr>
          <a:lstStyle/>
          <a:p>
            <a:pPr indent="0" algn="ctr" rtl="0"/>
            <a:r>
              <a:rPr lang="ru-RU" sz="400" dirty="0">
                <a:solidFill>
                  <a:schemeClr val="tx1">
                    <a:lumMod val="65000"/>
                    <a:lumOff val="35000"/>
                  </a:schemeClr>
                </a:solidFill>
                <a:latin typeface="+mj-lt"/>
              </a:rPr>
              <a:t>Сервер SmartX Edge DHCP</a:t>
            </a:r>
          </a:p>
        </p:txBody>
      </p:sp>
      <p:sp>
        <p:nvSpPr>
          <p:cNvPr id="16" name="Прямоугольник 15"/>
          <p:cNvSpPr/>
          <p:nvPr/>
        </p:nvSpPr>
        <p:spPr>
          <a:xfrm>
            <a:off x="3665410" y="2538984"/>
            <a:ext cx="364046" cy="124968"/>
          </a:xfrm>
          <a:prstGeom prst="rect">
            <a:avLst/>
          </a:prstGeom>
          <a:solidFill>
            <a:schemeClr val="bg1"/>
          </a:solidFill>
        </p:spPr>
        <p:txBody>
          <a:bodyPr lIns="0" tIns="0" rIns="0" bIns="0" rtlCol="0">
            <a:noAutofit/>
          </a:bodyPr>
          <a:lstStyle/>
          <a:p>
            <a:pPr indent="0" algn="ctr" rtl="0"/>
            <a:r>
              <a:rPr lang="ru-RU" sz="400" dirty="0">
                <a:solidFill>
                  <a:schemeClr val="tx1">
                    <a:lumMod val="65000"/>
                    <a:lumOff val="35000"/>
                  </a:schemeClr>
                </a:solidFill>
                <a:latin typeface="+mj-lt"/>
              </a:rPr>
              <a:t>Коммутатор Cisco IE</a:t>
            </a:r>
          </a:p>
        </p:txBody>
      </p:sp>
      <p:sp>
        <p:nvSpPr>
          <p:cNvPr id="17" name="Прямоугольник 16"/>
          <p:cNvSpPr/>
          <p:nvPr/>
        </p:nvSpPr>
        <p:spPr>
          <a:xfrm>
            <a:off x="3472944" y="1888168"/>
            <a:ext cx="462024" cy="115824"/>
          </a:xfrm>
          <a:prstGeom prst="rect">
            <a:avLst/>
          </a:prstGeom>
          <a:solidFill>
            <a:schemeClr val="bg1"/>
          </a:solidFill>
        </p:spPr>
        <p:txBody>
          <a:bodyPr lIns="0" tIns="0" rIns="0" bIns="0" rtlCol="0">
            <a:noAutofit/>
          </a:bodyPr>
          <a:lstStyle/>
          <a:p>
            <a:pPr indent="0" algn="ctr" rtl="0"/>
            <a:r>
              <a:rPr lang="ru-RU" sz="400" dirty="0">
                <a:solidFill>
                  <a:schemeClr val="tx1">
                    <a:lumMod val="65000"/>
                    <a:lumOff val="35000"/>
                  </a:schemeClr>
                </a:solidFill>
                <a:latin typeface="+mj-lt"/>
              </a:rPr>
              <a:t>Коммутатор </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Cisco Catalyst 9000</a:t>
            </a:r>
          </a:p>
        </p:txBody>
      </p:sp>
      <p:sp>
        <p:nvSpPr>
          <p:cNvPr id="18" name="Прямоугольник 17"/>
          <p:cNvSpPr/>
          <p:nvPr/>
        </p:nvSpPr>
        <p:spPr>
          <a:xfrm>
            <a:off x="3819144" y="1837944"/>
            <a:ext cx="420624" cy="57912"/>
          </a:xfrm>
          <a:prstGeom prst="rect">
            <a:avLst/>
          </a:prstGeom>
          <a:solidFill>
            <a:schemeClr val="bg1"/>
          </a:solidFill>
        </p:spPr>
        <p:txBody>
          <a:bodyPr wrap="none" lIns="0" tIns="0" rIns="0" bIns="0" rtlCol="0">
            <a:noAutofit/>
          </a:bodyPr>
          <a:lstStyle/>
          <a:p>
            <a:pPr indent="0" algn="ctr" rtl="0"/>
            <a:r>
              <a:rPr lang="ru-RU" sz="400" dirty="0">
                <a:solidFill>
                  <a:schemeClr val="tx1">
                    <a:lumMod val="65000"/>
                    <a:lumOff val="35000"/>
                  </a:schemeClr>
                </a:solidFill>
                <a:latin typeface="+mj-lt"/>
              </a:rPr>
              <a:t>Сервер предприятия</a:t>
            </a:r>
          </a:p>
        </p:txBody>
      </p:sp>
      <p:sp>
        <p:nvSpPr>
          <p:cNvPr id="19" name="Прямоугольник 18"/>
          <p:cNvSpPr/>
          <p:nvPr/>
        </p:nvSpPr>
        <p:spPr>
          <a:xfrm>
            <a:off x="2201323" y="1837944"/>
            <a:ext cx="320040" cy="60960"/>
          </a:xfrm>
          <a:prstGeom prst="rect">
            <a:avLst/>
          </a:prstGeom>
          <a:solidFill>
            <a:schemeClr val="bg1"/>
          </a:solidFill>
        </p:spPr>
        <p:txBody>
          <a:bodyPr wrap="none" lIns="0" tIns="0" rIns="0" bIns="0" rtlCol="0">
            <a:noAutofit/>
          </a:bodyPr>
          <a:lstStyle/>
          <a:p>
            <a:pPr indent="0" algn="ctr" rtl="0"/>
            <a:r>
              <a:rPr lang="ru-RU" sz="400" dirty="0">
                <a:solidFill>
                  <a:schemeClr val="tx1">
                    <a:lumMod val="65000"/>
                    <a:lumOff val="35000"/>
                  </a:schemeClr>
                </a:solidFill>
                <a:latin typeface="+mj-lt"/>
              </a:rPr>
              <a:t>Рабочая станция</a:t>
            </a:r>
          </a:p>
        </p:txBody>
      </p:sp>
      <p:sp>
        <p:nvSpPr>
          <p:cNvPr id="21" name="Прямоугольник 20"/>
          <p:cNvSpPr/>
          <p:nvPr/>
        </p:nvSpPr>
        <p:spPr>
          <a:xfrm>
            <a:off x="2694432" y="972312"/>
            <a:ext cx="890016" cy="112776"/>
          </a:xfrm>
          <a:prstGeom prst="rect">
            <a:avLst/>
          </a:prstGeom>
          <a:solidFill>
            <a:schemeClr val="bg1"/>
          </a:solidFill>
        </p:spPr>
        <p:txBody>
          <a:bodyPr wrap="none" lIns="0" tIns="0" rIns="0" bIns="0" rtlCol="0">
            <a:noAutofit/>
          </a:bodyPr>
          <a:lstStyle/>
          <a:p>
            <a:pPr indent="0" algn="ctr" rtl="0">
              <a:spcBef>
                <a:spcPts val="1890"/>
              </a:spcBef>
            </a:pPr>
            <a:r>
              <a:rPr lang="ru-RU" sz="600" b="1" dirty="0">
                <a:solidFill>
                  <a:schemeClr val="tx1">
                    <a:lumMod val="65000"/>
                    <a:lumOff val="35000"/>
                  </a:schemeClr>
                </a:solidFill>
                <a:latin typeface="+mj-lt"/>
              </a:rPr>
              <a:t>Частная магистральная шина Ethernet</a:t>
            </a:r>
          </a:p>
        </p:txBody>
      </p:sp>
      <p:sp>
        <p:nvSpPr>
          <p:cNvPr id="22" name="Прямоугольник 21"/>
          <p:cNvSpPr/>
          <p:nvPr/>
        </p:nvSpPr>
        <p:spPr>
          <a:xfrm>
            <a:off x="5407152" y="981456"/>
            <a:ext cx="771144" cy="100584"/>
          </a:xfrm>
          <a:prstGeom prst="rect">
            <a:avLst/>
          </a:prstGeom>
          <a:solidFill>
            <a:schemeClr val="bg1"/>
          </a:solidFill>
        </p:spPr>
        <p:txBody>
          <a:bodyPr wrap="none" lIns="0" tIns="0" rIns="0" bIns="0" rtlCol="0">
            <a:noAutofit/>
          </a:bodyPr>
          <a:lstStyle/>
          <a:p>
            <a:pPr indent="0" algn="ctr" rtl="0"/>
            <a:r>
              <a:rPr lang="ru-RU" sz="600" b="1" dirty="0">
                <a:solidFill>
                  <a:schemeClr val="tx1">
                    <a:lumMod val="65000"/>
                    <a:lumOff val="35000"/>
                  </a:schemeClr>
                </a:solidFill>
                <a:latin typeface="+mj-lt"/>
              </a:rPr>
              <a:t>Плоская магистральная шина Ethernet</a:t>
            </a:r>
          </a:p>
        </p:txBody>
      </p:sp>
      <p:sp>
        <p:nvSpPr>
          <p:cNvPr id="23" name="Прямоугольник 22"/>
          <p:cNvSpPr/>
          <p:nvPr/>
        </p:nvSpPr>
        <p:spPr>
          <a:xfrm>
            <a:off x="5538216" y="1301496"/>
            <a:ext cx="438912" cy="73152"/>
          </a:xfrm>
          <a:prstGeom prst="rect">
            <a:avLst/>
          </a:prstGeom>
          <a:solidFill>
            <a:schemeClr val="bg1"/>
          </a:solidFill>
        </p:spPr>
        <p:txBody>
          <a:bodyPr wrap="none" lIns="0" tIns="0" rIns="0" bIns="0" rtlCol="0">
            <a:noAutofit/>
          </a:bodyPr>
          <a:lstStyle/>
          <a:p>
            <a:pPr indent="0" algn="ctr" rtl="0"/>
            <a:r>
              <a:rPr lang="ru-RU" sz="400" dirty="0">
                <a:solidFill>
                  <a:schemeClr val="tx1">
                    <a:lumMod val="65000"/>
                    <a:lumOff val="35000"/>
                  </a:schemeClr>
                </a:solidFill>
                <a:latin typeface="+mj-lt"/>
              </a:rPr>
              <a:t>Сервер предприятия</a:t>
            </a:r>
          </a:p>
        </p:txBody>
      </p:sp>
      <p:sp>
        <p:nvSpPr>
          <p:cNvPr id="24" name="Прямоугольник 23"/>
          <p:cNvSpPr/>
          <p:nvPr/>
        </p:nvSpPr>
        <p:spPr>
          <a:xfrm>
            <a:off x="4849368" y="1831848"/>
            <a:ext cx="338328" cy="82296"/>
          </a:xfrm>
          <a:prstGeom prst="rect">
            <a:avLst/>
          </a:prstGeom>
          <a:solidFill>
            <a:schemeClr val="bg1"/>
          </a:solidFill>
        </p:spPr>
        <p:txBody>
          <a:bodyPr wrap="none" lIns="0" tIns="0" rIns="0" bIns="0" rtlCol="0">
            <a:noAutofit/>
          </a:bodyPr>
          <a:lstStyle/>
          <a:p>
            <a:pPr indent="0" algn="ctr" rtl="0"/>
            <a:r>
              <a:rPr lang="ru-RU" sz="400" dirty="0">
                <a:solidFill>
                  <a:schemeClr val="tx1">
                    <a:lumMod val="65000"/>
                    <a:lumOff val="35000"/>
                  </a:schemeClr>
                </a:solidFill>
                <a:latin typeface="+mj-lt"/>
              </a:rPr>
              <a:t>Рабочая станция</a:t>
            </a:r>
          </a:p>
        </p:txBody>
      </p:sp>
      <p:sp>
        <p:nvSpPr>
          <p:cNvPr id="25" name="Прямоугольник 24"/>
          <p:cNvSpPr/>
          <p:nvPr/>
        </p:nvSpPr>
        <p:spPr>
          <a:xfrm>
            <a:off x="5071872" y="2188464"/>
            <a:ext cx="201168" cy="164592"/>
          </a:xfrm>
          <a:prstGeom prst="rect">
            <a:avLst/>
          </a:prstGeom>
          <a:solidFill>
            <a:schemeClr val="bg1"/>
          </a:solidFill>
        </p:spPr>
        <p:txBody>
          <a:bodyPr lIns="0" tIns="0" rIns="0" bIns="0" rtlCol="0">
            <a:noAutofit/>
          </a:bodyPr>
          <a:lstStyle/>
          <a:p>
            <a:pPr indent="0" algn="ctr" rtl="0"/>
            <a:r>
              <a:rPr lang="ru-RU" sz="400" dirty="0">
                <a:solidFill>
                  <a:schemeClr val="tx1">
                    <a:lumMod val="65000"/>
                    <a:lumOff val="35000"/>
                  </a:schemeClr>
                </a:solidFill>
                <a:latin typeface="+mj-lt"/>
              </a:rPr>
              <a:t>Сервер SmartX Edge</a:t>
            </a:r>
          </a:p>
        </p:txBody>
      </p:sp>
      <p:sp>
        <p:nvSpPr>
          <p:cNvPr id="26" name="Прямоугольник 25"/>
          <p:cNvSpPr/>
          <p:nvPr/>
        </p:nvSpPr>
        <p:spPr>
          <a:xfrm>
            <a:off x="5220716" y="2456688"/>
            <a:ext cx="406080" cy="144000"/>
          </a:xfrm>
          <a:prstGeom prst="rect">
            <a:avLst/>
          </a:prstGeom>
          <a:solidFill>
            <a:schemeClr val="bg1"/>
          </a:solidFill>
        </p:spPr>
        <p:txBody>
          <a:bodyPr wrap="none" lIns="0" tIns="0" rIns="0" bIns="0" rtlCol="0">
            <a:noAutofit/>
          </a:bodyPr>
          <a:lstStyle/>
          <a:p>
            <a:pPr indent="0" algn="ctr" rtl="0"/>
            <a:r>
              <a:rPr lang="ru-RU" sz="400" dirty="0">
                <a:solidFill>
                  <a:schemeClr val="tx1">
                    <a:lumMod val="65000"/>
                    <a:lumOff val="35000"/>
                  </a:schemeClr>
                </a:solidFill>
                <a:latin typeface="+mj-lt"/>
              </a:rPr>
              <a:t>Подключение </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типа «звезда»</a:t>
            </a:r>
          </a:p>
        </p:txBody>
      </p:sp>
      <p:sp>
        <p:nvSpPr>
          <p:cNvPr id="27" name="Прямоугольник 26"/>
          <p:cNvSpPr/>
          <p:nvPr/>
        </p:nvSpPr>
        <p:spPr>
          <a:xfrm>
            <a:off x="4511040" y="2526792"/>
            <a:ext cx="381000" cy="137160"/>
          </a:xfrm>
          <a:prstGeom prst="rect">
            <a:avLst/>
          </a:prstGeom>
          <a:solidFill>
            <a:schemeClr val="bg1"/>
          </a:solidFill>
        </p:spPr>
        <p:txBody>
          <a:bodyPr lIns="0" tIns="0" rIns="0" bIns="0" rtlCol="0">
            <a:noAutofit/>
          </a:bodyPr>
          <a:lstStyle/>
          <a:p>
            <a:pPr indent="0" algn="ctr" rtl="0"/>
            <a:r>
              <a:rPr lang="ru-RU" sz="400" dirty="0">
                <a:solidFill>
                  <a:schemeClr val="tx1">
                    <a:lumMod val="65000"/>
                    <a:lumOff val="35000"/>
                  </a:schemeClr>
                </a:solidFill>
                <a:latin typeface="+mj-lt"/>
              </a:rPr>
              <a:t>SmartX IP</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Контроллер MP-C</a:t>
            </a:r>
          </a:p>
        </p:txBody>
      </p:sp>
      <p:sp>
        <p:nvSpPr>
          <p:cNvPr id="28" name="Прямоугольник 27"/>
          <p:cNvSpPr/>
          <p:nvPr/>
        </p:nvSpPr>
        <p:spPr>
          <a:xfrm>
            <a:off x="5913754" y="2499360"/>
            <a:ext cx="216408" cy="121920"/>
          </a:xfrm>
          <a:prstGeom prst="rect">
            <a:avLst/>
          </a:prstGeom>
          <a:solidFill>
            <a:schemeClr val="bg1"/>
          </a:solidFill>
        </p:spPr>
        <p:txBody>
          <a:bodyPr wrap="none" lIns="0" tIns="0" rIns="0" bIns="0" rtlCol="0">
            <a:noAutofit/>
          </a:bodyPr>
          <a:lstStyle/>
          <a:p>
            <a:pPr indent="0" algn="ctr" rtl="0"/>
            <a:r>
              <a:rPr lang="ru-RU" sz="400" dirty="0">
                <a:solidFill>
                  <a:schemeClr val="tx1">
                    <a:lumMod val="65000"/>
                    <a:lumOff val="35000"/>
                  </a:schemeClr>
                </a:solidFill>
                <a:latin typeface="+mj-lt"/>
              </a:rPr>
              <a:t>Cisco IE </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выключатель</a:t>
            </a:r>
          </a:p>
        </p:txBody>
      </p:sp>
      <p:sp>
        <p:nvSpPr>
          <p:cNvPr id="29" name="Прямоугольник 28"/>
          <p:cNvSpPr/>
          <p:nvPr/>
        </p:nvSpPr>
        <p:spPr>
          <a:xfrm>
            <a:off x="6059424" y="2164080"/>
            <a:ext cx="134112" cy="137160"/>
          </a:xfrm>
          <a:prstGeom prst="rect">
            <a:avLst/>
          </a:prstGeom>
          <a:solidFill>
            <a:schemeClr val="bg1"/>
          </a:solidFill>
        </p:spPr>
        <p:txBody>
          <a:bodyPr lIns="0" tIns="0" rIns="0" bIns="0" rtlCol="0">
            <a:noAutofit/>
          </a:bodyPr>
          <a:lstStyle/>
          <a:p>
            <a:pPr indent="0" algn="ctr" rtl="0"/>
            <a:r>
              <a:rPr lang="ru-RU" sz="400" dirty="0">
                <a:solidFill>
                  <a:schemeClr val="tx1">
                    <a:lumMod val="65000"/>
                    <a:lumOff val="35000"/>
                  </a:schemeClr>
                </a:solidFill>
                <a:latin typeface="+mj-lt"/>
              </a:rPr>
              <a:t>REPRing</a:t>
            </a:r>
          </a:p>
        </p:txBody>
      </p:sp>
      <p:sp>
        <p:nvSpPr>
          <p:cNvPr id="30" name="Прямоугольник 29"/>
          <p:cNvSpPr/>
          <p:nvPr/>
        </p:nvSpPr>
        <p:spPr>
          <a:xfrm>
            <a:off x="6138672" y="1868424"/>
            <a:ext cx="362712" cy="179832"/>
          </a:xfrm>
          <a:prstGeom prst="rect">
            <a:avLst/>
          </a:prstGeom>
          <a:solidFill>
            <a:schemeClr val="bg1"/>
          </a:solidFill>
        </p:spPr>
        <p:txBody>
          <a:bodyPr lIns="0" tIns="0" rIns="0" bIns="0" rtlCol="0">
            <a:noAutofit/>
          </a:bodyPr>
          <a:lstStyle/>
          <a:p>
            <a:pPr indent="0" algn="ctr" rtl="0"/>
            <a:r>
              <a:rPr lang="ru-RU" sz="400" dirty="0">
                <a:solidFill>
                  <a:schemeClr val="tx1">
                    <a:lumMod val="65000"/>
                    <a:lumOff val="35000"/>
                  </a:schemeClr>
                </a:solidFill>
                <a:latin typeface="+mj-lt"/>
              </a:rPr>
              <a:t>Коммутатор Cisco Catalyst 9000</a:t>
            </a:r>
          </a:p>
        </p:txBody>
      </p:sp>
      <p:sp>
        <p:nvSpPr>
          <p:cNvPr id="31" name="Прямоугольник 30"/>
          <p:cNvSpPr/>
          <p:nvPr/>
        </p:nvSpPr>
        <p:spPr>
          <a:xfrm>
            <a:off x="6459378" y="1825910"/>
            <a:ext cx="530352" cy="121920"/>
          </a:xfrm>
          <a:prstGeom prst="rect">
            <a:avLst/>
          </a:prstGeom>
          <a:solidFill>
            <a:schemeClr val="bg1"/>
          </a:solidFill>
        </p:spPr>
        <p:txBody>
          <a:bodyPr lIns="0" tIns="0" rIns="0" bIns="0" rtlCol="0">
            <a:noAutofit/>
          </a:bodyPr>
          <a:lstStyle/>
          <a:p>
            <a:pPr indent="0" algn="ctr" rtl="0"/>
            <a:r>
              <a:rPr lang="ru-RU" sz="400" dirty="0">
                <a:solidFill>
                  <a:schemeClr val="tx1">
                    <a:lumMod val="65000"/>
                    <a:lumOff val="35000"/>
                  </a:schemeClr>
                </a:solidFill>
                <a:latin typeface="+mj-lt"/>
              </a:rPr>
              <a:t>Система управления сети – DHCP</a:t>
            </a:r>
          </a:p>
        </p:txBody>
      </p:sp>
      <p:sp>
        <p:nvSpPr>
          <p:cNvPr id="32" name="Прямоугольник 31"/>
          <p:cNvSpPr/>
          <p:nvPr/>
        </p:nvSpPr>
        <p:spPr>
          <a:xfrm>
            <a:off x="6800088" y="2179320"/>
            <a:ext cx="201168" cy="176784"/>
          </a:xfrm>
          <a:prstGeom prst="rect">
            <a:avLst/>
          </a:prstGeom>
          <a:solidFill>
            <a:schemeClr val="bg1"/>
          </a:solidFill>
        </p:spPr>
        <p:txBody>
          <a:bodyPr lIns="0" tIns="0" rIns="0" bIns="0" rtlCol="0">
            <a:noAutofit/>
          </a:bodyPr>
          <a:lstStyle/>
          <a:p>
            <a:pPr indent="0" algn="ctr" rtl="0"/>
            <a:r>
              <a:rPr lang="ru-RU" sz="400" dirty="0">
                <a:solidFill>
                  <a:schemeClr val="tx1">
                    <a:lumMod val="65000"/>
                    <a:lumOff val="35000"/>
                  </a:schemeClr>
                </a:solidFill>
                <a:latin typeface="+mj-lt"/>
              </a:rPr>
              <a:t>Сервер SmartX Edge</a:t>
            </a:r>
          </a:p>
        </p:txBody>
      </p:sp>
      <p:sp>
        <p:nvSpPr>
          <p:cNvPr id="34" name="Прямоугольник 33"/>
          <p:cNvSpPr/>
          <p:nvPr/>
        </p:nvSpPr>
        <p:spPr>
          <a:xfrm>
            <a:off x="3928144" y="3520440"/>
            <a:ext cx="374904" cy="118872"/>
          </a:xfrm>
          <a:prstGeom prst="rect">
            <a:avLst/>
          </a:prstGeom>
          <a:solidFill>
            <a:schemeClr val="bg1"/>
          </a:solidFill>
        </p:spPr>
        <p:txBody>
          <a:bodyPr lIns="0" tIns="0" rIns="0" bIns="0" rtlCol="0">
            <a:noAutofit/>
          </a:bodyPr>
          <a:lstStyle/>
          <a:p>
            <a:pPr indent="0" algn="ctr" rtl="0"/>
            <a:r>
              <a:rPr lang="ru-RU" sz="400" dirty="0">
                <a:solidFill>
                  <a:schemeClr val="tx1">
                    <a:lumMod val="65000"/>
                    <a:lumOff val="35000"/>
                  </a:schemeClr>
                </a:solidFill>
                <a:latin typeface="+mj-lt"/>
              </a:rPr>
              <a:t>SmartX IP</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Контроллер MP-C</a:t>
            </a:r>
          </a:p>
        </p:txBody>
      </p:sp>
      <p:sp>
        <p:nvSpPr>
          <p:cNvPr id="35" name="Прямоугольник 34"/>
          <p:cNvSpPr/>
          <p:nvPr/>
        </p:nvSpPr>
        <p:spPr>
          <a:xfrm>
            <a:off x="4855464" y="3761232"/>
            <a:ext cx="298704" cy="91440"/>
          </a:xfrm>
          <a:prstGeom prst="rect">
            <a:avLst/>
          </a:prstGeom>
          <a:solidFill>
            <a:schemeClr val="bg1"/>
          </a:solidFill>
        </p:spPr>
        <p:txBody>
          <a:bodyPr wrap="none" lIns="0" tIns="0" rIns="0" bIns="0" rtlCol="0">
            <a:noAutofit/>
          </a:bodyPr>
          <a:lstStyle/>
          <a:p>
            <a:pPr indent="0" algn="ctr" rtl="0"/>
            <a:r>
              <a:rPr lang="ru-RU" sz="400" dirty="0">
                <a:solidFill>
                  <a:schemeClr val="tx1">
                    <a:lumMod val="65000"/>
                    <a:lumOff val="35000"/>
                  </a:schemeClr>
                </a:solidFill>
                <a:latin typeface="+mj-lt"/>
              </a:rPr>
              <a:t>Шлейфовое </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подключение</a:t>
            </a:r>
          </a:p>
        </p:txBody>
      </p:sp>
      <p:sp>
        <p:nvSpPr>
          <p:cNvPr id="36" name="Прямоугольник 35"/>
          <p:cNvSpPr/>
          <p:nvPr/>
        </p:nvSpPr>
        <p:spPr>
          <a:xfrm>
            <a:off x="5806440" y="3755136"/>
            <a:ext cx="173736" cy="118872"/>
          </a:xfrm>
          <a:prstGeom prst="rect">
            <a:avLst/>
          </a:prstGeom>
          <a:solidFill>
            <a:schemeClr val="bg1"/>
          </a:solidFill>
        </p:spPr>
        <p:txBody>
          <a:bodyPr lIns="0" tIns="0" rIns="0" bIns="0" rtlCol="0">
            <a:noAutofit/>
          </a:bodyPr>
          <a:lstStyle/>
          <a:p>
            <a:pPr indent="0" algn="ctr" rtl="0"/>
            <a:r>
              <a:rPr lang="ru-RU" sz="400" dirty="0">
                <a:solidFill>
                  <a:schemeClr val="tx1">
                    <a:lumMod val="65000"/>
                    <a:lumOff val="35000"/>
                  </a:schemeClr>
                </a:solidFill>
                <a:latin typeface="+mj-lt"/>
              </a:rPr>
              <a:t>Кольцо RSTP</a:t>
            </a:r>
          </a:p>
        </p:txBody>
      </p:sp>
      <p:sp>
        <p:nvSpPr>
          <p:cNvPr id="37" name="Прямоугольник 36"/>
          <p:cNvSpPr/>
          <p:nvPr/>
        </p:nvSpPr>
        <p:spPr>
          <a:xfrm>
            <a:off x="6501384" y="3752088"/>
            <a:ext cx="161544" cy="124968"/>
          </a:xfrm>
          <a:prstGeom prst="rect">
            <a:avLst/>
          </a:prstGeom>
          <a:solidFill>
            <a:schemeClr val="bg1"/>
          </a:solidFill>
        </p:spPr>
        <p:txBody>
          <a:bodyPr lIns="0" tIns="0" rIns="0" bIns="0" rtlCol="0">
            <a:noAutofit/>
          </a:bodyPr>
          <a:lstStyle/>
          <a:p>
            <a:pPr indent="0" algn="ctr" rtl="0"/>
            <a:r>
              <a:rPr lang="ru-RU" sz="400" dirty="0">
                <a:solidFill>
                  <a:schemeClr val="tx1">
                    <a:lumMod val="65000"/>
                    <a:lumOff val="35000"/>
                  </a:schemeClr>
                </a:solidFill>
                <a:latin typeface="+mj-lt"/>
              </a:rPr>
              <a:t>RSTPRing</a:t>
            </a:r>
          </a:p>
        </p:txBody>
      </p:sp>
      <p:sp>
        <p:nvSpPr>
          <p:cNvPr id="38" name="Прямоугольник 37"/>
          <p:cNvSpPr/>
          <p:nvPr/>
        </p:nvSpPr>
        <p:spPr>
          <a:xfrm>
            <a:off x="5071872" y="3913632"/>
            <a:ext cx="2319528" cy="137160"/>
          </a:xfrm>
          <a:prstGeom prst="rect">
            <a:avLst/>
          </a:prstGeom>
          <a:solidFill>
            <a:schemeClr val="bg1"/>
          </a:solidFill>
        </p:spPr>
        <p:txBody>
          <a:bodyPr lIns="0" tIns="0" rIns="0" bIns="0" rtlCol="0">
            <a:noAutofit/>
          </a:bodyPr>
          <a:lstStyle/>
          <a:p>
            <a:pPr indent="0" rtl="0"/>
            <a:r>
              <a:rPr lang="ru-RU" sz="400" dirty="0">
                <a:solidFill>
                  <a:srgbClr val="B4225A"/>
                </a:solidFill>
                <a:latin typeface="+mj-lt"/>
              </a:rPr>
              <a:t>Магистральная шина Hat позволяет легко обнаруживать, устранять неисправности в сети полевого контролера и обеспечивает улучшенное визуальное представление сети управления зданием для повышения уровня безопасности.</a:t>
            </a:r>
          </a:p>
        </p:txBody>
      </p:sp>
      <p:sp>
        <p:nvSpPr>
          <p:cNvPr id="39" name="Прямоугольник 38"/>
          <p:cNvSpPr/>
          <p:nvPr/>
        </p:nvSpPr>
        <p:spPr>
          <a:xfrm>
            <a:off x="2577656" y="3916013"/>
            <a:ext cx="1822894" cy="134779"/>
          </a:xfrm>
          <a:prstGeom prst="rect">
            <a:avLst/>
          </a:prstGeom>
          <a:solidFill>
            <a:schemeClr val="bg1"/>
          </a:solidFill>
        </p:spPr>
        <p:txBody>
          <a:bodyPr lIns="0" tIns="0" rIns="0" bIns="0" rtlCol="0">
            <a:noAutofit/>
          </a:bodyPr>
          <a:lstStyle/>
          <a:p>
            <a:pPr indent="0" rtl="0"/>
            <a:r>
              <a:rPr lang="ru-RU" sz="400" dirty="0">
                <a:solidFill>
                  <a:srgbClr val="B4225A"/>
                </a:solidFill>
                <a:latin typeface="+mj-lt"/>
              </a:rPr>
              <a:t>Частная сеть, размещенная на сервере автоматизации. Легкое внедрение. Только AS-P использует IP-адрес в корпоративной сети.</a:t>
            </a:r>
          </a:p>
        </p:txBody>
      </p:sp>
      <p:sp>
        <p:nvSpPr>
          <p:cNvPr id="40" name="Прямоугольник 39"/>
          <p:cNvSpPr/>
          <p:nvPr/>
        </p:nvSpPr>
        <p:spPr>
          <a:xfrm>
            <a:off x="3569208" y="3755136"/>
            <a:ext cx="143256" cy="128016"/>
          </a:xfrm>
          <a:prstGeom prst="rect">
            <a:avLst/>
          </a:prstGeom>
          <a:solidFill>
            <a:schemeClr val="bg1"/>
          </a:solidFill>
        </p:spPr>
        <p:txBody>
          <a:bodyPr lIns="0" tIns="0" rIns="0" bIns="0" rtlCol="0">
            <a:noAutofit/>
          </a:bodyPr>
          <a:lstStyle/>
          <a:p>
            <a:pPr indent="0" algn="ctr" rtl="0"/>
            <a:r>
              <a:rPr lang="ru-RU" sz="400" dirty="0">
                <a:solidFill>
                  <a:schemeClr val="tx1">
                    <a:lumMod val="65000"/>
                    <a:lumOff val="35000"/>
                  </a:schemeClr>
                </a:solidFill>
                <a:latin typeface="+mj-lt"/>
              </a:rPr>
              <a:t>RSTPRing</a:t>
            </a:r>
          </a:p>
        </p:txBody>
      </p:sp>
      <p:sp>
        <p:nvSpPr>
          <p:cNvPr id="41" name="Прямоугольник 40"/>
          <p:cNvSpPr/>
          <p:nvPr/>
        </p:nvSpPr>
        <p:spPr>
          <a:xfrm>
            <a:off x="2615184" y="3764280"/>
            <a:ext cx="320040" cy="88392"/>
          </a:xfrm>
          <a:prstGeom prst="rect">
            <a:avLst/>
          </a:prstGeom>
          <a:solidFill>
            <a:schemeClr val="bg1"/>
          </a:solidFill>
        </p:spPr>
        <p:txBody>
          <a:bodyPr wrap="none" lIns="0" tIns="0" rIns="0" bIns="0" rtlCol="0">
            <a:noAutofit/>
          </a:bodyPr>
          <a:lstStyle/>
          <a:p>
            <a:pPr indent="0" algn="ctr" rtl="0"/>
            <a:r>
              <a:rPr lang="ru-RU" sz="400" dirty="0">
                <a:solidFill>
                  <a:schemeClr val="tx1">
                    <a:lumMod val="65000"/>
                    <a:lumOff val="35000"/>
                  </a:schemeClr>
                </a:solidFill>
                <a:latin typeface="+mj-lt"/>
              </a:rPr>
              <a:t>Шлейфовое </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подключение</a:t>
            </a:r>
          </a:p>
        </p:txBody>
      </p:sp>
      <p:sp>
        <p:nvSpPr>
          <p:cNvPr id="42" name="Прямоугольник 41"/>
          <p:cNvSpPr/>
          <p:nvPr/>
        </p:nvSpPr>
        <p:spPr>
          <a:xfrm>
            <a:off x="1515675" y="225454"/>
            <a:ext cx="2143872" cy="302647"/>
          </a:xfrm>
          <a:prstGeom prst="rect">
            <a:avLst/>
          </a:prstGeom>
          <a:solidFill>
            <a:schemeClr val="bg1"/>
          </a:solidFill>
        </p:spPr>
        <p:txBody>
          <a:bodyPr lIns="0" tIns="0" rIns="0" bIns="0" rtlCol="0">
            <a:spAutoFit/>
          </a:bodyPr>
          <a:lstStyle/>
          <a:p>
            <a:pPr indent="0" rtl="0">
              <a:spcAft>
                <a:spcPts val="200"/>
              </a:spcAft>
            </a:pPr>
            <a:r>
              <a:rPr lang="ru-RU" sz="1000" dirty="0">
                <a:solidFill>
                  <a:srgbClr val="05AD60"/>
                </a:solidFill>
                <a:latin typeface="Arial" panose="020B0604020202020204" pitchFamily="34" charset="0"/>
                <a:cs typeface="Arial" panose="020B0604020202020204" pitchFamily="34" charset="0"/>
              </a:rPr>
              <a:t>EcoStruxure</a:t>
            </a:r>
            <a:r>
              <a:rPr lang="ru-RU" sz="1000" baseline="30000" dirty="0">
                <a:solidFill>
                  <a:srgbClr val="05AD60"/>
                </a:solidFill>
                <a:latin typeface="Arial" panose="020B0604020202020204" pitchFamily="34" charset="0"/>
                <a:cs typeface="Arial" panose="020B0604020202020204" pitchFamily="34" charset="0"/>
              </a:rPr>
              <a:t>TM</a:t>
            </a:r>
            <a:r>
              <a:rPr lang="ru-RU" sz="1000" dirty="0">
                <a:solidFill>
                  <a:srgbClr val="05AD60"/>
                </a:solidFill>
                <a:latin typeface="Arial" panose="020B0604020202020204" pitchFamily="34" charset="0"/>
                <a:cs typeface="Arial" panose="020B0604020202020204" pitchFamily="34" charset="0"/>
              </a:rPr>
              <a:t> Building</a:t>
            </a:r>
          </a:p>
          <a:p>
            <a:pPr indent="0" rtl="0">
              <a:spcAft>
                <a:spcPts val="210"/>
              </a:spcAft>
            </a:pPr>
            <a:r>
              <a:rPr lang="ru-RU" sz="800" dirty="0">
                <a:solidFill>
                  <a:srgbClr val="05AD60"/>
                </a:solidFill>
                <a:latin typeface="Arial" panose="020B0604020202020204" pitchFamily="34" charset="0"/>
                <a:cs typeface="Arial" panose="020B0604020202020204" pitchFamily="34" charset="0"/>
              </a:rPr>
              <a:t>Работает от EcoStruxure</a:t>
            </a:r>
            <a:r>
              <a:rPr lang="ru-RU" sz="800" baseline="30000" dirty="0">
                <a:solidFill>
                  <a:srgbClr val="05AD60"/>
                </a:solidFill>
                <a:latin typeface="Arial" panose="020B0604020202020204" pitchFamily="34" charset="0"/>
                <a:cs typeface="Arial" panose="020B0604020202020204" pitchFamily="34" charset="0"/>
              </a:rPr>
              <a:t>TM</a:t>
            </a:r>
            <a:r>
              <a:rPr lang="ru-RU" sz="800" dirty="0">
                <a:solidFill>
                  <a:srgbClr val="05AD60"/>
                </a:solidFill>
                <a:latin typeface="Arial" panose="020B0604020202020204" pitchFamily="34" charset="0"/>
                <a:cs typeface="Arial" panose="020B0604020202020204" pitchFamily="34" charset="0"/>
              </a:rPr>
              <a:t> Building Operation</a:t>
            </a:r>
          </a:p>
        </p:txBody>
      </p:sp>
      <p:sp>
        <p:nvSpPr>
          <p:cNvPr id="43" name="Прямоугольник 42"/>
          <p:cNvSpPr/>
          <p:nvPr/>
        </p:nvSpPr>
        <p:spPr>
          <a:xfrm>
            <a:off x="1515675" y="562037"/>
            <a:ext cx="2419293" cy="92333"/>
          </a:xfrm>
          <a:prstGeom prst="rect">
            <a:avLst/>
          </a:prstGeom>
          <a:solidFill>
            <a:schemeClr val="bg1"/>
          </a:solidFill>
        </p:spPr>
        <p:txBody>
          <a:bodyPr wrap="square" lIns="0" tIns="0" rIns="0" bIns="0" rtlCol="0">
            <a:spAutoFit/>
          </a:bodyPr>
          <a:lstStyle/>
          <a:p>
            <a:pPr indent="0" rtl="0">
              <a:spcBef>
                <a:spcPts val="210"/>
              </a:spcBef>
              <a:spcAft>
                <a:spcPts val="1890"/>
              </a:spcAft>
            </a:pPr>
            <a:r>
              <a:rPr lang="ru-RU" sz="600" b="1" dirty="0">
                <a:solidFill>
                  <a:schemeClr val="tx1">
                    <a:lumMod val="65000"/>
                    <a:lumOff val="35000"/>
                  </a:schemeClr>
                </a:solidFill>
                <a:latin typeface="Arial" panose="020B0604020202020204" pitchFamily="34" charset="0"/>
                <a:cs typeface="Arial" panose="020B0604020202020204" pitchFamily="34" charset="0"/>
              </a:rPr>
              <a:t>Две опции для магистральной шины Ethernet</a:t>
            </a:r>
          </a:p>
        </p:txBody>
      </p:sp>
      <p:sp>
        <p:nvSpPr>
          <p:cNvPr id="45" name="Прямоугольник 44"/>
          <p:cNvSpPr/>
          <p:nvPr/>
        </p:nvSpPr>
        <p:spPr>
          <a:xfrm>
            <a:off x="1530219" y="3115499"/>
            <a:ext cx="328807" cy="107722"/>
          </a:xfrm>
          <a:prstGeom prst="rect">
            <a:avLst/>
          </a:prstGeom>
          <a:solidFill>
            <a:srgbClr val="5DBC60"/>
          </a:solidFill>
        </p:spPr>
        <p:txBody>
          <a:bodyPr wrap="square" lIns="0" tIns="0" rIns="0" bIns="0" rtlCol="0">
            <a:spAutoFit/>
          </a:bodyPr>
          <a:lstStyle/>
          <a:p>
            <a:pPr indent="0" rtl="0"/>
            <a:r>
              <a:rPr lang="ru-RU" sz="350" dirty="0">
                <a:solidFill>
                  <a:schemeClr val="bg1"/>
                </a:solidFill>
                <a:latin typeface="Arial" panose="020B0604020202020204" pitchFamily="34" charset="0"/>
                <a:cs typeface="Arial" panose="020B0604020202020204" pitchFamily="34" charset="0"/>
              </a:rPr>
              <a:t>Подключаемые продукты</a:t>
            </a:r>
          </a:p>
        </p:txBody>
      </p:sp>
      <p:sp>
        <p:nvSpPr>
          <p:cNvPr id="46" name="Прямоугольник 45"/>
          <p:cNvSpPr/>
          <p:nvPr/>
        </p:nvSpPr>
        <p:spPr>
          <a:xfrm>
            <a:off x="3057523" y="3771233"/>
            <a:ext cx="320040" cy="88392"/>
          </a:xfrm>
          <a:prstGeom prst="rect">
            <a:avLst/>
          </a:prstGeom>
          <a:solidFill>
            <a:schemeClr val="bg1"/>
          </a:solidFill>
        </p:spPr>
        <p:txBody>
          <a:bodyPr wrap="none" lIns="0" tIns="0" rIns="0" bIns="0" rtlCol="0">
            <a:noAutofit/>
          </a:bodyPr>
          <a:lstStyle/>
          <a:p>
            <a:pPr indent="0" algn="ctr" rtl="0"/>
            <a:r>
              <a:rPr lang="ru-RU" sz="400" dirty="0">
                <a:solidFill>
                  <a:schemeClr val="tx1">
                    <a:lumMod val="65000"/>
                    <a:lumOff val="35000"/>
                  </a:schemeClr>
                </a:solidFill>
                <a:latin typeface="+mj-lt"/>
              </a:rPr>
              <a:t>Линейное </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управление</a:t>
            </a:r>
          </a:p>
        </p:txBody>
      </p:sp>
      <p:sp>
        <p:nvSpPr>
          <p:cNvPr id="47" name="Прямоугольник 46"/>
          <p:cNvSpPr/>
          <p:nvPr/>
        </p:nvSpPr>
        <p:spPr>
          <a:xfrm>
            <a:off x="5306756" y="3765327"/>
            <a:ext cx="320040" cy="88392"/>
          </a:xfrm>
          <a:prstGeom prst="rect">
            <a:avLst/>
          </a:prstGeom>
          <a:solidFill>
            <a:schemeClr val="bg1"/>
          </a:solidFill>
        </p:spPr>
        <p:txBody>
          <a:bodyPr wrap="none" lIns="0" tIns="0" rIns="0" bIns="0" rtlCol="0">
            <a:noAutofit/>
          </a:bodyPr>
          <a:lstStyle/>
          <a:p>
            <a:pPr indent="0" algn="ctr" rtl="0"/>
            <a:r>
              <a:rPr lang="ru-RU" sz="400" dirty="0">
                <a:solidFill>
                  <a:schemeClr val="tx1">
                    <a:lumMod val="65000"/>
                    <a:lumOff val="35000"/>
                  </a:schemeClr>
                </a:solidFill>
                <a:latin typeface="+mj-lt"/>
              </a:rPr>
              <a:t>Линейное </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управление</a:t>
            </a:r>
          </a:p>
        </p:txBody>
      </p:sp>
      <p:sp>
        <p:nvSpPr>
          <p:cNvPr id="48" name="Прямоугольник 47"/>
          <p:cNvSpPr/>
          <p:nvPr/>
        </p:nvSpPr>
        <p:spPr>
          <a:xfrm>
            <a:off x="6457721" y="2457451"/>
            <a:ext cx="252000" cy="108000"/>
          </a:xfrm>
          <a:prstGeom prst="rect">
            <a:avLst/>
          </a:prstGeom>
          <a:solidFill>
            <a:schemeClr val="bg1"/>
          </a:solidFill>
        </p:spPr>
        <p:txBody>
          <a:bodyPr wrap="none" lIns="0" tIns="0" rIns="0" bIns="0" rtlCol="0">
            <a:noAutofit/>
          </a:bodyPr>
          <a:lstStyle/>
          <a:p>
            <a:pPr indent="0" algn="ctr" rtl="0"/>
            <a:r>
              <a:rPr lang="ru-RU" sz="350" dirty="0">
                <a:solidFill>
                  <a:schemeClr val="tx1">
                    <a:lumMod val="65000"/>
                    <a:lumOff val="35000"/>
                  </a:schemeClr>
                </a:solidFill>
                <a:latin typeface="+mj-lt"/>
              </a:rPr>
              <a:t>Cisco IE </a:t>
            </a:r>
            <a:br>
              <a:rPr lang="ru-RU" sz="350" dirty="0">
                <a:solidFill>
                  <a:schemeClr val="tx1">
                    <a:lumMod val="65000"/>
                    <a:lumOff val="35000"/>
                  </a:schemeClr>
                </a:solidFill>
                <a:latin typeface="+mj-lt"/>
              </a:rPr>
            </a:br>
            <a:r>
              <a:rPr lang="ru-RU" sz="350" dirty="0">
                <a:solidFill>
                  <a:schemeClr val="tx1">
                    <a:lumMod val="65000"/>
                    <a:lumOff val="35000"/>
                  </a:schemeClr>
                </a:solidFill>
                <a:latin typeface="+mj-lt"/>
              </a:rPr>
              <a:t>выключатель</a:t>
            </a:r>
          </a:p>
        </p:txBody>
      </p:sp>
      <p:sp>
        <p:nvSpPr>
          <p:cNvPr id="49" name="Прямоугольник 48"/>
          <p:cNvSpPr/>
          <p:nvPr/>
        </p:nvSpPr>
        <p:spPr>
          <a:xfrm>
            <a:off x="2767094" y="2022929"/>
            <a:ext cx="185702" cy="53861"/>
          </a:xfrm>
          <a:prstGeom prst="rect">
            <a:avLst/>
          </a:prstGeom>
          <a:solidFill>
            <a:schemeClr val="bg1"/>
          </a:solidFill>
        </p:spPr>
        <p:txBody>
          <a:bodyPr wrap="square" lIns="0" tIns="0" rIns="0" bIns="0" rtlCol="0">
            <a:spAutoFit/>
          </a:bodyPr>
          <a:lstStyle/>
          <a:p>
            <a:pPr indent="0" algn="ctr" rtl="0"/>
            <a:r>
              <a:rPr lang="ru-RU" sz="350" dirty="0">
                <a:solidFill>
                  <a:srgbClr val="5DBC60"/>
                </a:solidFill>
                <a:latin typeface="+mj-lt"/>
              </a:rPr>
              <a:t>IP</a:t>
            </a:r>
          </a:p>
        </p:txBody>
      </p:sp>
      <p:sp>
        <p:nvSpPr>
          <p:cNvPr id="50" name="Прямоугольник 49"/>
          <p:cNvSpPr/>
          <p:nvPr/>
        </p:nvSpPr>
        <p:spPr>
          <a:xfrm>
            <a:off x="2660358" y="2422471"/>
            <a:ext cx="53861" cy="53861"/>
          </a:xfrm>
          <a:prstGeom prst="rect">
            <a:avLst/>
          </a:prstGeom>
          <a:solidFill>
            <a:schemeClr val="bg1"/>
          </a:solidFill>
        </p:spPr>
        <p:txBody>
          <a:bodyPr vert="vert270" wrap="square" lIns="0" tIns="0" rIns="0" bIns="0" rtlCol="0">
            <a:spAutoFit/>
          </a:bodyPr>
          <a:lstStyle/>
          <a:p>
            <a:pPr indent="0" algn="ctr" rtl="0"/>
            <a:r>
              <a:rPr lang="ru-RU" sz="350" dirty="0">
                <a:solidFill>
                  <a:srgbClr val="5DBC60"/>
                </a:solidFill>
                <a:latin typeface="+mj-lt"/>
              </a:rPr>
              <a:t>IP</a:t>
            </a:r>
          </a:p>
        </p:txBody>
      </p:sp>
      <p:sp>
        <p:nvSpPr>
          <p:cNvPr id="51" name="Прямоугольник 50"/>
          <p:cNvSpPr/>
          <p:nvPr/>
        </p:nvSpPr>
        <p:spPr>
          <a:xfrm>
            <a:off x="4904900" y="2426259"/>
            <a:ext cx="53861" cy="53861"/>
          </a:xfrm>
          <a:prstGeom prst="rect">
            <a:avLst/>
          </a:prstGeom>
          <a:solidFill>
            <a:schemeClr val="bg1"/>
          </a:solidFill>
        </p:spPr>
        <p:txBody>
          <a:bodyPr vert="vert270" wrap="square" lIns="0" tIns="0" rIns="0" bIns="0" rtlCol="0">
            <a:spAutoFit/>
          </a:bodyPr>
          <a:lstStyle/>
          <a:p>
            <a:pPr indent="0" algn="ctr" rtl="0"/>
            <a:r>
              <a:rPr lang="ru-RU" sz="350" dirty="0">
                <a:solidFill>
                  <a:srgbClr val="5DBC60"/>
                </a:solidFill>
                <a:latin typeface="+mj-lt"/>
              </a:rPr>
              <a:t>IP</a:t>
            </a:r>
          </a:p>
        </p:txBody>
      </p:sp>
      <p:sp>
        <p:nvSpPr>
          <p:cNvPr id="52" name="Прямоугольник 51"/>
          <p:cNvSpPr/>
          <p:nvPr/>
        </p:nvSpPr>
        <p:spPr>
          <a:xfrm>
            <a:off x="5677665" y="2426258"/>
            <a:ext cx="53861" cy="53861"/>
          </a:xfrm>
          <a:prstGeom prst="rect">
            <a:avLst/>
          </a:prstGeom>
          <a:solidFill>
            <a:schemeClr val="bg1"/>
          </a:solidFill>
        </p:spPr>
        <p:txBody>
          <a:bodyPr vert="vert270" wrap="square" lIns="0" tIns="0" rIns="0" bIns="0" rtlCol="0">
            <a:spAutoFit/>
          </a:bodyPr>
          <a:lstStyle/>
          <a:p>
            <a:pPr indent="0" algn="ctr" rtl="0"/>
            <a:r>
              <a:rPr lang="ru-RU" sz="350" dirty="0">
                <a:solidFill>
                  <a:srgbClr val="5DBC60"/>
                </a:solidFill>
                <a:latin typeface="+mj-lt"/>
              </a:rPr>
              <a:t>IP</a:t>
            </a:r>
          </a:p>
        </p:txBody>
      </p:sp>
      <p:sp>
        <p:nvSpPr>
          <p:cNvPr id="53" name="Прямоугольник 52"/>
          <p:cNvSpPr/>
          <p:nvPr/>
        </p:nvSpPr>
        <p:spPr>
          <a:xfrm>
            <a:off x="3472698" y="2429964"/>
            <a:ext cx="53861" cy="53861"/>
          </a:xfrm>
          <a:prstGeom prst="rect">
            <a:avLst/>
          </a:prstGeom>
          <a:solidFill>
            <a:schemeClr val="bg1"/>
          </a:solidFill>
        </p:spPr>
        <p:txBody>
          <a:bodyPr vert="vert270" wrap="square" lIns="0" tIns="0" rIns="0" bIns="0" rtlCol="0">
            <a:spAutoFit/>
          </a:bodyPr>
          <a:lstStyle/>
          <a:p>
            <a:pPr indent="0" algn="ctr" rtl="0"/>
            <a:r>
              <a:rPr lang="ru-RU" sz="350" dirty="0">
                <a:solidFill>
                  <a:srgbClr val="5DBC60"/>
                </a:solidFill>
                <a:latin typeface="+mj-lt"/>
              </a:rPr>
              <a:t>IP</a:t>
            </a:r>
          </a:p>
        </p:txBody>
      </p:sp>
      <p:sp>
        <p:nvSpPr>
          <p:cNvPr id="54" name="Прямоугольник 53"/>
          <p:cNvSpPr/>
          <p:nvPr/>
        </p:nvSpPr>
        <p:spPr>
          <a:xfrm>
            <a:off x="5015357" y="2021325"/>
            <a:ext cx="185702" cy="53861"/>
          </a:xfrm>
          <a:prstGeom prst="rect">
            <a:avLst/>
          </a:prstGeom>
          <a:solidFill>
            <a:schemeClr val="bg1"/>
          </a:solidFill>
        </p:spPr>
        <p:txBody>
          <a:bodyPr wrap="square" lIns="0" tIns="0" rIns="0" bIns="0" rtlCol="0">
            <a:spAutoFit/>
          </a:bodyPr>
          <a:lstStyle/>
          <a:p>
            <a:pPr indent="0" algn="ctr" rtl="0"/>
            <a:r>
              <a:rPr lang="ru-RU" sz="350" dirty="0">
                <a:solidFill>
                  <a:srgbClr val="5DBC60"/>
                </a:solidFill>
                <a:latin typeface="+mj-lt"/>
              </a:rPr>
              <a:t>IP</a:t>
            </a:r>
          </a:p>
        </p:txBody>
      </p:sp>
      <p:sp>
        <p:nvSpPr>
          <p:cNvPr id="55" name="Прямоугольник 54"/>
          <p:cNvSpPr/>
          <p:nvPr/>
        </p:nvSpPr>
        <p:spPr>
          <a:xfrm>
            <a:off x="6353628" y="2425702"/>
            <a:ext cx="53861" cy="53861"/>
          </a:xfrm>
          <a:prstGeom prst="rect">
            <a:avLst/>
          </a:prstGeom>
          <a:solidFill>
            <a:schemeClr val="bg1"/>
          </a:solidFill>
        </p:spPr>
        <p:txBody>
          <a:bodyPr vert="vert270" wrap="square" lIns="0" tIns="0" rIns="0" bIns="0" rtlCol="0">
            <a:spAutoFit/>
          </a:bodyPr>
          <a:lstStyle/>
          <a:p>
            <a:pPr indent="0" algn="ctr" rtl="0"/>
            <a:r>
              <a:rPr lang="ru-RU" sz="350" dirty="0">
                <a:solidFill>
                  <a:srgbClr val="5DBC60"/>
                </a:solidFill>
                <a:latin typeface="+mj-lt"/>
              </a:rPr>
              <a:t>IP</a:t>
            </a:r>
          </a:p>
        </p:txBody>
      </p:sp>
      <p:sp>
        <p:nvSpPr>
          <p:cNvPr id="56" name="Прямоугольник 55"/>
          <p:cNvSpPr/>
          <p:nvPr/>
        </p:nvSpPr>
        <p:spPr>
          <a:xfrm>
            <a:off x="1545082" y="1724914"/>
            <a:ext cx="313944" cy="161583"/>
          </a:xfrm>
          <a:prstGeom prst="rect">
            <a:avLst/>
          </a:prstGeom>
          <a:solidFill>
            <a:srgbClr val="5DBC60"/>
          </a:solidFill>
        </p:spPr>
        <p:txBody>
          <a:bodyPr wrap="square" lIns="0" tIns="0" rIns="0" bIns="0" rtlCol="0">
            <a:spAutoFit/>
          </a:bodyPr>
          <a:lstStyle/>
          <a:p>
            <a:pPr indent="0" rtl="0"/>
            <a:r>
              <a:rPr lang="ru-RU" sz="350" dirty="0">
                <a:solidFill>
                  <a:schemeClr val="bg1"/>
                </a:solidFill>
                <a:latin typeface="Arial" panose="020B0604020202020204" pitchFamily="34" charset="0"/>
                <a:cs typeface="Arial" panose="020B0604020202020204" pitchFamily="34" charset="0"/>
              </a:rPr>
              <a:t>Управление </a:t>
            </a:r>
            <a:br>
              <a:rPr lang="ru-RU" sz="350" dirty="0">
                <a:solidFill>
                  <a:schemeClr val="bg1"/>
                </a:solidFill>
                <a:latin typeface="Arial" panose="020B0604020202020204" pitchFamily="34" charset="0"/>
                <a:cs typeface="Arial" panose="020B0604020202020204" pitchFamily="34" charset="0"/>
              </a:rPr>
            </a:br>
            <a:r>
              <a:rPr lang="ru-RU" sz="350" dirty="0">
                <a:solidFill>
                  <a:schemeClr val="bg1"/>
                </a:solidFill>
                <a:latin typeface="Arial" panose="020B0604020202020204" pitchFamily="34" charset="0"/>
                <a:cs typeface="Arial" panose="020B0604020202020204" pitchFamily="34" charset="0"/>
              </a:rPr>
              <a:t>сетевой периферией</a:t>
            </a:r>
          </a:p>
        </p:txBody>
      </p:sp>
    </p:spTree>
    <p:extLst>
      <p:ext uri="{BB962C8B-B14F-4D97-AF65-F5344CB8AC3E}">
        <p14:creationId xmlns:p14="http://schemas.microsoft.com/office/powerpoint/2010/main" val="19636905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351CE6-1270-4765-BA21-ED2FEDC47268}"/>
              </a:ext>
            </a:extLst>
          </p:cNvPr>
          <p:cNvSpPr>
            <a:spLocks noGrp="1"/>
          </p:cNvSpPr>
          <p:nvPr>
            <p:ph type="sldNum" sz="quarter" idx="4"/>
          </p:nvPr>
        </p:nvSpPr>
        <p:spPr>
          <a:xfrm>
            <a:off x="2216692" y="4902881"/>
            <a:ext cx="525690" cy="92333"/>
          </a:xfrm>
        </p:spPr>
        <p:txBody>
          <a:bodyPr rtlCol="0"/>
          <a:lstStyle/>
          <a:p>
            <a:pPr rtl="0"/>
            <a:r>
              <a:rPr lang="ru-RU" dirty="0">
                <a:solidFill>
                  <a:srgbClr val="3DCD58"/>
                </a:solidFill>
              </a:rPr>
              <a:t>Страница </a:t>
            </a:r>
            <a:fld id="{5A9C12DC-491F-9444-86A2-13AC5C62A2FC}" type="slidenum">
              <a:rPr lang="ru-RU" smtClean="0">
                <a:solidFill>
                  <a:srgbClr val="3DCD58"/>
                </a:solidFill>
              </a:rPr>
              <a:pPr/>
              <a:t>57</a:t>
            </a:fld>
            <a:endParaRPr lang="ru-RU" dirty="0">
              <a:solidFill>
                <a:srgbClr val="3DCD58"/>
              </a:solidFill>
            </a:endParaRPr>
          </a:p>
        </p:txBody>
      </p:sp>
      <p:sp>
        <p:nvSpPr>
          <p:cNvPr id="3" name="Footer Placeholder 2">
            <a:extLst>
              <a:ext uri="{FF2B5EF4-FFF2-40B4-BE49-F238E27FC236}">
                <a16:creationId xmlns:a16="http://schemas.microsoft.com/office/drawing/2014/main" id="{9371C538-0470-47F2-B3DA-62DEC185BC6E}"/>
              </a:ext>
            </a:extLst>
          </p:cNvPr>
          <p:cNvSpPr>
            <a:spLocks noGrp="1"/>
          </p:cNvSpPr>
          <p:nvPr>
            <p:ph type="ftr" sz="quarter" idx="3"/>
          </p:nvPr>
        </p:nvSpPr>
        <p:spPr>
          <a:xfrm>
            <a:off x="252414" y="4900954"/>
            <a:ext cx="1992313" cy="92333"/>
          </a:xfrm>
        </p:spPr>
        <p:txBody>
          <a:bodyPr rtlCol="0"/>
          <a:lstStyle/>
          <a:p>
            <a:pPr rtl="0"/>
            <a:r>
              <a:rPr lang="ru-RU" dirty="0">
                <a:solidFill>
                  <a:srgbClr val="626469"/>
                </a:solidFill>
              </a:rPr>
              <a:t>Интеллектуальная собственность Шнейдер Электрик |</a:t>
            </a:r>
          </a:p>
        </p:txBody>
      </p:sp>
      <p:pic>
        <p:nvPicPr>
          <p:cNvPr id="7" name="Picture 6">
            <a:extLst>
              <a:ext uri="{FF2B5EF4-FFF2-40B4-BE49-F238E27FC236}">
                <a16:creationId xmlns:a16="http://schemas.microsoft.com/office/drawing/2014/main" id="{7865B9F2-CBA7-4456-B1C5-0145DD19D26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37372" y="151321"/>
            <a:ext cx="6274451" cy="4705838"/>
          </a:xfrm>
          <a:prstGeom prst="rect">
            <a:avLst/>
          </a:prstGeom>
        </p:spPr>
      </p:pic>
      <p:sp>
        <p:nvSpPr>
          <p:cNvPr id="8" name="Rectangle: Rounded Corners 7">
            <a:extLst>
              <a:ext uri="{FF2B5EF4-FFF2-40B4-BE49-F238E27FC236}">
                <a16:creationId xmlns:a16="http://schemas.microsoft.com/office/drawing/2014/main" id="{EE06316B-6334-4C8F-9077-807132896A4F}"/>
              </a:ext>
            </a:extLst>
          </p:cNvPr>
          <p:cNvSpPr/>
          <p:nvPr/>
        </p:nvSpPr>
        <p:spPr>
          <a:xfrm>
            <a:off x="7719377" y="4406462"/>
            <a:ext cx="1382166" cy="63062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ru-RU" dirty="0"/>
          </a:p>
        </p:txBody>
      </p:sp>
      <p:sp>
        <p:nvSpPr>
          <p:cNvPr id="6" name="Прямоугольник 5"/>
          <p:cNvSpPr/>
          <p:nvPr/>
        </p:nvSpPr>
        <p:spPr>
          <a:xfrm>
            <a:off x="4128252" y="4098858"/>
            <a:ext cx="900948" cy="153888"/>
          </a:xfrm>
          <a:prstGeom prst="rect">
            <a:avLst/>
          </a:prstGeom>
          <a:solidFill>
            <a:srgbClr val="B1B4B6"/>
          </a:solidFill>
        </p:spPr>
        <p:txBody>
          <a:bodyPr wrap="square" lIns="0" tIns="0" rIns="0" bIns="0" rtlCol="0">
            <a:spAutoFit/>
          </a:bodyPr>
          <a:lstStyle/>
          <a:p>
            <a:pPr indent="0" algn="ctr" rtl="0"/>
            <a:r>
              <a:rPr lang="ru-RU" sz="500" dirty="0">
                <a:solidFill>
                  <a:schemeClr val="bg1"/>
                </a:solidFill>
                <a:latin typeface="Arial" panose="020B0604020202020204" pitchFamily="34" charset="0"/>
                <a:cs typeface="Arial" panose="020B0604020202020204" pitchFamily="34" charset="0"/>
              </a:rPr>
              <a:t>Управления инфраструктурой зданий</a:t>
            </a:r>
          </a:p>
        </p:txBody>
      </p:sp>
      <p:sp>
        <p:nvSpPr>
          <p:cNvPr id="9" name="Прямоугольник 8"/>
          <p:cNvSpPr/>
          <p:nvPr/>
        </p:nvSpPr>
        <p:spPr>
          <a:xfrm>
            <a:off x="1555750" y="4328668"/>
            <a:ext cx="3816350" cy="276999"/>
          </a:xfrm>
          <a:prstGeom prst="rect">
            <a:avLst/>
          </a:prstGeom>
          <a:solidFill>
            <a:schemeClr val="bg1"/>
          </a:solidFill>
        </p:spPr>
        <p:txBody>
          <a:bodyPr wrap="square" lIns="0" tIns="0" rIns="0" bIns="0" rtlCol="0">
            <a:spAutoFit/>
          </a:bodyPr>
          <a:lstStyle/>
          <a:p>
            <a:pPr indent="0" rtl="0"/>
            <a:r>
              <a:rPr lang="ru-RU" sz="600" dirty="0">
                <a:solidFill>
                  <a:schemeClr val="tx1">
                    <a:lumMod val="50000"/>
                    <a:lumOff val="50000"/>
                  </a:schemeClr>
                </a:solidFill>
                <a:latin typeface="Arial" panose="020B0604020202020204" pitchFamily="34" charset="0"/>
                <a:cs typeface="Arial" panose="020B0604020202020204" pitchFamily="34" charset="0"/>
              </a:rPr>
              <a:t>Шнейдер Электрик и Cisco</a:t>
            </a:r>
            <a:r>
              <a:rPr lang="ru-RU" sz="600" baseline="30000" dirty="0">
                <a:solidFill>
                  <a:schemeClr val="tx1">
                    <a:lumMod val="50000"/>
                    <a:lumOff val="50000"/>
                  </a:schemeClr>
                </a:solidFill>
                <a:latin typeface="Arial" panose="020B0604020202020204" pitchFamily="34" charset="0"/>
                <a:cs typeface="Arial" panose="020B0604020202020204" pitchFamily="34" charset="0"/>
              </a:rPr>
              <a:t>®</a:t>
            </a:r>
            <a:r>
              <a:rPr lang="ru-RU" sz="600" dirty="0">
                <a:solidFill>
                  <a:schemeClr val="tx1">
                    <a:lumMod val="50000"/>
                    <a:lumOff val="50000"/>
                  </a:schemeClr>
                </a:solidFill>
                <a:latin typeface="Arial" panose="020B0604020202020204" pitchFamily="34" charset="0"/>
                <a:cs typeface="Arial" panose="020B0604020202020204" pitchFamily="34" charset="0"/>
              </a:rPr>
              <a:t> совместно разработали, испытали и подтвердили дизайн систем здания, которые дают клиентам уверенность в том, что их системы могут безопасно подключаться к комплексной IP-сети с устойчивой, легкоуправляемой архитектурой.</a:t>
            </a:r>
          </a:p>
        </p:txBody>
      </p:sp>
      <p:sp>
        <p:nvSpPr>
          <p:cNvPr id="13" name="Прямоугольник 12"/>
          <p:cNvSpPr/>
          <p:nvPr/>
        </p:nvSpPr>
        <p:spPr>
          <a:xfrm>
            <a:off x="4078223" y="3782567"/>
            <a:ext cx="406779" cy="184666"/>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Контроллер SmartX IP </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MP-C</a:t>
            </a:r>
          </a:p>
        </p:txBody>
      </p:sp>
      <p:sp>
        <p:nvSpPr>
          <p:cNvPr id="14" name="Прямоугольник 13"/>
          <p:cNvSpPr/>
          <p:nvPr/>
        </p:nvSpPr>
        <p:spPr>
          <a:xfrm>
            <a:off x="3093720" y="3776472"/>
            <a:ext cx="289560"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mj-lt"/>
              </a:rPr>
              <a:t>Acti 9 SmartLink</a:t>
            </a:r>
          </a:p>
        </p:txBody>
      </p:sp>
      <p:sp>
        <p:nvSpPr>
          <p:cNvPr id="15" name="Прямоугольник 14"/>
          <p:cNvSpPr/>
          <p:nvPr/>
        </p:nvSpPr>
        <p:spPr>
          <a:xfrm>
            <a:off x="3069336" y="3429000"/>
            <a:ext cx="431292"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Act 9 </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Электросчетчик</a:t>
            </a:r>
          </a:p>
        </p:txBody>
      </p:sp>
      <p:sp>
        <p:nvSpPr>
          <p:cNvPr id="16" name="Прямоугольник 15"/>
          <p:cNvSpPr/>
          <p:nvPr/>
        </p:nvSpPr>
        <p:spPr>
          <a:xfrm>
            <a:off x="3078480" y="3057144"/>
            <a:ext cx="437388"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Электросчетчик EM3550</a:t>
            </a:r>
          </a:p>
        </p:txBody>
      </p:sp>
      <p:sp>
        <p:nvSpPr>
          <p:cNvPr id="17" name="Прямоугольник 16"/>
          <p:cNvSpPr/>
          <p:nvPr/>
        </p:nvSpPr>
        <p:spPr>
          <a:xfrm>
            <a:off x="3075432" y="2721864"/>
            <a:ext cx="425196"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Регулируемый привод</a:t>
            </a:r>
          </a:p>
        </p:txBody>
      </p:sp>
      <p:sp>
        <p:nvSpPr>
          <p:cNvPr id="18" name="Прямоугольник 17"/>
          <p:cNvSpPr/>
          <p:nvPr/>
        </p:nvSpPr>
        <p:spPr>
          <a:xfrm>
            <a:off x="2235708" y="3752088"/>
            <a:ext cx="408432" cy="184666"/>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SirartX IP</a:t>
            </a:r>
          </a:p>
          <a:p>
            <a:pPr indent="0" algn="ctr" rtl="0"/>
            <a:r>
              <a:rPr lang="ru-RU" sz="400" dirty="0">
                <a:solidFill>
                  <a:schemeClr val="tx1">
                    <a:lumMod val="65000"/>
                    <a:lumOff val="35000"/>
                  </a:schemeClr>
                </a:solidFill>
                <a:latin typeface="+mj-lt"/>
              </a:rPr>
              <a:t>Контроллер</a:t>
            </a:r>
          </a:p>
          <a:p>
            <a:pPr indent="0" algn="ctr" rtl="0"/>
            <a:r>
              <a:rPr lang="ru-RU" sz="400" dirty="0">
                <a:solidFill>
                  <a:schemeClr val="tx1">
                    <a:lumMod val="65000"/>
                    <a:lumOff val="35000"/>
                  </a:schemeClr>
                </a:solidFill>
                <a:latin typeface="+mj-lt"/>
              </a:rPr>
              <a:t>MP-V</a:t>
            </a:r>
          </a:p>
        </p:txBody>
      </p:sp>
      <p:sp>
        <p:nvSpPr>
          <p:cNvPr id="19" name="Прямоугольник 18"/>
          <p:cNvSpPr/>
          <p:nvPr/>
        </p:nvSpPr>
        <p:spPr>
          <a:xfrm>
            <a:off x="2282952" y="1987296"/>
            <a:ext cx="323088"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mj-lt"/>
              </a:rPr>
              <a:t>Сервер SmartX Edge</a:t>
            </a:r>
          </a:p>
        </p:txBody>
      </p:sp>
      <p:sp>
        <p:nvSpPr>
          <p:cNvPr id="20" name="Прямоугольник 19"/>
          <p:cNvSpPr/>
          <p:nvPr/>
        </p:nvSpPr>
        <p:spPr>
          <a:xfrm>
            <a:off x="2854452" y="1973007"/>
            <a:ext cx="338328"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Коммутатор Cisco IF</a:t>
            </a:r>
          </a:p>
        </p:txBody>
      </p:sp>
      <p:sp>
        <p:nvSpPr>
          <p:cNvPr id="21" name="Прямоугольник 20"/>
          <p:cNvSpPr/>
          <p:nvPr/>
        </p:nvSpPr>
        <p:spPr>
          <a:xfrm>
            <a:off x="3186684" y="1975771"/>
            <a:ext cx="329184"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mj-lt"/>
              </a:rPr>
              <a:t>Сервер SmartX Edge</a:t>
            </a:r>
          </a:p>
        </p:txBody>
      </p:sp>
      <p:sp>
        <p:nvSpPr>
          <p:cNvPr id="22" name="Прямоугольник 21"/>
          <p:cNvSpPr/>
          <p:nvPr/>
        </p:nvSpPr>
        <p:spPr>
          <a:xfrm>
            <a:off x="2795016" y="1731264"/>
            <a:ext cx="454152"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mj-lt"/>
              </a:rPr>
              <a:t>EcoStruxure</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Building Operation</a:t>
            </a:r>
          </a:p>
        </p:txBody>
      </p:sp>
      <p:sp>
        <p:nvSpPr>
          <p:cNvPr id="23" name="Прямоугольник 22"/>
          <p:cNvSpPr/>
          <p:nvPr/>
        </p:nvSpPr>
        <p:spPr>
          <a:xfrm>
            <a:off x="4340352" y="1984248"/>
            <a:ext cx="437388" cy="126159"/>
          </a:xfrm>
          <a:prstGeom prst="rect">
            <a:avLst/>
          </a:prstGeom>
          <a:solidFill>
            <a:schemeClr val="bg1"/>
          </a:solidFill>
        </p:spPr>
        <p:txBody>
          <a:bodyPr wrap="square" lIns="0" tIns="0" rIns="0" bIns="0" rtlCol="0">
            <a:spAutoFit/>
          </a:bodyPr>
          <a:lstStyle/>
          <a:p>
            <a:pPr indent="0" rtl="0"/>
            <a:r>
              <a:rPr lang="ru-RU" sz="400" dirty="0">
                <a:solidFill>
                  <a:schemeClr val="tx1">
                    <a:lumMod val="65000"/>
                    <a:lumOff val="35000"/>
                  </a:schemeClr>
                </a:solidFill>
                <a:latin typeface="+mj-lt"/>
              </a:rPr>
              <a:t>Коммутатор </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Cisco IF</a:t>
            </a:r>
          </a:p>
        </p:txBody>
      </p:sp>
      <p:sp>
        <p:nvSpPr>
          <p:cNvPr id="24" name="Прямоугольник 23"/>
          <p:cNvSpPr/>
          <p:nvPr/>
        </p:nvSpPr>
        <p:spPr>
          <a:xfrm>
            <a:off x="3877056" y="1188720"/>
            <a:ext cx="435864"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mj-lt"/>
              </a:rPr>
              <a:t>EcoStruxure</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Building Advisor</a:t>
            </a:r>
          </a:p>
        </p:txBody>
      </p:sp>
      <p:sp>
        <p:nvSpPr>
          <p:cNvPr id="25" name="Прямоугольник 24"/>
          <p:cNvSpPr/>
          <p:nvPr/>
        </p:nvSpPr>
        <p:spPr>
          <a:xfrm>
            <a:off x="5111495" y="1630680"/>
            <a:ext cx="448555"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Коммутатор Cisco </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Catalyst 9000</a:t>
            </a:r>
          </a:p>
        </p:txBody>
      </p:sp>
      <p:sp>
        <p:nvSpPr>
          <p:cNvPr id="26" name="Прямоугольник 25"/>
          <p:cNvSpPr/>
          <p:nvPr/>
        </p:nvSpPr>
        <p:spPr>
          <a:xfrm>
            <a:off x="5138928" y="1188720"/>
            <a:ext cx="466344"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mj-lt"/>
              </a:rPr>
              <a:t>EcoStruxure</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Workplace Advisor</a:t>
            </a:r>
          </a:p>
        </p:txBody>
      </p:sp>
      <p:sp>
        <p:nvSpPr>
          <p:cNvPr id="27" name="Прямоугольник 26"/>
          <p:cNvSpPr/>
          <p:nvPr/>
        </p:nvSpPr>
        <p:spPr>
          <a:xfrm>
            <a:off x="6217920" y="1719072"/>
            <a:ext cx="457200"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mj-lt"/>
              </a:rPr>
              <a:t>EcoStruxure Building Operation</a:t>
            </a:r>
          </a:p>
        </p:txBody>
      </p:sp>
      <p:sp>
        <p:nvSpPr>
          <p:cNvPr id="29" name="Прямоугольник 28"/>
          <p:cNvSpPr/>
          <p:nvPr/>
        </p:nvSpPr>
        <p:spPr>
          <a:xfrm>
            <a:off x="5329428" y="1981200"/>
            <a:ext cx="361188"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Сервер SmartX Edge</a:t>
            </a:r>
          </a:p>
        </p:txBody>
      </p:sp>
      <p:sp>
        <p:nvSpPr>
          <p:cNvPr id="30" name="Прямоугольник 29"/>
          <p:cNvSpPr/>
          <p:nvPr/>
        </p:nvSpPr>
        <p:spPr>
          <a:xfrm>
            <a:off x="5690616" y="1981200"/>
            <a:ext cx="288000"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Коммутатор Cisco IF</a:t>
            </a:r>
          </a:p>
        </p:txBody>
      </p:sp>
      <p:sp>
        <p:nvSpPr>
          <p:cNvPr id="31" name="Прямоугольник 30"/>
          <p:cNvSpPr/>
          <p:nvPr/>
        </p:nvSpPr>
        <p:spPr>
          <a:xfrm>
            <a:off x="6199632" y="1978152"/>
            <a:ext cx="335280" cy="121920"/>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mj-lt"/>
              </a:rPr>
              <a:t>Сервер SmartX Edge</a:t>
            </a:r>
          </a:p>
        </p:txBody>
      </p:sp>
      <p:sp>
        <p:nvSpPr>
          <p:cNvPr id="32" name="Прямоугольник 31"/>
          <p:cNvSpPr/>
          <p:nvPr/>
        </p:nvSpPr>
        <p:spPr>
          <a:xfrm>
            <a:off x="5876543" y="2712720"/>
            <a:ext cx="323087" cy="184666"/>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Контроллер SmartX IP MP-C</a:t>
            </a:r>
          </a:p>
        </p:txBody>
      </p:sp>
      <p:sp>
        <p:nvSpPr>
          <p:cNvPr id="33" name="Прямоугольник 32"/>
          <p:cNvSpPr/>
          <p:nvPr/>
        </p:nvSpPr>
        <p:spPr>
          <a:xfrm>
            <a:off x="5477256" y="2709672"/>
            <a:ext cx="289560" cy="187714"/>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Контроллер SmartX IP MP-C</a:t>
            </a:r>
          </a:p>
        </p:txBody>
      </p:sp>
      <p:sp>
        <p:nvSpPr>
          <p:cNvPr id="34" name="Прямоугольник 33"/>
          <p:cNvSpPr/>
          <p:nvPr/>
        </p:nvSpPr>
        <p:spPr>
          <a:xfrm>
            <a:off x="5473826" y="3767328"/>
            <a:ext cx="345550" cy="184666"/>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Контроллер SmartX P </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MP-V</a:t>
            </a:r>
          </a:p>
        </p:txBody>
      </p:sp>
      <p:sp>
        <p:nvSpPr>
          <p:cNvPr id="35" name="Прямоугольник 34"/>
          <p:cNvSpPr/>
          <p:nvPr/>
        </p:nvSpPr>
        <p:spPr>
          <a:xfrm>
            <a:off x="5872860" y="3761232"/>
            <a:ext cx="326771" cy="184666"/>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Контроллер SmartX IP MP-V</a:t>
            </a:r>
          </a:p>
        </p:txBody>
      </p:sp>
      <p:sp>
        <p:nvSpPr>
          <p:cNvPr id="36" name="Прямоугольник 35"/>
          <p:cNvSpPr/>
          <p:nvPr/>
        </p:nvSpPr>
        <p:spPr>
          <a:xfrm>
            <a:off x="6358127" y="3797300"/>
            <a:ext cx="452247" cy="184666"/>
          </a:xfrm>
          <a:prstGeom prst="rect">
            <a:avLst/>
          </a:prstGeom>
          <a:solidFill>
            <a:schemeClr val="bg1"/>
          </a:solidFill>
        </p:spPr>
        <p:txBody>
          <a:bodyPr wrap="square" lIns="0" tIns="0" rIns="0" bIns="0" rtlCol="0">
            <a:spAutoFit/>
          </a:bodyPr>
          <a:lstStyle/>
          <a:p>
            <a:pPr algn="ctr"/>
            <a:r>
              <a:rPr lang="ru-RU" sz="400" dirty="0">
                <a:solidFill>
                  <a:schemeClr val="tx1">
                    <a:lumMod val="65000"/>
                    <a:lumOff val="35000"/>
                  </a:schemeClr>
                </a:solidFill>
                <a:latin typeface="+mj-lt"/>
              </a:rPr>
              <a:t>Комнатный контроллер</a:t>
            </a:r>
          </a:p>
          <a:p>
            <a:pPr indent="0" algn="ctr" rtl="0"/>
            <a:r>
              <a:rPr lang="ru-RU" sz="400" dirty="0">
                <a:solidFill>
                  <a:schemeClr val="tx1">
                    <a:lumMod val="65000"/>
                    <a:lumOff val="35000"/>
                  </a:schemeClr>
                </a:solidFill>
                <a:latin typeface="+mj-lt"/>
              </a:rPr>
              <a:t>SL8000</a:t>
            </a:r>
          </a:p>
        </p:txBody>
      </p:sp>
      <p:sp>
        <p:nvSpPr>
          <p:cNvPr id="37" name="Прямоугольник 36"/>
          <p:cNvSpPr/>
          <p:nvPr/>
        </p:nvSpPr>
        <p:spPr>
          <a:xfrm>
            <a:off x="6371788" y="3438144"/>
            <a:ext cx="360676" cy="61555"/>
          </a:xfrm>
          <a:prstGeom prst="rect">
            <a:avLst/>
          </a:prstGeom>
          <a:solidFill>
            <a:schemeClr val="bg1"/>
          </a:solidFill>
        </p:spPr>
        <p:txBody>
          <a:bodyPr wrap="none" lIns="0" tIns="0" rIns="0" bIns="0" rtlCol="0">
            <a:spAutoFit/>
          </a:bodyPr>
          <a:lstStyle/>
          <a:p>
            <a:pPr indent="0" algn="ctr" rtl="0"/>
            <a:r>
              <a:rPr lang="ru-RU" sz="400" dirty="0">
                <a:solidFill>
                  <a:schemeClr val="tx1">
                    <a:lumMod val="65000"/>
                    <a:lumOff val="35000"/>
                  </a:schemeClr>
                </a:solidFill>
                <a:latin typeface="+mj-lt"/>
              </a:rPr>
              <a:t>Контроллер b3</a:t>
            </a:r>
          </a:p>
        </p:txBody>
      </p:sp>
      <p:sp>
        <p:nvSpPr>
          <p:cNvPr id="38" name="Прямоугольник 37"/>
          <p:cNvSpPr/>
          <p:nvPr/>
        </p:nvSpPr>
        <p:spPr>
          <a:xfrm>
            <a:off x="6406133" y="3084576"/>
            <a:ext cx="315341" cy="123111"/>
          </a:xfrm>
          <a:prstGeom prst="rect">
            <a:avLst/>
          </a:prstGeom>
          <a:solidFill>
            <a:schemeClr val="bg1"/>
          </a:solidFill>
        </p:spPr>
        <p:txBody>
          <a:bodyPr wrap="square" lIns="0" tIns="0" rIns="0" bIns="0" rtlCol="0">
            <a:spAutoFit/>
          </a:bodyPr>
          <a:lstStyle/>
          <a:p>
            <a:pPr algn="ctr"/>
            <a:r>
              <a:rPr lang="ru-RU" sz="400" dirty="0">
                <a:solidFill>
                  <a:schemeClr val="tx1">
                    <a:lumMod val="65000"/>
                    <a:lumOff val="35000"/>
                  </a:schemeClr>
                </a:solidFill>
                <a:latin typeface="+mj-lt"/>
              </a:rPr>
              <a:t>Контроллер</a:t>
            </a:r>
          </a:p>
          <a:p>
            <a:pPr indent="0" algn="ctr" rtl="0"/>
            <a:r>
              <a:rPr lang="ru-RU" sz="400" dirty="0">
                <a:solidFill>
                  <a:schemeClr val="tx1">
                    <a:lumMod val="65000"/>
                    <a:lumOff val="35000"/>
                  </a:schemeClr>
                </a:solidFill>
                <a:latin typeface="+mj-lt"/>
              </a:rPr>
              <a:t>b3VAV</a:t>
            </a:r>
          </a:p>
        </p:txBody>
      </p:sp>
      <p:sp>
        <p:nvSpPr>
          <p:cNvPr id="39" name="Прямоугольник 38"/>
          <p:cNvSpPr/>
          <p:nvPr/>
        </p:nvSpPr>
        <p:spPr>
          <a:xfrm>
            <a:off x="6378702" y="2737104"/>
            <a:ext cx="365760" cy="61555"/>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Контроллер b3</a:t>
            </a:r>
          </a:p>
        </p:txBody>
      </p:sp>
      <p:sp>
        <p:nvSpPr>
          <p:cNvPr id="40" name="Прямоугольник 39"/>
          <p:cNvSpPr/>
          <p:nvPr/>
        </p:nvSpPr>
        <p:spPr>
          <a:xfrm>
            <a:off x="6906768" y="3621024"/>
            <a:ext cx="283464"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Привод MG350C</a:t>
            </a:r>
          </a:p>
        </p:txBody>
      </p:sp>
      <p:sp>
        <p:nvSpPr>
          <p:cNvPr id="41" name="Прямоугольник 40"/>
          <p:cNvSpPr/>
          <p:nvPr/>
        </p:nvSpPr>
        <p:spPr>
          <a:xfrm>
            <a:off x="6906768" y="3355848"/>
            <a:ext cx="283464" cy="124968"/>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Привод заслонки</a:t>
            </a:r>
          </a:p>
        </p:txBody>
      </p:sp>
      <p:sp>
        <p:nvSpPr>
          <p:cNvPr id="42" name="Прямоугольник 41"/>
          <p:cNvSpPr/>
          <p:nvPr/>
        </p:nvSpPr>
        <p:spPr>
          <a:xfrm>
            <a:off x="6906768" y="3206877"/>
            <a:ext cx="228600" cy="61555"/>
          </a:xfrm>
          <a:prstGeom prst="rect">
            <a:avLst/>
          </a:prstGeom>
          <a:solidFill>
            <a:schemeClr val="bg1"/>
          </a:solidFill>
        </p:spPr>
        <p:txBody>
          <a:bodyPr wrap="square" lIns="0" tIns="0" rIns="0" bIns="0" rtlCol="0">
            <a:spAutoFit/>
          </a:bodyPr>
          <a:lstStyle/>
          <a:p>
            <a:pPr indent="0" rtl="0"/>
            <a:r>
              <a:rPr lang="ru-RU" sz="400" dirty="0">
                <a:solidFill>
                  <a:schemeClr val="tx1">
                    <a:lumMod val="65000"/>
                    <a:lumOff val="35000"/>
                  </a:schemeClr>
                </a:solidFill>
                <a:latin typeface="+mj-lt"/>
              </a:rPr>
              <a:t>Ток</a:t>
            </a:r>
          </a:p>
        </p:txBody>
      </p:sp>
      <p:sp>
        <p:nvSpPr>
          <p:cNvPr id="43" name="Прямоугольник 42"/>
          <p:cNvSpPr/>
          <p:nvPr/>
        </p:nvSpPr>
        <p:spPr>
          <a:xfrm>
            <a:off x="6894156" y="2915299"/>
            <a:ext cx="332879" cy="230832"/>
          </a:xfrm>
          <a:prstGeom prst="rect">
            <a:avLst/>
          </a:prstGeom>
          <a:solidFill>
            <a:schemeClr val="bg1"/>
          </a:solidFill>
        </p:spPr>
        <p:txBody>
          <a:bodyPr wrap="square" lIns="0" tIns="0" rIns="0" bIns="0" rtlCol="0">
            <a:spAutoFit/>
          </a:bodyPr>
          <a:lstStyle/>
          <a:p>
            <a:pPr indent="0" algn="ctr" rtl="0"/>
            <a:r>
              <a:rPr lang="ru-RU" sz="300" dirty="0">
                <a:solidFill>
                  <a:schemeClr val="tx1">
                    <a:lumMod val="65000"/>
                    <a:lumOff val="35000"/>
                  </a:schemeClr>
                </a:solidFill>
                <a:latin typeface="+mj-lt"/>
              </a:rPr>
              <a:t>Балансировочный и регулирующий клапан привода, независимый от давления (PIBCV)</a:t>
            </a:r>
          </a:p>
        </p:txBody>
      </p:sp>
      <p:sp>
        <p:nvSpPr>
          <p:cNvPr id="44" name="Прямоугольник 43"/>
          <p:cNvSpPr/>
          <p:nvPr/>
        </p:nvSpPr>
        <p:spPr>
          <a:xfrm>
            <a:off x="6906768" y="2694432"/>
            <a:ext cx="283464" cy="121920"/>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mj-lt"/>
              </a:rPr>
              <a:t>Привод Globo Volvo</a:t>
            </a:r>
          </a:p>
        </p:txBody>
      </p:sp>
      <p:sp>
        <p:nvSpPr>
          <p:cNvPr id="45" name="Прямоугольник 44"/>
          <p:cNvSpPr/>
          <p:nvPr/>
        </p:nvSpPr>
        <p:spPr>
          <a:xfrm>
            <a:off x="6909816" y="2496312"/>
            <a:ext cx="280416"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Погружной</a:t>
            </a:r>
          </a:p>
          <a:p>
            <a:pPr indent="0" algn="ctr" rtl="0"/>
            <a:r>
              <a:rPr lang="ru-RU" sz="400" dirty="0">
                <a:solidFill>
                  <a:schemeClr val="tx1">
                    <a:lumMod val="65000"/>
                    <a:lumOff val="35000"/>
                  </a:schemeClr>
                </a:solidFill>
                <a:latin typeface="+mj-lt"/>
              </a:rPr>
              <a:t>датчик</a:t>
            </a:r>
          </a:p>
        </p:txBody>
      </p:sp>
      <p:sp>
        <p:nvSpPr>
          <p:cNvPr id="46" name="Прямоугольник 45"/>
          <p:cNvSpPr/>
          <p:nvPr/>
        </p:nvSpPr>
        <p:spPr>
          <a:xfrm>
            <a:off x="1569649" y="225454"/>
            <a:ext cx="2558603" cy="302647"/>
          </a:xfrm>
          <a:prstGeom prst="rect">
            <a:avLst/>
          </a:prstGeom>
          <a:solidFill>
            <a:schemeClr val="bg1"/>
          </a:solidFill>
        </p:spPr>
        <p:txBody>
          <a:bodyPr wrap="square" lIns="0" tIns="0" rIns="0" bIns="0" rtlCol="0">
            <a:spAutoFit/>
          </a:bodyPr>
          <a:lstStyle/>
          <a:p>
            <a:pPr indent="0" rtl="0">
              <a:spcAft>
                <a:spcPts val="200"/>
              </a:spcAft>
            </a:pPr>
            <a:r>
              <a:rPr lang="ru-RU" sz="1000" dirty="0">
                <a:solidFill>
                  <a:srgbClr val="05AD60"/>
                </a:solidFill>
                <a:latin typeface="Arial" panose="020B0604020202020204" pitchFamily="34" charset="0"/>
                <a:cs typeface="Arial" panose="020B0604020202020204" pitchFamily="34" charset="0"/>
              </a:rPr>
              <a:t>EcoStruxure</a:t>
            </a:r>
            <a:r>
              <a:rPr lang="ru-RU" sz="1000" baseline="30000" dirty="0">
                <a:solidFill>
                  <a:srgbClr val="05AD60"/>
                </a:solidFill>
                <a:latin typeface="Arial" panose="020B0604020202020204" pitchFamily="34" charset="0"/>
                <a:cs typeface="Arial" panose="020B0604020202020204" pitchFamily="34" charset="0"/>
              </a:rPr>
              <a:t>TM</a:t>
            </a:r>
            <a:r>
              <a:rPr lang="ru-RU" sz="1000" dirty="0">
                <a:solidFill>
                  <a:srgbClr val="05AD60"/>
                </a:solidFill>
                <a:latin typeface="Arial" panose="020B0604020202020204" pitchFamily="34" charset="0"/>
                <a:cs typeface="Arial" panose="020B0604020202020204" pitchFamily="34" charset="0"/>
              </a:rPr>
              <a:t> Building</a:t>
            </a:r>
          </a:p>
          <a:p>
            <a:pPr indent="0" rtl="0">
              <a:spcAft>
                <a:spcPts val="210"/>
              </a:spcAft>
            </a:pPr>
            <a:r>
              <a:rPr lang="ru-RU" sz="800" dirty="0">
                <a:solidFill>
                  <a:srgbClr val="05AD60"/>
                </a:solidFill>
                <a:latin typeface="Arial" panose="020B0604020202020204" pitchFamily="34" charset="0"/>
                <a:cs typeface="Arial" panose="020B0604020202020204" pitchFamily="34" charset="0"/>
              </a:rPr>
              <a:t>Работает от EcoStruxure</a:t>
            </a:r>
            <a:r>
              <a:rPr lang="ru-RU" sz="800" baseline="30000" dirty="0">
                <a:solidFill>
                  <a:srgbClr val="05AD60"/>
                </a:solidFill>
                <a:latin typeface="Arial" panose="020B0604020202020204" pitchFamily="34" charset="0"/>
                <a:cs typeface="Arial" panose="020B0604020202020204" pitchFamily="34" charset="0"/>
              </a:rPr>
              <a:t>TM</a:t>
            </a:r>
            <a:r>
              <a:rPr lang="ru-RU" sz="800" dirty="0">
                <a:solidFill>
                  <a:srgbClr val="05AD60"/>
                </a:solidFill>
                <a:latin typeface="Arial" panose="020B0604020202020204" pitchFamily="34" charset="0"/>
                <a:cs typeface="Arial" panose="020B0604020202020204" pitchFamily="34" charset="0"/>
              </a:rPr>
              <a:t> Building Operation</a:t>
            </a:r>
          </a:p>
        </p:txBody>
      </p:sp>
      <p:sp>
        <p:nvSpPr>
          <p:cNvPr id="47" name="Прямоугольник 46"/>
          <p:cNvSpPr/>
          <p:nvPr/>
        </p:nvSpPr>
        <p:spPr>
          <a:xfrm>
            <a:off x="1569650" y="552513"/>
            <a:ext cx="1946218" cy="92333"/>
          </a:xfrm>
          <a:prstGeom prst="rect">
            <a:avLst/>
          </a:prstGeom>
          <a:solidFill>
            <a:schemeClr val="bg1"/>
          </a:solidFill>
        </p:spPr>
        <p:txBody>
          <a:bodyPr wrap="square" lIns="0" tIns="0" rIns="0" bIns="0" rtlCol="0">
            <a:spAutoFit/>
          </a:bodyPr>
          <a:lstStyle/>
          <a:p>
            <a:pPr indent="0" rtl="0">
              <a:spcBef>
                <a:spcPts val="210"/>
              </a:spcBef>
              <a:spcAft>
                <a:spcPts val="1890"/>
              </a:spcAft>
            </a:pPr>
            <a:r>
              <a:rPr lang="ru-RU" sz="600" b="1" dirty="0">
                <a:solidFill>
                  <a:schemeClr val="tx1">
                    <a:lumMod val="65000"/>
                    <a:lumOff val="35000"/>
                  </a:schemeClr>
                </a:solidFill>
                <a:latin typeface="Arial" panose="020B0604020202020204" pitchFamily="34" charset="0"/>
                <a:cs typeface="Arial" panose="020B0604020202020204" pitchFamily="34" charset="0"/>
              </a:rPr>
              <a:t>Эволюция IP с системами Andover Continuum</a:t>
            </a:r>
            <a:r>
              <a:rPr lang="ru-RU" sz="600" b="1" baseline="30000" dirty="0">
                <a:solidFill>
                  <a:schemeClr val="tx1">
                    <a:lumMod val="65000"/>
                    <a:lumOff val="35000"/>
                  </a:schemeClr>
                </a:solidFill>
                <a:latin typeface="Arial" panose="020B0604020202020204" pitchFamily="34" charset="0"/>
                <a:cs typeface="Arial" panose="020B0604020202020204" pitchFamily="34" charset="0"/>
              </a:rPr>
              <a:t>TM </a:t>
            </a:r>
            <a:endParaRPr lang="ru-RU" sz="6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9" name="Прямоугольник 48"/>
          <p:cNvSpPr/>
          <p:nvPr/>
        </p:nvSpPr>
        <p:spPr>
          <a:xfrm>
            <a:off x="1592071" y="971804"/>
            <a:ext cx="343902" cy="161583"/>
          </a:xfrm>
          <a:prstGeom prst="rect">
            <a:avLst/>
          </a:prstGeom>
          <a:solidFill>
            <a:srgbClr val="5DBC60"/>
          </a:solidFill>
        </p:spPr>
        <p:txBody>
          <a:bodyPr wrap="square" lIns="0" tIns="0" rIns="0" bIns="0" rtlCol="0">
            <a:spAutoFit/>
          </a:bodyPr>
          <a:lstStyle/>
          <a:p>
            <a:pPr indent="0" rtl="0">
              <a:spcBef>
                <a:spcPts val="1890"/>
              </a:spcBef>
            </a:pPr>
            <a:r>
              <a:rPr lang="ru-RU" sz="350" dirty="0">
                <a:solidFill>
                  <a:schemeClr val="bg1"/>
                </a:solidFill>
                <a:latin typeface="Arial" panose="020B0604020202020204" pitchFamily="34" charset="0"/>
                <a:cs typeface="Arial" panose="020B0604020202020204" pitchFamily="34" charset="0"/>
              </a:rPr>
              <a:t>Приложения,</a:t>
            </a:r>
            <a:br>
              <a:rPr lang="ru-RU" sz="350" dirty="0">
                <a:solidFill>
                  <a:schemeClr val="bg1"/>
                </a:solidFill>
                <a:latin typeface="Arial" panose="020B0604020202020204" pitchFamily="34" charset="0"/>
                <a:cs typeface="Arial" panose="020B0604020202020204" pitchFamily="34" charset="0"/>
              </a:rPr>
            </a:br>
            <a:r>
              <a:rPr lang="ru-RU" sz="350" dirty="0">
                <a:solidFill>
                  <a:schemeClr val="bg1"/>
                </a:solidFill>
                <a:latin typeface="Arial" panose="020B0604020202020204" pitchFamily="34" charset="0"/>
                <a:cs typeface="Arial" panose="020B0604020202020204" pitchFamily="34" charset="0"/>
              </a:rPr>
              <a:t>аналитика</a:t>
            </a:r>
            <a:br>
              <a:rPr lang="ru-RU" sz="350" dirty="0">
                <a:solidFill>
                  <a:schemeClr val="bg1"/>
                </a:solidFill>
                <a:latin typeface="Arial" panose="020B0604020202020204" pitchFamily="34" charset="0"/>
                <a:cs typeface="Arial" panose="020B0604020202020204" pitchFamily="34" charset="0"/>
              </a:rPr>
            </a:br>
            <a:r>
              <a:rPr lang="ru-RU" sz="350" dirty="0">
                <a:solidFill>
                  <a:schemeClr val="bg1"/>
                </a:solidFill>
                <a:latin typeface="Arial" panose="020B0604020202020204" pitchFamily="34" charset="0"/>
                <a:cs typeface="Arial" panose="020B0604020202020204" pitchFamily="34" charset="0"/>
              </a:rPr>
              <a:t>и сервисы</a:t>
            </a:r>
          </a:p>
        </p:txBody>
      </p:sp>
      <p:sp>
        <p:nvSpPr>
          <p:cNvPr id="50" name="Прямоугольник 49"/>
          <p:cNvSpPr/>
          <p:nvPr/>
        </p:nvSpPr>
        <p:spPr>
          <a:xfrm>
            <a:off x="1592072" y="3115500"/>
            <a:ext cx="335078" cy="107722"/>
          </a:xfrm>
          <a:prstGeom prst="rect">
            <a:avLst/>
          </a:prstGeom>
          <a:solidFill>
            <a:srgbClr val="5DBC60"/>
          </a:solidFill>
        </p:spPr>
        <p:txBody>
          <a:bodyPr wrap="square" lIns="0" tIns="0" rIns="0" bIns="0" rtlCol="0">
            <a:spAutoFit/>
          </a:bodyPr>
          <a:lstStyle/>
          <a:p>
            <a:pPr indent="0" rtl="0"/>
            <a:r>
              <a:rPr lang="ru-RU" sz="350" dirty="0">
                <a:solidFill>
                  <a:schemeClr val="bg1"/>
                </a:solidFill>
                <a:latin typeface="Arial" panose="020B0604020202020204" pitchFamily="34" charset="0"/>
                <a:cs typeface="Arial" panose="020B0604020202020204" pitchFamily="34" charset="0"/>
              </a:rPr>
              <a:t>Подключаемые продукты</a:t>
            </a:r>
          </a:p>
        </p:txBody>
      </p:sp>
      <p:sp>
        <p:nvSpPr>
          <p:cNvPr id="51" name="Прямоугольник 50"/>
          <p:cNvSpPr/>
          <p:nvPr/>
        </p:nvSpPr>
        <p:spPr>
          <a:xfrm>
            <a:off x="5222272" y="1929740"/>
            <a:ext cx="67056" cy="1200284"/>
          </a:xfrm>
          <a:prstGeom prst="rect">
            <a:avLst/>
          </a:prstGeom>
          <a:solidFill>
            <a:schemeClr val="bg1"/>
          </a:solidFill>
        </p:spPr>
        <p:txBody>
          <a:bodyPr vert="vert270" wrap="none" lIns="0" tIns="0" rIns="0" bIns="0" rtlCol="0">
            <a:noAutofit/>
          </a:bodyPr>
          <a:lstStyle/>
          <a:p>
            <a:pPr indent="0" rtl="0"/>
            <a:r>
              <a:rPr lang="ru-RU" sz="400" dirty="0">
                <a:solidFill>
                  <a:srgbClr val="B4225A"/>
                </a:solidFill>
                <a:latin typeface="+mj-lt"/>
              </a:rPr>
              <a:t>Расширенная архитектура до Andover Continuum</a:t>
            </a:r>
          </a:p>
        </p:txBody>
      </p:sp>
      <p:sp>
        <p:nvSpPr>
          <p:cNvPr id="52" name="Прямоугольник 51"/>
          <p:cNvSpPr/>
          <p:nvPr/>
        </p:nvSpPr>
        <p:spPr>
          <a:xfrm>
            <a:off x="2976190" y="2407990"/>
            <a:ext cx="53861" cy="266098"/>
          </a:xfrm>
          <a:prstGeom prst="rect">
            <a:avLst/>
          </a:prstGeom>
          <a:solidFill>
            <a:schemeClr val="bg1"/>
          </a:solidFill>
        </p:spPr>
        <p:txBody>
          <a:bodyPr vert="vert270" wrap="none" lIns="0" tIns="0" rIns="0" bIns="0" rtlCol="0">
            <a:spAutoFit/>
          </a:bodyPr>
          <a:lstStyle/>
          <a:p>
            <a:pPr indent="0" algn="r" rtl="0"/>
            <a:r>
              <a:rPr lang="ru-RU" sz="350" dirty="0">
                <a:solidFill>
                  <a:srgbClr val="EDBC49"/>
                </a:solidFill>
                <a:latin typeface="Arial"/>
              </a:rPr>
              <a:t>Modbus RTU</a:t>
            </a:r>
          </a:p>
        </p:txBody>
      </p:sp>
      <p:sp>
        <p:nvSpPr>
          <p:cNvPr id="53" name="Прямоугольник 52"/>
          <p:cNvSpPr/>
          <p:nvPr/>
        </p:nvSpPr>
        <p:spPr>
          <a:xfrm>
            <a:off x="2244727" y="1800231"/>
            <a:ext cx="185702" cy="53861"/>
          </a:xfrm>
          <a:prstGeom prst="rect">
            <a:avLst/>
          </a:prstGeom>
          <a:solidFill>
            <a:schemeClr val="bg1"/>
          </a:solidFill>
        </p:spPr>
        <p:txBody>
          <a:bodyPr wrap="square" lIns="0" tIns="0" rIns="0" bIns="0" rtlCol="0">
            <a:spAutoFit/>
          </a:bodyPr>
          <a:lstStyle/>
          <a:p>
            <a:pPr indent="0" algn="ctr" rtl="0"/>
            <a:r>
              <a:rPr lang="ru-RU" sz="350" dirty="0">
                <a:solidFill>
                  <a:srgbClr val="5DBC60"/>
                </a:solidFill>
                <a:latin typeface="+mj-lt"/>
              </a:rPr>
              <a:t>IP</a:t>
            </a:r>
          </a:p>
        </p:txBody>
      </p:sp>
      <p:sp>
        <p:nvSpPr>
          <p:cNvPr id="54" name="Прямоугольник 53"/>
          <p:cNvSpPr/>
          <p:nvPr/>
        </p:nvSpPr>
        <p:spPr>
          <a:xfrm>
            <a:off x="2377362" y="2407198"/>
            <a:ext cx="53861" cy="53861"/>
          </a:xfrm>
          <a:prstGeom prst="rect">
            <a:avLst/>
          </a:prstGeom>
          <a:solidFill>
            <a:schemeClr val="bg1"/>
          </a:solidFill>
        </p:spPr>
        <p:txBody>
          <a:bodyPr vert="vert270" wrap="square" lIns="0" tIns="0" rIns="0" bIns="0" rtlCol="0">
            <a:spAutoFit/>
          </a:bodyPr>
          <a:lstStyle/>
          <a:p>
            <a:pPr indent="0" algn="ctr" rtl="0"/>
            <a:r>
              <a:rPr lang="ru-RU" sz="350" dirty="0">
                <a:solidFill>
                  <a:srgbClr val="5DBC60"/>
                </a:solidFill>
                <a:latin typeface="+mj-lt"/>
              </a:rPr>
              <a:t>IP</a:t>
            </a:r>
          </a:p>
        </p:txBody>
      </p:sp>
      <p:sp>
        <p:nvSpPr>
          <p:cNvPr id="55" name="Прямоугольник 54"/>
          <p:cNvSpPr/>
          <p:nvPr/>
        </p:nvSpPr>
        <p:spPr>
          <a:xfrm>
            <a:off x="5533121" y="2404208"/>
            <a:ext cx="53861" cy="53861"/>
          </a:xfrm>
          <a:prstGeom prst="rect">
            <a:avLst/>
          </a:prstGeom>
          <a:solidFill>
            <a:schemeClr val="bg1"/>
          </a:solidFill>
        </p:spPr>
        <p:txBody>
          <a:bodyPr vert="vert270" wrap="square" lIns="0" tIns="0" rIns="0" bIns="0" rtlCol="0">
            <a:spAutoFit/>
          </a:bodyPr>
          <a:lstStyle/>
          <a:p>
            <a:pPr indent="0" algn="ctr" rtl="0"/>
            <a:r>
              <a:rPr lang="ru-RU" sz="350" dirty="0">
                <a:solidFill>
                  <a:srgbClr val="5DBC60"/>
                </a:solidFill>
                <a:latin typeface="+mj-lt"/>
              </a:rPr>
              <a:t>IP</a:t>
            </a:r>
          </a:p>
        </p:txBody>
      </p:sp>
      <p:sp>
        <p:nvSpPr>
          <p:cNvPr id="56" name="Прямоугольник 55"/>
          <p:cNvSpPr/>
          <p:nvPr/>
        </p:nvSpPr>
        <p:spPr>
          <a:xfrm>
            <a:off x="1598421" y="1717294"/>
            <a:ext cx="343902" cy="161583"/>
          </a:xfrm>
          <a:prstGeom prst="rect">
            <a:avLst/>
          </a:prstGeom>
          <a:solidFill>
            <a:srgbClr val="5DBC60"/>
          </a:solidFill>
        </p:spPr>
        <p:txBody>
          <a:bodyPr wrap="square" lIns="0" tIns="0" rIns="0" bIns="0" rtlCol="0">
            <a:spAutoFit/>
          </a:bodyPr>
          <a:lstStyle/>
          <a:p>
            <a:pPr indent="0" rtl="0"/>
            <a:r>
              <a:rPr lang="ru-RU" sz="350" dirty="0">
                <a:solidFill>
                  <a:schemeClr val="bg1"/>
                </a:solidFill>
                <a:latin typeface="Arial" panose="020B0604020202020204" pitchFamily="34" charset="0"/>
                <a:cs typeface="Arial" panose="020B0604020202020204" pitchFamily="34" charset="0"/>
              </a:rPr>
              <a:t>Управление </a:t>
            </a:r>
            <a:br>
              <a:rPr lang="ru-RU" sz="350" dirty="0">
                <a:solidFill>
                  <a:schemeClr val="bg1"/>
                </a:solidFill>
                <a:latin typeface="Arial" panose="020B0604020202020204" pitchFamily="34" charset="0"/>
                <a:cs typeface="Arial" panose="020B0604020202020204" pitchFamily="34" charset="0"/>
              </a:rPr>
            </a:br>
            <a:r>
              <a:rPr lang="ru-RU" sz="350" dirty="0">
                <a:solidFill>
                  <a:schemeClr val="bg1"/>
                </a:solidFill>
                <a:latin typeface="Arial" panose="020B0604020202020204" pitchFamily="34" charset="0"/>
                <a:cs typeface="Arial" panose="020B0604020202020204" pitchFamily="34" charset="0"/>
              </a:rPr>
              <a:t>сетевой периферией</a:t>
            </a:r>
          </a:p>
        </p:txBody>
      </p:sp>
    </p:spTree>
    <p:extLst>
      <p:ext uri="{BB962C8B-B14F-4D97-AF65-F5344CB8AC3E}">
        <p14:creationId xmlns:p14="http://schemas.microsoft.com/office/powerpoint/2010/main" val="24392545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351CE6-1270-4765-BA21-ED2FEDC47268}"/>
              </a:ext>
            </a:extLst>
          </p:cNvPr>
          <p:cNvSpPr>
            <a:spLocks noGrp="1"/>
          </p:cNvSpPr>
          <p:nvPr>
            <p:ph type="sldNum" sz="quarter" idx="4"/>
          </p:nvPr>
        </p:nvSpPr>
        <p:spPr>
          <a:xfrm>
            <a:off x="2224142" y="4863511"/>
            <a:ext cx="525690" cy="92333"/>
          </a:xfrm>
        </p:spPr>
        <p:txBody>
          <a:bodyPr rtlCol="0"/>
          <a:lstStyle/>
          <a:p>
            <a:pPr rtl="0"/>
            <a:r>
              <a:rPr lang="ru-RU" dirty="0">
                <a:solidFill>
                  <a:srgbClr val="3DCD58"/>
                </a:solidFill>
              </a:rPr>
              <a:t>Страница </a:t>
            </a:r>
            <a:fld id="{5A9C12DC-491F-9444-86A2-13AC5C62A2FC}" type="slidenum">
              <a:rPr lang="ru-RU" smtClean="0">
                <a:solidFill>
                  <a:srgbClr val="3DCD58"/>
                </a:solidFill>
              </a:rPr>
              <a:pPr/>
              <a:t>58</a:t>
            </a:fld>
            <a:endParaRPr lang="ru-RU" dirty="0">
              <a:solidFill>
                <a:srgbClr val="3DCD58"/>
              </a:solidFill>
            </a:endParaRPr>
          </a:p>
        </p:txBody>
      </p:sp>
      <p:sp>
        <p:nvSpPr>
          <p:cNvPr id="3" name="Footer Placeholder 2">
            <a:extLst>
              <a:ext uri="{FF2B5EF4-FFF2-40B4-BE49-F238E27FC236}">
                <a16:creationId xmlns:a16="http://schemas.microsoft.com/office/drawing/2014/main" id="{9371C538-0470-47F2-B3DA-62DEC185BC6E}"/>
              </a:ext>
            </a:extLst>
          </p:cNvPr>
          <p:cNvSpPr>
            <a:spLocks noGrp="1"/>
          </p:cNvSpPr>
          <p:nvPr>
            <p:ph type="ftr" sz="quarter" idx="3"/>
          </p:nvPr>
        </p:nvSpPr>
        <p:spPr>
          <a:xfrm>
            <a:off x="252414" y="4865263"/>
            <a:ext cx="2160668" cy="92333"/>
          </a:xfrm>
        </p:spPr>
        <p:txBody>
          <a:bodyPr rtlCol="0"/>
          <a:lstStyle/>
          <a:p>
            <a:pPr rtl="0"/>
            <a:r>
              <a:rPr lang="ru-RU" dirty="0">
                <a:solidFill>
                  <a:srgbClr val="626469"/>
                </a:solidFill>
              </a:rPr>
              <a:t>Интеллектуальная собственность Шнейдер Электрик |</a:t>
            </a:r>
          </a:p>
        </p:txBody>
      </p:sp>
      <p:pic>
        <p:nvPicPr>
          <p:cNvPr id="6" name="Picture 5">
            <a:extLst>
              <a:ext uri="{FF2B5EF4-FFF2-40B4-BE49-F238E27FC236}">
                <a16:creationId xmlns:a16="http://schemas.microsoft.com/office/drawing/2014/main" id="{931BC7BA-07F5-4629-8A99-ACED7EB2345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87178" y="155632"/>
            <a:ext cx="6238819" cy="4679114"/>
          </a:xfrm>
          <a:prstGeom prst="rect">
            <a:avLst/>
          </a:prstGeom>
        </p:spPr>
      </p:pic>
      <p:sp>
        <p:nvSpPr>
          <p:cNvPr id="7" name="Rectangle: Rounded Corners 6">
            <a:extLst>
              <a:ext uri="{FF2B5EF4-FFF2-40B4-BE49-F238E27FC236}">
                <a16:creationId xmlns:a16="http://schemas.microsoft.com/office/drawing/2014/main" id="{764308E4-9E37-4CC1-ABF1-F08F71276506}"/>
              </a:ext>
            </a:extLst>
          </p:cNvPr>
          <p:cNvSpPr/>
          <p:nvPr/>
        </p:nvSpPr>
        <p:spPr>
          <a:xfrm>
            <a:off x="7719377" y="4406462"/>
            <a:ext cx="1382166" cy="63062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ru-RU" dirty="0"/>
          </a:p>
        </p:txBody>
      </p:sp>
      <p:sp>
        <p:nvSpPr>
          <p:cNvPr id="8" name="Прямоугольник 7"/>
          <p:cNvSpPr/>
          <p:nvPr/>
        </p:nvSpPr>
        <p:spPr>
          <a:xfrm>
            <a:off x="4099561" y="4084352"/>
            <a:ext cx="952500" cy="153888"/>
          </a:xfrm>
          <a:prstGeom prst="rect">
            <a:avLst/>
          </a:prstGeom>
          <a:solidFill>
            <a:srgbClr val="B1B4B6"/>
          </a:solidFill>
        </p:spPr>
        <p:txBody>
          <a:bodyPr wrap="square" lIns="0" tIns="0" rIns="0" bIns="0" rtlCol="0">
            <a:spAutoFit/>
          </a:bodyPr>
          <a:lstStyle/>
          <a:p>
            <a:pPr indent="0" algn="ctr" rtl="0"/>
            <a:r>
              <a:rPr lang="ru-RU" sz="500" dirty="0">
                <a:solidFill>
                  <a:schemeClr val="bg1"/>
                </a:solidFill>
                <a:latin typeface="Arial" panose="020B0604020202020204" pitchFamily="34" charset="0"/>
                <a:cs typeface="Arial" panose="020B0604020202020204" pitchFamily="34" charset="0"/>
              </a:rPr>
              <a:t>Управления инфраструктурой зданий</a:t>
            </a:r>
          </a:p>
        </p:txBody>
      </p:sp>
      <p:sp>
        <p:nvSpPr>
          <p:cNvPr id="9" name="Прямоугольник 8"/>
          <p:cNvSpPr/>
          <p:nvPr/>
        </p:nvSpPr>
        <p:spPr>
          <a:xfrm>
            <a:off x="1612900" y="4312793"/>
            <a:ext cx="3439160" cy="276999"/>
          </a:xfrm>
          <a:prstGeom prst="rect">
            <a:avLst/>
          </a:prstGeom>
          <a:solidFill>
            <a:schemeClr val="bg1"/>
          </a:solidFill>
        </p:spPr>
        <p:txBody>
          <a:bodyPr wrap="square" lIns="0" tIns="0" rIns="0" bIns="0" rtlCol="0">
            <a:spAutoFit/>
          </a:bodyPr>
          <a:lstStyle/>
          <a:p>
            <a:pPr indent="0" rtl="0"/>
            <a:r>
              <a:rPr lang="ru-RU" sz="600" dirty="0">
                <a:solidFill>
                  <a:schemeClr val="tx1">
                    <a:lumMod val="50000"/>
                    <a:lumOff val="50000"/>
                  </a:schemeClr>
                </a:solidFill>
                <a:latin typeface="Arial" panose="020B0604020202020204" pitchFamily="34" charset="0"/>
                <a:cs typeface="Arial" panose="020B0604020202020204" pitchFamily="34" charset="0"/>
              </a:rPr>
              <a:t>Шнейдер Электрик и Cisco</a:t>
            </a:r>
            <a:r>
              <a:rPr lang="ru-RU" sz="600" baseline="30000" dirty="0">
                <a:solidFill>
                  <a:schemeClr val="tx1">
                    <a:lumMod val="50000"/>
                    <a:lumOff val="50000"/>
                  </a:schemeClr>
                </a:solidFill>
                <a:latin typeface="Arial" panose="020B0604020202020204" pitchFamily="34" charset="0"/>
                <a:cs typeface="Arial" panose="020B0604020202020204" pitchFamily="34" charset="0"/>
              </a:rPr>
              <a:t>®</a:t>
            </a:r>
            <a:r>
              <a:rPr lang="ru-RU" sz="600" dirty="0">
                <a:solidFill>
                  <a:schemeClr val="tx1">
                    <a:lumMod val="50000"/>
                    <a:lumOff val="50000"/>
                  </a:schemeClr>
                </a:solidFill>
                <a:latin typeface="Arial" panose="020B0604020202020204" pitchFamily="34" charset="0"/>
                <a:cs typeface="Arial" panose="020B0604020202020204" pitchFamily="34" charset="0"/>
              </a:rPr>
              <a:t> совместно разработали, испытали и подтвердили дизайн систем здания, которые дают клиентам уверенность в том, что их системы могут безопасно подключаться к комплексной IP-сети с устойчивой, легкоуправляемой архитектурой.</a:t>
            </a:r>
          </a:p>
        </p:txBody>
      </p:sp>
      <p:sp>
        <p:nvSpPr>
          <p:cNvPr id="13" name="Прямоугольник 12"/>
          <p:cNvSpPr/>
          <p:nvPr/>
        </p:nvSpPr>
        <p:spPr>
          <a:xfrm>
            <a:off x="4099560" y="3773424"/>
            <a:ext cx="417830" cy="184666"/>
          </a:xfrm>
          <a:prstGeom prst="rect">
            <a:avLst/>
          </a:prstGeom>
          <a:solidFill>
            <a:schemeClr val="bg1"/>
          </a:solidFill>
        </p:spPr>
        <p:txBody>
          <a:bodyPr wrap="square" lIns="0" tIns="0" rIns="0" bIns="0" rtlCol="0">
            <a:spAutoFit/>
          </a:bodyPr>
          <a:lstStyle/>
          <a:p>
            <a:pPr algn="ctr"/>
            <a:r>
              <a:rPr lang="ru-RU" sz="400" dirty="0">
                <a:solidFill>
                  <a:schemeClr val="tx1">
                    <a:lumMod val="65000"/>
                    <a:lumOff val="35000"/>
                  </a:schemeClr>
                </a:solidFill>
              </a:rPr>
              <a:t>Контроллер</a:t>
            </a:r>
          </a:p>
          <a:p>
            <a:pPr indent="0" algn="ctr" rtl="0"/>
            <a:r>
              <a:rPr lang="ru-RU" sz="400" dirty="0">
                <a:solidFill>
                  <a:schemeClr val="tx1">
                    <a:lumMod val="65000"/>
                    <a:lumOff val="35000"/>
                  </a:schemeClr>
                </a:solidFill>
                <a:latin typeface="Arial"/>
              </a:rPr>
              <a:t>SmartX IP</a:t>
            </a:r>
          </a:p>
          <a:p>
            <a:pPr indent="0" algn="ctr" rtl="0"/>
            <a:r>
              <a:rPr lang="ru-RU" sz="400" dirty="0">
                <a:solidFill>
                  <a:schemeClr val="tx1">
                    <a:lumMod val="65000"/>
                    <a:lumOff val="35000"/>
                  </a:schemeClr>
                </a:solidFill>
                <a:latin typeface="Arial"/>
              </a:rPr>
              <a:t>MP-C</a:t>
            </a:r>
          </a:p>
        </p:txBody>
      </p:sp>
      <p:sp>
        <p:nvSpPr>
          <p:cNvPr id="14" name="Прямоугольник 13"/>
          <p:cNvSpPr/>
          <p:nvPr/>
        </p:nvSpPr>
        <p:spPr>
          <a:xfrm>
            <a:off x="3130296" y="3755136"/>
            <a:ext cx="274320"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Arial"/>
              </a:rPr>
              <a:t>Acti 9 SmartLink</a:t>
            </a:r>
          </a:p>
        </p:txBody>
      </p:sp>
      <p:sp>
        <p:nvSpPr>
          <p:cNvPr id="15" name="Прямоугольник 14"/>
          <p:cNvSpPr/>
          <p:nvPr/>
        </p:nvSpPr>
        <p:spPr>
          <a:xfrm>
            <a:off x="2318004" y="3721608"/>
            <a:ext cx="329932" cy="184666"/>
          </a:xfrm>
          <a:prstGeom prst="rect">
            <a:avLst/>
          </a:prstGeom>
          <a:solidFill>
            <a:schemeClr val="bg1"/>
          </a:solidFill>
        </p:spPr>
        <p:txBody>
          <a:bodyPr wrap="square" lIns="0" tIns="0" rIns="0" bIns="0" rtlCol="0">
            <a:spAutoFit/>
          </a:bodyPr>
          <a:lstStyle/>
          <a:p>
            <a:pPr algn="ctr"/>
            <a:r>
              <a:rPr lang="ru-RU" sz="400" dirty="0">
                <a:solidFill>
                  <a:schemeClr val="tx1">
                    <a:lumMod val="65000"/>
                    <a:lumOff val="35000"/>
                  </a:schemeClr>
                </a:solidFill>
              </a:rPr>
              <a:t>Контроллер</a:t>
            </a:r>
          </a:p>
          <a:p>
            <a:pPr indent="0" algn="ctr" rtl="0"/>
            <a:r>
              <a:rPr lang="ru-RU" sz="400" dirty="0">
                <a:solidFill>
                  <a:schemeClr val="tx1">
                    <a:lumMod val="65000"/>
                    <a:lumOff val="35000"/>
                  </a:schemeClr>
                </a:solidFill>
                <a:latin typeface="Arial"/>
              </a:rPr>
              <a:t>SmartX IP</a:t>
            </a:r>
          </a:p>
          <a:p>
            <a:pPr indent="0" algn="ctr" rtl="0"/>
            <a:r>
              <a:rPr lang="ru-RU" sz="400" dirty="0">
                <a:solidFill>
                  <a:schemeClr val="tx1">
                    <a:lumMod val="65000"/>
                    <a:lumOff val="35000"/>
                  </a:schemeClr>
                </a:solidFill>
                <a:latin typeface="Arial"/>
              </a:rPr>
              <a:t>MP-V</a:t>
            </a:r>
          </a:p>
        </p:txBody>
      </p:sp>
      <p:sp>
        <p:nvSpPr>
          <p:cNvPr id="16" name="Прямоугольник 15"/>
          <p:cNvSpPr/>
          <p:nvPr/>
        </p:nvSpPr>
        <p:spPr>
          <a:xfrm>
            <a:off x="3102864" y="3410712"/>
            <a:ext cx="463296" cy="123111"/>
          </a:xfrm>
          <a:prstGeom prst="rect">
            <a:avLst/>
          </a:prstGeom>
          <a:solidFill>
            <a:schemeClr val="bg1"/>
          </a:solidFill>
        </p:spPr>
        <p:txBody>
          <a:bodyPr wrap="square" lIns="0" tIns="0" rIns="0" bIns="0" rtlCol="0">
            <a:spAutoFit/>
          </a:bodyPr>
          <a:lstStyle/>
          <a:p>
            <a:pPr algn="ctr"/>
            <a:r>
              <a:rPr lang="ru-RU" sz="400" dirty="0">
                <a:solidFill>
                  <a:schemeClr val="tx1">
                    <a:lumMod val="65000"/>
                    <a:lumOff val="35000"/>
                  </a:schemeClr>
                </a:solidFill>
              </a:rPr>
              <a:t>Электросчетчик</a:t>
            </a:r>
          </a:p>
          <a:p>
            <a:pPr indent="0" algn="ctr" rtl="0"/>
            <a:r>
              <a:rPr lang="ru-RU" sz="400" dirty="0">
                <a:solidFill>
                  <a:schemeClr val="tx1">
                    <a:lumMod val="65000"/>
                    <a:lumOff val="35000"/>
                  </a:schemeClr>
                </a:solidFill>
                <a:latin typeface="Arial"/>
              </a:rPr>
              <a:t>Acti 9</a:t>
            </a:r>
          </a:p>
        </p:txBody>
      </p:sp>
      <p:sp>
        <p:nvSpPr>
          <p:cNvPr id="17" name="Прямоугольник 16"/>
          <p:cNvSpPr/>
          <p:nvPr/>
        </p:nvSpPr>
        <p:spPr>
          <a:xfrm>
            <a:off x="3096768" y="3044952"/>
            <a:ext cx="469392"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Arial"/>
              </a:rPr>
              <a:t>Электросчетчик EM3550</a:t>
            </a:r>
          </a:p>
        </p:txBody>
      </p:sp>
      <p:sp>
        <p:nvSpPr>
          <p:cNvPr id="18" name="Прямоугольник 17"/>
          <p:cNvSpPr/>
          <p:nvPr/>
        </p:nvSpPr>
        <p:spPr>
          <a:xfrm>
            <a:off x="3118104" y="2697480"/>
            <a:ext cx="448056"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Arial"/>
              </a:rPr>
              <a:t>Преобразователь частоты</a:t>
            </a:r>
          </a:p>
        </p:txBody>
      </p:sp>
      <p:sp>
        <p:nvSpPr>
          <p:cNvPr id="19" name="Прямоугольник 18"/>
          <p:cNvSpPr/>
          <p:nvPr/>
        </p:nvSpPr>
        <p:spPr>
          <a:xfrm>
            <a:off x="3194304" y="1962912"/>
            <a:ext cx="338328"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Arial"/>
              </a:rPr>
              <a:t>Сервер SmartX Edge</a:t>
            </a:r>
          </a:p>
        </p:txBody>
      </p:sp>
      <p:sp>
        <p:nvSpPr>
          <p:cNvPr id="20" name="Прямоугольник 19"/>
          <p:cNvSpPr/>
          <p:nvPr/>
        </p:nvSpPr>
        <p:spPr>
          <a:xfrm>
            <a:off x="2883662" y="1965326"/>
            <a:ext cx="307848"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Arial"/>
              </a:rPr>
              <a:t>Коммутатор Cisco IE</a:t>
            </a:r>
          </a:p>
        </p:txBody>
      </p:sp>
      <p:sp>
        <p:nvSpPr>
          <p:cNvPr id="21" name="Прямоугольник 20"/>
          <p:cNvSpPr/>
          <p:nvPr/>
        </p:nvSpPr>
        <p:spPr>
          <a:xfrm>
            <a:off x="2316480" y="1978152"/>
            <a:ext cx="347472"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Arial"/>
              </a:rPr>
              <a:t>Сервер SmartX Edge</a:t>
            </a:r>
          </a:p>
        </p:txBody>
      </p:sp>
      <p:sp>
        <p:nvSpPr>
          <p:cNvPr id="22" name="Прямоугольник 21"/>
          <p:cNvSpPr/>
          <p:nvPr/>
        </p:nvSpPr>
        <p:spPr>
          <a:xfrm>
            <a:off x="2819400" y="1719072"/>
            <a:ext cx="496824"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Arial"/>
              </a:rPr>
              <a:t>EcoStruxure</a:t>
            </a:r>
            <a:br>
              <a:rPr lang="ru-RU" sz="400" dirty="0">
                <a:solidFill>
                  <a:schemeClr val="tx1">
                    <a:lumMod val="65000"/>
                    <a:lumOff val="35000"/>
                  </a:schemeClr>
                </a:solidFill>
                <a:latin typeface="Arial"/>
              </a:rPr>
            </a:br>
            <a:r>
              <a:rPr lang="ru-RU" sz="400" dirty="0">
                <a:solidFill>
                  <a:schemeClr val="tx1">
                    <a:lumMod val="65000"/>
                    <a:lumOff val="35000"/>
                  </a:schemeClr>
                </a:solidFill>
                <a:latin typeface="Arial"/>
              </a:rPr>
              <a:t>Building Operation</a:t>
            </a:r>
          </a:p>
        </p:txBody>
      </p:sp>
      <p:sp>
        <p:nvSpPr>
          <p:cNvPr id="23" name="Прямоугольник 22"/>
          <p:cNvSpPr/>
          <p:nvPr/>
        </p:nvSpPr>
        <p:spPr>
          <a:xfrm>
            <a:off x="3904488" y="1188720"/>
            <a:ext cx="417576"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Arial"/>
              </a:rPr>
              <a:t>EcoStruxure</a:t>
            </a:r>
            <a:br>
              <a:rPr lang="ru-RU" sz="400" dirty="0">
                <a:solidFill>
                  <a:schemeClr val="tx1">
                    <a:lumMod val="65000"/>
                    <a:lumOff val="35000"/>
                  </a:schemeClr>
                </a:solidFill>
                <a:latin typeface="Arial"/>
              </a:rPr>
            </a:br>
            <a:r>
              <a:rPr lang="ru-RU" sz="400" dirty="0">
                <a:solidFill>
                  <a:schemeClr val="tx1">
                    <a:lumMod val="65000"/>
                    <a:lumOff val="35000"/>
                  </a:schemeClr>
                </a:solidFill>
                <a:latin typeface="Arial"/>
              </a:rPr>
              <a:t>Building Advisor</a:t>
            </a:r>
          </a:p>
        </p:txBody>
      </p:sp>
      <p:sp>
        <p:nvSpPr>
          <p:cNvPr id="24" name="Прямоугольник 23"/>
          <p:cNvSpPr/>
          <p:nvPr/>
        </p:nvSpPr>
        <p:spPr>
          <a:xfrm>
            <a:off x="4364736" y="2033016"/>
            <a:ext cx="597918" cy="61555"/>
          </a:xfrm>
          <a:prstGeom prst="rect">
            <a:avLst/>
          </a:prstGeom>
          <a:solidFill>
            <a:schemeClr val="bg1"/>
          </a:solidFill>
        </p:spPr>
        <p:txBody>
          <a:bodyPr wrap="square" lIns="0" tIns="0" rIns="0" bIns="0" rtlCol="0">
            <a:spAutoFit/>
          </a:bodyPr>
          <a:lstStyle/>
          <a:p>
            <a:pPr indent="0" rtl="0"/>
            <a:r>
              <a:rPr lang="ru-RU" sz="400" dirty="0">
                <a:solidFill>
                  <a:schemeClr val="tx1">
                    <a:lumMod val="65000"/>
                    <a:lumOff val="35000"/>
                  </a:schemeClr>
                </a:solidFill>
                <a:latin typeface="Arial"/>
              </a:rPr>
              <a:t>Коммутатор Cisco IE</a:t>
            </a:r>
          </a:p>
        </p:txBody>
      </p:sp>
      <p:sp>
        <p:nvSpPr>
          <p:cNvPr id="25" name="Прямоугольник 24"/>
          <p:cNvSpPr/>
          <p:nvPr/>
        </p:nvSpPr>
        <p:spPr>
          <a:xfrm>
            <a:off x="5312587" y="1920336"/>
            <a:ext cx="76944" cy="1162178"/>
          </a:xfrm>
          <a:prstGeom prst="rect">
            <a:avLst/>
          </a:prstGeom>
          <a:solidFill>
            <a:schemeClr val="bg1"/>
          </a:solidFill>
        </p:spPr>
        <p:txBody>
          <a:bodyPr vert="vert" wrap="none" lIns="0" tIns="0" rIns="0" bIns="0" rtlCol="0">
            <a:spAutoFit/>
          </a:bodyPr>
          <a:lstStyle/>
          <a:p>
            <a:pPr indent="0" rtl="0"/>
            <a:r>
              <a:rPr lang="ru-RU" sz="500" dirty="0">
                <a:solidFill>
                  <a:srgbClr val="B4225A"/>
                </a:solidFill>
                <a:latin typeface="Arial"/>
              </a:rPr>
              <a:t>Расширенная архитектура до серии l/A</a:t>
            </a:r>
          </a:p>
        </p:txBody>
      </p:sp>
      <p:sp>
        <p:nvSpPr>
          <p:cNvPr id="26" name="Прямоугольник 25"/>
          <p:cNvSpPr/>
          <p:nvPr/>
        </p:nvSpPr>
        <p:spPr>
          <a:xfrm>
            <a:off x="5466301" y="1981200"/>
            <a:ext cx="316992"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Arial"/>
              </a:rPr>
              <a:t>Сервер SmartX Edge</a:t>
            </a:r>
          </a:p>
        </p:txBody>
      </p:sp>
      <p:sp>
        <p:nvSpPr>
          <p:cNvPr id="27" name="Прямоугольник 26"/>
          <p:cNvSpPr/>
          <p:nvPr/>
        </p:nvSpPr>
        <p:spPr>
          <a:xfrm>
            <a:off x="5783292" y="1957722"/>
            <a:ext cx="304613"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Arial"/>
              </a:rPr>
              <a:t>Коммутатор Cisco IE</a:t>
            </a:r>
          </a:p>
        </p:txBody>
      </p:sp>
      <p:sp>
        <p:nvSpPr>
          <p:cNvPr id="28" name="Прямоугольник 27"/>
          <p:cNvSpPr/>
          <p:nvPr/>
        </p:nvSpPr>
        <p:spPr>
          <a:xfrm>
            <a:off x="6211824" y="1722120"/>
            <a:ext cx="472440"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Arial"/>
              </a:rPr>
              <a:t>EcoStruxure</a:t>
            </a:r>
          </a:p>
          <a:p>
            <a:pPr indent="0" algn="ctr" rtl="0"/>
            <a:r>
              <a:rPr lang="ru-RU" sz="400" dirty="0">
                <a:solidFill>
                  <a:schemeClr val="tx1">
                    <a:lumMod val="65000"/>
                    <a:lumOff val="35000"/>
                  </a:schemeClr>
                </a:solidFill>
                <a:latin typeface="Arial"/>
              </a:rPr>
              <a:t>Building Operation</a:t>
            </a:r>
          </a:p>
        </p:txBody>
      </p:sp>
      <p:sp>
        <p:nvSpPr>
          <p:cNvPr id="29" name="Прямоугольник 28"/>
          <p:cNvSpPr/>
          <p:nvPr/>
        </p:nvSpPr>
        <p:spPr>
          <a:xfrm>
            <a:off x="5135880" y="1631061"/>
            <a:ext cx="353568" cy="184666"/>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Arial"/>
              </a:rPr>
              <a:t>Коммутатор Cisco Catalyst 9000</a:t>
            </a:r>
          </a:p>
        </p:txBody>
      </p:sp>
      <p:sp>
        <p:nvSpPr>
          <p:cNvPr id="30" name="Прямоугольник 29"/>
          <p:cNvSpPr/>
          <p:nvPr/>
        </p:nvSpPr>
        <p:spPr>
          <a:xfrm>
            <a:off x="5151120" y="1191768"/>
            <a:ext cx="460248"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Arial"/>
              </a:rPr>
              <a:t>EcoStruxure</a:t>
            </a:r>
            <a:br>
              <a:rPr lang="ru-RU" sz="400" dirty="0">
                <a:solidFill>
                  <a:schemeClr val="tx1">
                    <a:lumMod val="65000"/>
                    <a:lumOff val="35000"/>
                  </a:schemeClr>
                </a:solidFill>
                <a:latin typeface="Arial"/>
              </a:rPr>
            </a:br>
            <a:r>
              <a:rPr lang="ru-RU" sz="400" dirty="0">
                <a:solidFill>
                  <a:schemeClr val="tx1">
                    <a:lumMod val="65000"/>
                    <a:lumOff val="35000"/>
                  </a:schemeClr>
                </a:solidFill>
                <a:latin typeface="Arial"/>
              </a:rPr>
              <a:t>Workplace Advisor</a:t>
            </a:r>
          </a:p>
        </p:txBody>
      </p:sp>
      <p:sp>
        <p:nvSpPr>
          <p:cNvPr id="31" name="Прямоугольник 30"/>
          <p:cNvSpPr/>
          <p:nvPr/>
        </p:nvSpPr>
        <p:spPr>
          <a:xfrm>
            <a:off x="6288024" y="1984375"/>
            <a:ext cx="326136"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Arial"/>
              </a:rPr>
              <a:t>Сервер SmartX Edge</a:t>
            </a:r>
          </a:p>
        </p:txBody>
      </p:sp>
      <p:sp>
        <p:nvSpPr>
          <p:cNvPr id="32" name="Прямоугольник 31"/>
          <p:cNvSpPr/>
          <p:nvPr/>
        </p:nvSpPr>
        <p:spPr>
          <a:xfrm>
            <a:off x="6754368" y="1981200"/>
            <a:ext cx="316992"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Arial"/>
              </a:rPr>
              <a:t>Сервер SmartX Edge</a:t>
            </a:r>
          </a:p>
        </p:txBody>
      </p:sp>
      <p:sp>
        <p:nvSpPr>
          <p:cNvPr id="33" name="Прямоугольник 32"/>
          <p:cNvSpPr/>
          <p:nvPr/>
        </p:nvSpPr>
        <p:spPr>
          <a:xfrm>
            <a:off x="6498335" y="2703576"/>
            <a:ext cx="312039"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Arial"/>
              </a:rPr>
              <a:t>Контроллер MNB</a:t>
            </a:r>
          </a:p>
        </p:txBody>
      </p:sp>
      <p:sp>
        <p:nvSpPr>
          <p:cNvPr id="34" name="Прямоугольник 33"/>
          <p:cNvSpPr/>
          <p:nvPr/>
        </p:nvSpPr>
        <p:spPr>
          <a:xfrm>
            <a:off x="6961632" y="2700528"/>
            <a:ext cx="298704" cy="184666"/>
          </a:xfrm>
          <a:prstGeom prst="rect">
            <a:avLst/>
          </a:prstGeom>
          <a:solidFill>
            <a:schemeClr val="bg1"/>
          </a:solidFill>
        </p:spPr>
        <p:txBody>
          <a:bodyPr wrap="square" lIns="0" tIns="0" rIns="0" bIns="0" rtlCol="0">
            <a:spAutoFit/>
          </a:bodyPr>
          <a:lstStyle/>
          <a:p>
            <a:pPr algn="ctr"/>
            <a:r>
              <a:rPr lang="ru-RU" sz="400" dirty="0">
                <a:solidFill>
                  <a:schemeClr val="tx1">
                    <a:lumMod val="65000"/>
                    <a:lumOff val="35000"/>
                  </a:schemeClr>
                </a:solidFill>
              </a:rPr>
              <a:t>Контроллер</a:t>
            </a:r>
          </a:p>
          <a:p>
            <a:pPr indent="0" algn="ctr" rtl="0"/>
            <a:r>
              <a:rPr lang="ru-RU" sz="400" dirty="0">
                <a:solidFill>
                  <a:schemeClr val="tx1">
                    <a:lumMod val="65000"/>
                    <a:lumOff val="35000"/>
                  </a:schemeClr>
                </a:solidFill>
                <a:latin typeface="Arial"/>
              </a:rPr>
              <a:t>MNl</a:t>
            </a:r>
            <a:br>
              <a:rPr lang="ru-RU" sz="400" dirty="0">
                <a:solidFill>
                  <a:schemeClr val="tx1">
                    <a:lumMod val="65000"/>
                    <a:lumOff val="35000"/>
                  </a:schemeClr>
                </a:solidFill>
                <a:latin typeface="Arial"/>
              </a:rPr>
            </a:br>
            <a:endParaRPr lang="ru-RU" sz="400" dirty="0">
              <a:solidFill>
                <a:schemeClr val="tx1">
                  <a:lumMod val="65000"/>
                  <a:lumOff val="35000"/>
                </a:schemeClr>
              </a:solidFill>
              <a:latin typeface="Arial"/>
            </a:endParaRPr>
          </a:p>
        </p:txBody>
      </p:sp>
      <p:sp>
        <p:nvSpPr>
          <p:cNvPr id="35" name="Прямоугольник 34"/>
          <p:cNvSpPr/>
          <p:nvPr/>
        </p:nvSpPr>
        <p:spPr>
          <a:xfrm>
            <a:off x="6958584" y="3035808"/>
            <a:ext cx="301752" cy="184666"/>
          </a:xfrm>
          <a:prstGeom prst="rect">
            <a:avLst/>
          </a:prstGeom>
          <a:solidFill>
            <a:schemeClr val="bg1"/>
          </a:solidFill>
        </p:spPr>
        <p:txBody>
          <a:bodyPr wrap="square" lIns="0" tIns="0" rIns="0" bIns="0" rtlCol="0">
            <a:spAutoFit/>
          </a:bodyPr>
          <a:lstStyle/>
          <a:p>
            <a:pPr algn="ctr"/>
            <a:r>
              <a:rPr lang="ru-RU" sz="400" dirty="0">
                <a:solidFill>
                  <a:schemeClr val="tx1">
                    <a:lumMod val="65000"/>
                    <a:lumOff val="35000"/>
                  </a:schemeClr>
                </a:solidFill>
              </a:rPr>
              <a:t>Контроллер MNL</a:t>
            </a:r>
            <a:br>
              <a:rPr lang="ru-RU" sz="400" dirty="0">
                <a:solidFill>
                  <a:schemeClr val="tx1">
                    <a:lumMod val="65000"/>
                    <a:lumOff val="35000"/>
                  </a:schemeClr>
                </a:solidFill>
              </a:rPr>
            </a:br>
            <a:endParaRPr lang="ru-RU" sz="400" dirty="0">
              <a:solidFill>
                <a:schemeClr val="tx1">
                  <a:lumMod val="65000"/>
                  <a:lumOff val="35000"/>
                </a:schemeClr>
              </a:solidFill>
              <a:latin typeface="Arial"/>
            </a:endParaRPr>
          </a:p>
        </p:txBody>
      </p:sp>
      <p:sp>
        <p:nvSpPr>
          <p:cNvPr id="36" name="Прямоугольник 35"/>
          <p:cNvSpPr/>
          <p:nvPr/>
        </p:nvSpPr>
        <p:spPr>
          <a:xfrm>
            <a:off x="6504431" y="3029712"/>
            <a:ext cx="332137" cy="121920"/>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Arial"/>
              </a:rPr>
              <a:t>Контроллер MNB</a:t>
            </a:r>
          </a:p>
        </p:txBody>
      </p:sp>
      <p:sp>
        <p:nvSpPr>
          <p:cNvPr id="37" name="Прямоугольник 36"/>
          <p:cNvSpPr/>
          <p:nvPr/>
        </p:nvSpPr>
        <p:spPr>
          <a:xfrm>
            <a:off x="5996940" y="2703576"/>
            <a:ext cx="320040" cy="153887"/>
          </a:xfrm>
          <a:prstGeom prst="rect">
            <a:avLst/>
          </a:prstGeom>
          <a:solidFill>
            <a:schemeClr val="bg1"/>
          </a:solidFill>
        </p:spPr>
        <p:txBody>
          <a:bodyPr wrap="square" lIns="0" tIns="0" rIns="0" bIns="0" rtlCol="0">
            <a:spAutoFit/>
          </a:bodyPr>
          <a:lstStyle/>
          <a:p>
            <a:pPr indent="0" algn="ctr" rtl="0">
              <a:lnSpc>
                <a:spcPts val="400"/>
              </a:lnSpc>
            </a:pPr>
            <a:r>
              <a:rPr lang="ru-RU" sz="400" dirty="0">
                <a:solidFill>
                  <a:schemeClr val="tx1">
                    <a:lumMod val="65000"/>
                    <a:lumOff val="35000"/>
                  </a:schemeClr>
                </a:solidFill>
                <a:latin typeface="Arial"/>
              </a:rPr>
              <a:t>Контроллер SnartX IP MP-C</a:t>
            </a:r>
          </a:p>
        </p:txBody>
      </p:sp>
      <p:sp>
        <p:nvSpPr>
          <p:cNvPr id="38" name="Прямоугольник 37"/>
          <p:cNvSpPr/>
          <p:nvPr/>
        </p:nvSpPr>
        <p:spPr>
          <a:xfrm>
            <a:off x="5586984" y="2700400"/>
            <a:ext cx="320040" cy="157063"/>
          </a:xfrm>
          <a:prstGeom prst="rect">
            <a:avLst/>
          </a:prstGeom>
          <a:solidFill>
            <a:schemeClr val="bg1"/>
          </a:solidFill>
        </p:spPr>
        <p:txBody>
          <a:bodyPr wrap="square" lIns="0" tIns="0" rIns="0" bIns="0" rtlCol="0">
            <a:spAutoFit/>
          </a:bodyPr>
          <a:lstStyle/>
          <a:p>
            <a:pPr indent="0" algn="ctr" rtl="0">
              <a:lnSpc>
                <a:spcPts val="400"/>
              </a:lnSpc>
            </a:pPr>
            <a:r>
              <a:rPr lang="ru-RU" sz="400" dirty="0">
                <a:solidFill>
                  <a:schemeClr val="tx1">
                    <a:lumMod val="65000"/>
                    <a:lumOff val="35000"/>
                  </a:schemeClr>
                </a:solidFill>
                <a:latin typeface="Arial"/>
              </a:rPr>
              <a:t>Контроллер SmartX IP MP-C</a:t>
            </a:r>
          </a:p>
        </p:txBody>
      </p:sp>
      <p:sp>
        <p:nvSpPr>
          <p:cNvPr id="39" name="Прямоугольник 38"/>
          <p:cNvSpPr/>
          <p:nvPr/>
        </p:nvSpPr>
        <p:spPr>
          <a:xfrm>
            <a:off x="6492240" y="3398520"/>
            <a:ext cx="344328" cy="184666"/>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Arial"/>
              </a:rPr>
              <a:t>Сторонний контроллер BACnet</a:t>
            </a:r>
          </a:p>
        </p:txBody>
      </p:sp>
      <p:sp>
        <p:nvSpPr>
          <p:cNvPr id="40" name="Прямоугольник 39"/>
          <p:cNvSpPr/>
          <p:nvPr/>
        </p:nvSpPr>
        <p:spPr>
          <a:xfrm>
            <a:off x="6952488" y="3401568"/>
            <a:ext cx="307848" cy="123111"/>
          </a:xfrm>
          <a:prstGeom prst="rect">
            <a:avLst/>
          </a:prstGeom>
          <a:solidFill>
            <a:schemeClr val="bg1"/>
          </a:solidFill>
        </p:spPr>
        <p:txBody>
          <a:bodyPr wrap="square" lIns="0" tIns="0" rIns="0" bIns="0" rtlCol="0">
            <a:spAutoFit/>
          </a:bodyPr>
          <a:lstStyle/>
          <a:p>
            <a:pPr algn="ctr"/>
            <a:r>
              <a:rPr lang="ru-RU" sz="400" dirty="0">
                <a:solidFill>
                  <a:schemeClr val="tx1">
                    <a:lumMod val="65000"/>
                    <a:lumOff val="35000"/>
                  </a:schemeClr>
                </a:solidFill>
              </a:rPr>
              <a:t>Контроллер</a:t>
            </a:r>
          </a:p>
          <a:p>
            <a:pPr indent="0" algn="ctr" rtl="0"/>
            <a:r>
              <a:rPr lang="ru-RU" sz="400" dirty="0">
                <a:solidFill>
                  <a:schemeClr val="tx1">
                    <a:lumMod val="65000"/>
                    <a:lumOff val="35000"/>
                  </a:schemeClr>
                </a:solidFill>
                <a:latin typeface="Arial"/>
              </a:rPr>
              <a:t>MNL</a:t>
            </a:r>
          </a:p>
        </p:txBody>
      </p:sp>
      <p:sp>
        <p:nvSpPr>
          <p:cNvPr id="41" name="Прямоугольник 40"/>
          <p:cNvSpPr/>
          <p:nvPr/>
        </p:nvSpPr>
        <p:spPr>
          <a:xfrm>
            <a:off x="6900672" y="3758184"/>
            <a:ext cx="359664" cy="184666"/>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Arial"/>
              </a:rPr>
              <a:t>Сторонний контроллер LON</a:t>
            </a:r>
          </a:p>
        </p:txBody>
      </p:sp>
      <p:sp>
        <p:nvSpPr>
          <p:cNvPr id="42" name="Прямоугольник 41"/>
          <p:cNvSpPr/>
          <p:nvPr/>
        </p:nvSpPr>
        <p:spPr>
          <a:xfrm>
            <a:off x="6473952" y="3758184"/>
            <a:ext cx="362616" cy="123111"/>
          </a:xfrm>
          <a:prstGeom prst="rect">
            <a:avLst/>
          </a:prstGeom>
          <a:solidFill>
            <a:schemeClr val="bg1"/>
          </a:solidFill>
        </p:spPr>
        <p:txBody>
          <a:bodyPr wrap="square" lIns="0" tIns="0" rIns="0" bIns="0" rtlCol="0">
            <a:spAutoFit/>
          </a:bodyPr>
          <a:lstStyle/>
          <a:p>
            <a:pPr algn="ctr"/>
            <a:r>
              <a:rPr lang="ru-RU" sz="400" dirty="0">
                <a:solidFill>
                  <a:schemeClr val="tx1">
                    <a:lumMod val="65000"/>
                    <a:lumOff val="35000"/>
                  </a:schemeClr>
                </a:solidFill>
              </a:rPr>
              <a:t>Контроллер</a:t>
            </a:r>
          </a:p>
          <a:p>
            <a:pPr indent="0" algn="ctr" rtl="0"/>
            <a:r>
              <a:rPr lang="ru-RU" sz="400" dirty="0">
                <a:solidFill>
                  <a:schemeClr val="tx1">
                    <a:lumMod val="65000"/>
                    <a:lumOff val="35000"/>
                  </a:schemeClr>
                </a:solidFill>
                <a:latin typeface="Arial"/>
              </a:rPr>
              <a:t>MNB</a:t>
            </a:r>
          </a:p>
        </p:txBody>
      </p:sp>
      <p:sp>
        <p:nvSpPr>
          <p:cNvPr id="43" name="Прямоугольник 42"/>
          <p:cNvSpPr/>
          <p:nvPr/>
        </p:nvSpPr>
        <p:spPr>
          <a:xfrm>
            <a:off x="5922264" y="3765803"/>
            <a:ext cx="394716" cy="184666"/>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Arial"/>
              </a:rPr>
              <a:t>Контроллер SnartX IP </a:t>
            </a:r>
            <a:br>
              <a:rPr lang="ru-RU" sz="400" dirty="0">
                <a:solidFill>
                  <a:schemeClr val="tx1">
                    <a:lumMod val="65000"/>
                    <a:lumOff val="35000"/>
                  </a:schemeClr>
                </a:solidFill>
                <a:latin typeface="Arial"/>
              </a:rPr>
            </a:br>
            <a:r>
              <a:rPr lang="ru-RU" sz="400" dirty="0">
                <a:solidFill>
                  <a:schemeClr val="tx1">
                    <a:lumMod val="65000"/>
                    <a:lumOff val="35000"/>
                  </a:schemeClr>
                </a:solidFill>
                <a:latin typeface="Arial"/>
              </a:rPr>
              <a:t>MP-V</a:t>
            </a:r>
          </a:p>
        </p:txBody>
      </p:sp>
      <p:sp>
        <p:nvSpPr>
          <p:cNvPr id="44" name="Прямоугольник 43"/>
          <p:cNvSpPr/>
          <p:nvPr/>
        </p:nvSpPr>
        <p:spPr>
          <a:xfrm>
            <a:off x="5538216" y="3767328"/>
            <a:ext cx="307848" cy="184666"/>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Arial"/>
              </a:rPr>
              <a:t>Контроллер SmartX IP MP-V</a:t>
            </a:r>
          </a:p>
        </p:txBody>
      </p:sp>
      <p:sp>
        <p:nvSpPr>
          <p:cNvPr id="45" name="Прямоугольник 44"/>
          <p:cNvSpPr/>
          <p:nvPr/>
        </p:nvSpPr>
        <p:spPr>
          <a:xfrm>
            <a:off x="1614100" y="207376"/>
            <a:ext cx="2143872" cy="302647"/>
          </a:xfrm>
          <a:prstGeom prst="rect">
            <a:avLst/>
          </a:prstGeom>
          <a:solidFill>
            <a:schemeClr val="bg1"/>
          </a:solidFill>
        </p:spPr>
        <p:txBody>
          <a:bodyPr lIns="0" tIns="0" rIns="0" bIns="0" rtlCol="0">
            <a:spAutoFit/>
          </a:bodyPr>
          <a:lstStyle/>
          <a:p>
            <a:pPr indent="0" rtl="0">
              <a:spcAft>
                <a:spcPts val="200"/>
              </a:spcAft>
            </a:pPr>
            <a:r>
              <a:rPr lang="ru-RU" sz="1000" dirty="0">
                <a:solidFill>
                  <a:srgbClr val="05AD60"/>
                </a:solidFill>
                <a:latin typeface="Arial" panose="020B0604020202020204" pitchFamily="34" charset="0"/>
                <a:cs typeface="Arial" panose="020B0604020202020204" pitchFamily="34" charset="0"/>
              </a:rPr>
              <a:t>EcoStruxure</a:t>
            </a:r>
            <a:r>
              <a:rPr lang="ru-RU" sz="1000" baseline="30000" dirty="0">
                <a:solidFill>
                  <a:srgbClr val="05AD60"/>
                </a:solidFill>
                <a:latin typeface="Arial" panose="020B0604020202020204" pitchFamily="34" charset="0"/>
                <a:cs typeface="Arial" panose="020B0604020202020204" pitchFamily="34" charset="0"/>
              </a:rPr>
              <a:t>TM</a:t>
            </a:r>
            <a:r>
              <a:rPr lang="ru-RU" sz="1000" dirty="0">
                <a:solidFill>
                  <a:srgbClr val="05AD60"/>
                </a:solidFill>
                <a:latin typeface="Arial" panose="020B0604020202020204" pitchFamily="34" charset="0"/>
                <a:cs typeface="Arial" panose="020B0604020202020204" pitchFamily="34" charset="0"/>
              </a:rPr>
              <a:t> Building</a:t>
            </a:r>
          </a:p>
          <a:p>
            <a:pPr indent="0" rtl="0">
              <a:spcAft>
                <a:spcPts val="210"/>
              </a:spcAft>
            </a:pPr>
            <a:r>
              <a:rPr lang="ru-RU" sz="800" dirty="0">
                <a:solidFill>
                  <a:srgbClr val="05AD60"/>
                </a:solidFill>
                <a:latin typeface="Arial" panose="020B0604020202020204" pitchFamily="34" charset="0"/>
                <a:cs typeface="Arial" panose="020B0604020202020204" pitchFamily="34" charset="0"/>
              </a:rPr>
              <a:t>Работает от EcoStruxure</a:t>
            </a:r>
            <a:r>
              <a:rPr lang="ru-RU" sz="800" baseline="30000" dirty="0">
                <a:solidFill>
                  <a:srgbClr val="05AD60"/>
                </a:solidFill>
                <a:latin typeface="Arial" panose="020B0604020202020204" pitchFamily="34" charset="0"/>
                <a:cs typeface="Arial" panose="020B0604020202020204" pitchFamily="34" charset="0"/>
              </a:rPr>
              <a:t>TM</a:t>
            </a:r>
            <a:r>
              <a:rPr lang="ru-RU" sz="800" dirty="0">
                <a:solidFill>
                  <a:srgbClr val="05AD60"/>
                </a:solidFill>
                <a:latin typeface="Arial" panose="020B0604020202020204" pitchFamily="34" charset="0"/>
                <a:cs typeface="Arial" panose="020B0604020202020204" pitchFamily="34" charset="0"/>
              </a:rPr>
              <a:t> Building Operation</a:t>
            </a:r>
          </a:p>
        </p:txBody>
      </p:sp>
      <p:sp>
        <p:nvSpPr>
          <p:cNvPr id="46" name="Прямоугольник 45"/>
          <p:cNvSpPr/>
          <p:nvPr/>
        </p:nvSpPr>
        <p:spPr>
          <a:xfrm>
            <a:off x="1614100" y="552513"/>
            <a:ext cx="1630750" cy="92333"/>
          </a:xfrm>
          <a:prstGeom prst="rect">
            <a:avLst/>
          </a:prstGeom>
          <a:solidFill>
            <a:schemeClr val="bg1"/>
          </a:solidFill>
        </p:spPr>
        <p:txBody>
          <a:bodyPr wrap="square" lIns="0" tIns="0" rIns="0" bIns="0" rtlCol="0">
            <a:spAutoFit/>
          </a:bodyPr>
          <a:lstStyle/>
          <a:p>
            <a:pPr indent="0" rtl="0">
              <a:spcBef>
                <a:spcPts val="210"/>
              </a:spcBef>
              <a:spcAft>
                <a:spcPts val="1890"/>
              </a:spcAft>
            </a:pPr>
            <a:r>
              <a:rPr lang="ru-RU" sz="600" b="1" dirty="0">
                <a:solidFill>
                  <a:schemeClr val="tx1">
                    <a:lumMod val="65000"/>
                    <a:lumOff val="35000"/>
                  </a:schemeClr>
                </a:solidFill>
                <a:latin typeface="Arial" panose="020B0604020202020204" pitchFamily="34" charset="0"/>
                <a:cs typeface="Arial" panose="020B0604020202020204" pitchFamily="34" charset="0"/>
              </a:rPr>
              <a:t>Эволюция IP с системами TAC IA Series</a:t>
            </a:r>
            <a:r>
              <a:rPr lang="ru-RU" sz="600" b="1" baseline="30000" dirty="0">
                <a:solidFill>
                  <a:schemeClr val="tx1">
                    <a:lumMod val="65000"/>
                    <a:lumOff val="35000"/>
                  </a:schemeClr>
                </a:solidFill>
                <a:latin typeface="Arial" panose="020B0604020202020204" pitchFamily="34" charset="0"/>
                <a:cs typeface="Arial" panose="020B0604020202020204" pitchFamily="34" charset="0"/>
              </a:rPr>
              <a:t>TM </a:t>
            </a:r>
            <a:endParaRPr lang="ru-RU" sz="6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8" name="Прямоугольник 47"/>
          <p:cNvSpPr/>
          <p:nvPr/>
        </p:nvSpPr>
        <p:spPr>
          <a:xfrm>
            <a:off x="1649222" y="965454"/>
            <a:ext cx="313944" cy="161583"/>
          </a:xfrm>
          <a:prstGeom prst="rect">
            <a:avLst/>
          </a:prstGeom>
          <a:solidFill>
            <a:srgbClr val="5DBC60"/>
          </a:solidFill>
        </p:spPr>
        <p:txBody>
          <a:bodyPr lIns="0" tIns="0" rIns="0" bIns="0" rtlCol="0">
            <a:spAutoFit/>
          </a:bodyPr>
          <a:lstStyle/>
          <a:p>
            <a:pPr indent="0" rtl="0">
              <a:spcBef>
                <a:spcPts val="1890"/>
              </a:spcBef>
            </a:pPr>
            <a:r>
              <a:rPr lang="ru-RU" sz="350" dirty="0">
                <a:solidFill>
                  <a:schemeClr val="bg1"/>
                </a:solidFill>
                <a:latin typeface="Arial" panose="020B0604020202020204" pitchFamily="34" charset="0"/>
                <a:cs typeface="Arial" panose="020B0604020202020204" pitchFamily="34" charset="0"/>
              </a:rPr>
              <a:t>Приложения,</a:t>
            </a:r>
            <a:br>
              <a:rPr lang="ru-RU" sz="350" dirty="0">
                <a:solidFill>
                  <a:schemeClr val="bg1"/>
                </a:solidFill>
                <a:latin typeface="Arial" panose="020B0604020202020204" pitchFamily="34" charset="0"/>
                <a:cs typeface="Arial" panose="020B0604020202020204" pitchFamily="34" charset="0"/>
              </a:rPr>
            </a:br>
            <a:r>
              <a:rPr lang="ru-RU" sz="350" dirty="0">
                <a:solidFill>
                  <a:schemeClr val="bg1"/>
                </a:solidFill>
                <a:latin typeface="Arial" panose="020B0604020202020204" pitchFamily="34" charset="0"/>
                <a:cs typeface="Arial" panose="020B0604020202020204" pitchFamily="34" charset="0"/>
              </a:rPr>
              <a:t>аналитика</a:t>
            </a:r>
            <a:br>
              <a:rPr lang="ru-RU" sz="350" dirty="0">
                <a:solidFill>
                  <a:schemeClr val="bg1"/>
                </a:solidFill>
                <a:latin typeface="Arial" panose="020B0604020202020204" pitchFamily="34" charset="0"/>
                <a:cs typeface="Arial" panose="020B0604020202020204" pitchFamily="34" charset="0"/>
              </a:rPr>
            </a:br>
            <a:r>
              <a:rPr lang="ru-RU" sz="350" dirty="0">
                <a:solidFill>
                  <a:schemeClr val="bg1"/>
                </a:solidFill>
                <a:latin typeface="Arial" panose="020B0604020202020204" pitchFamily="34" charset="0"/>
                <a:cs typeface="Arial" panose="020B0604020202020204" pitchFamily="34" charset="0"/>
              </a:rPr>
              <a:t>и сервисы</a:t>
            </a:r>
          </a:p>
        </p:txBody>
      </p:sp>
      <p:sp>
        <p:nvSpPr>
          <p:cNvPr id="49" name="Прямоугольник 48"/>
          <p:cNvSpPr/>
          <p:nvPr/>
        </p:nvSpPr>
        <p:spPr>
          <a:xfrm>
            <a:off x="1634572" y="3109150"/>
            <a:ext cx="341010" cy="107722"/>
          </a:xfrm>
          <a:prstGeom prst="rect">
            <a:avLst/>
          </a:prstGeom>
          <a:solidFill>
            <a:srgbClr val="5DBC60"/>
          </a:solidFill>
        </p:spPr>
        <p:txBody>
          <a:bodyPr wrap="square" lIns="0" tIns="0" rIns="0" bIns="0" rtlCol="0">
            <a:spAutoFit/>
          </a:bodyPr>
          <a:lstStyle/>
          <a:p>
            <a:pPr indent="0" rtl="0"/>
            <a:r>
              <a:rPr lang="ru-RU" sz="350" dirty="0">
                <a:solidFill>
                  <a:schemeClr val="bg1"/>
                </a:solidFill>
                <a:latin typeface="Arial" panose="020B0604020202020204" pitchFamily="34" charset="0"/>
                <a:cs typeface="Arial" panose="020B0604020202020204" pitchFamily="34" charset="0"/>
              </a:rPr>
              <a:t>Подключаемые продукты</a:t>
            </a:r>
          </a:p>
        </p:txBody>
      </p:sp>
      <p:sp>
        <p:nvSpPr>
          <p:cNvPr id="50" name="Прямоугольник 49"/>
          <p:cNvSpPr/>
          <p:nvPr/>
        </p:nvSpPr>
        <p:spPr>
          <a:xfrm>
            <a:off x="3011115" y="2395290"/>
            <a:ext cx="53861" cy="266098"/>
          </a:xfrm>
          <a:prstGeom prst="rect">
            <a:avLst/>
          </a:prstGeom>
          <a:solidFill>
            <a:schemeClr val="bg1"/>
          </a:solidFill>
        </p:spPr>
        <p:txBody>
          <a:bodyPr vert="vert270" wrap="none" lIns="0" tIns="0" rIns="0" bIns="0" rtlCol="0">
            <a:spAutoFit/>
          </a:bodyPr>
          <a:lstStyle/>
          <a:p>
            <a:pPr indent="0" algn="r" rtl="0"/>
            <a:r>
              <a:rPr lang="ru-RU" sz="350" dirty="0">
                <a:solidFill>
                  <a:srgbClr val="EDBC49"/>
                </a:solidFill>
                <a:latin typeface="Arial"/>
              </a:rPr>
              <a:t>Modbus RTU</a:t>
            </a:r>
          </a:p>
        </p:txBody>
      </p:sp>
      <p:sp>
        <p:nvSpPr>
          <p:cNvPr id="51" name="Прямоугольник 50"/>
          <p:cNvSpPr/>
          <p:nvPr/>
        </p:nvSpPr>
        <p:spPr>
          <a:xfrm>
            <a:off x="2280447" y="1790707"/>
            <a:ext cx="185702" cy="53861"/>
          </a:xfrm>
          <a:prstGeom prst="rect">
            <a:avLst/>
          </a:prstGeom>
          <a:solidFill>
            <a:schemeClr val="bg1"/>
          </a:solidFill>
        </p:spPr>
        <p:txBody>
          <a:bodyPr wrap="square" lIns="0" tIns="0" rIns="0" bIns="0" rtlCol="0">
            <a:spAutoFit/>
          </a:bodyPr>
          <a:lstStyle/>
          <a:p>
            <a:pPr indent="0" algn="ctr" rtl="0"/>
            <a:r>
              <a:rPr lang="ru-RU" sz="350" dirty="0">
                <a:solidFill>
                  <a:srgbClr val="5DBC60"/>
                </a:solidFill>
                <a:latin typeface="+mj-lt"/>
              </a:rPr>
              <a:t>IP</a:t>
            </a:r>
          </a:p>
        </p:txBody>
      </p:sp>
      <p:sp>
        <p:nvSpPr>
          <p:cNvPr id="52" name="Прямоугольник 51"/>
          <p:cNvSpPr/>
          <p:nvPr/>
        </p:nvSpPr>
        <p:spPr>
          <a:xfrm>
            <a:off x="2413082" y="2397674"/>
            <a:ext cx="53861" cy="53861"/>
          </a:xfrm>
          <a:prstGeom prst="rect">
            <a:avLst/>
          </a:prstGeom>
          <a:solidFill>
            <a:schemeClr val="bg1"/>
          </a:solidFill>
        </p:spPr>
        <p:txBody>
          <a:bodyPr vert="vert270" wrap="square" lIns="0" tIns="0" rIns="0" bIns="0" rtlCol="0">
            <a:spAutoFit/>
          </a:bodyPr>
          <a:lstStyle/>
          <a:p>
            <a:pPr indent="0" algn="ctr" rtl="0"/>
            <a:r>
              <a:rPr lang="ru-RU" sz="350" dirty="0">
                <a:solidFill>
                  <a:srgbClr val="5DBC60"/>
                </a:solidFill>
                <a:latin typeface="+mj-lt"/>
              </a:rPr>
              <a:t>IP</a:t>
            </a:r>
          </a:p>
        </p:txBody>
      </p:sp>
      <p:sp>
        <p:nvSpPr>
          <p:cNvPr id="53" name="Прямоугольник 52"/>
          <p:cNvSpPr/>
          <p:nvPr/>
        </p:nvSpPr>
        <p:spPr>
          <a:xfrm>
            <a:off x="5623612" y="2394684"/>
            <a:ext cx="53861" cy="53861"/>
          </a:xfrm>
          <a:prstGeom prst="rect">
            <a:avLst/>
          </a:prstGeom>
          <a:solidFill>
            <a:schemeClr val="bg1"/>
          </a:solidFill>
        </p:spPr>
        <p:txBody>
          <a:bodyPr vert="vert270" wrap="square" lIns="0" tIns="0" rIns="0" bIns="0" rtlCol="0">
            <a:spAutoFit/>
          </a:bodyPr>
          <a:lstStyle/>
          <a:p>
            <a:pPr indent="0" algn="ctr" rtl="0"/>
            <a:r>
              <a:rPr lang="ru-RU" sz="350" dirty="0">
                <a:solidFill>
                  <a:srgbClr val="5DBC60"/>
                </a:solidFill>
                <a:latin typeface="+mj-lt"/>
              </a:rPr>
              <a:t>IP</a:t>
            </a:r>
          </a:p>
        </p:txBody>
      </p:sp>
      <p:sp>
        <p:nvSpPr>
          <p:cNvPr id="54" name="Прямоугольник 53"/>
          <p:cNvSpPr/>
          <p:nvPr/>
        </p:nvSpPr>
        <p:spPr>
          <a:xfrm>
            <a:off x="6018088" y="2394684"/>
            <a:ext cx="53861" cy="53861"/>
          </a:xfrm>
          <a:prstGeom prst="rect">
            <a:avLst/>
          </a:prstGeom>
          <a:solidFill>
            <a:schemeClr val="bg1"/>
          </a:solidFill>
        </p:spPr>
        <p:txBody>
          <a:bodyPr vert="vert270" wrap="square" lIns="0" tIns="0" rIns="0" bIns="0" rtlCol="0">
            <a:spAutoFit/>
          </a:bodyPr>
          <a:lstStyle/>
          <a:p>
            <a:pPr indent="0" algn="ctr" rtl="0"/>
            <a:r>
              <a:rPr lang="ru-RU" sz="350" dirty="0">
                <a:solidFill>
                  <a:srgbClr val="5DBC60"/>
                </a:solidFill>
                <a:latin typeface="+mj-lt"/>
              </a:rPr>
              <a:t>IP</a:t>
            </a:r>
          </a:p>
        </p:txBody>
      </p:sp>
      <p:sp>
        <p:nvSpPr>
          <p:cNvPr id="55" name="Прямоугольник 54"/>
          <p:cNvSpPr/>
          <p:nvPr/>
        </p:nvSpPr>
        <p:spPr>
          <a:xfrm>
            <a:off x="1636522" y="1717294"/>
            <a:ext cx="313944" cy="161583"/>
          </a:xfrm>
          <a:prstGeom prst="rect">
            <a:avLst/>
          </a:prstGeom>
          <a:solidFill>
            <a:srgbClr val="5DBC60"/>
          </a:solidFill>
        </p:spPr>
        <p:txBody>
          <a:bodyPr wrap="square" lIns="0" tIns="0" rIns="0" bIns="0" rtlCol="0">
            <a:spAutoFit/>
          </a:bodyPr>
          <a:lstStyle/>
          <a:p>
            <a:pPr indent="0" rtl="0"/>
            <a:r>
              <a:rPr lang="ru-RU" sz="350" dirty="0">
                <a:solidFill>
                  <a:schemeClr val="bg1"/>
                </a:solidFill>
                <a:latin typeface="Arial" panose="020B0604020202020204" pitchFamily="34" charset="0"/>
                <a:cs typeface="Arial" panose="020B0604020202020204" pitchFamily="34" charset="0"/>
              </a:rPr>
              <a:t>Управление </a:t>
            </a:r>
            <a:br>
              <a:rPr lang="ru-RU" sz="350" dirty="0">
                <a:solidFill>
                  <a:schemeClr val="bg1"/>
                </a:solidFill>
                <a:latin typeface="Arial" panose="020B0604020202020204" pitchFamily="34" charset="0"/>
                <a:cs typeface="Arial" panose="020B0604020202020204" pitchFamily="34" charset="0"/>
              </a:rPr>
            </a:br>
            <a:r>
              <a:rPr lang="ru-RU" sz="350" dirty="0">
                <a:solidFill>
                  <a:schemeClr val="bg1"/>
                </a:solidFill>
                <a:latin typeface="Arial" panose="020B0604020202020204" pitchFamily="34" charset="0"/>
                <a:cs typeface="Arial" panose="020B0604020202020204" pitchFamily="34" charset="0"/>
              </a:rPr>
              <a:t>сетевой периферией</a:t>
            </a:r>
          </a:p>
        </p:txBody>
      </p:sp>
    </p:spTree>
    <p:extLst>
      <p:ext uri="{BB962C8B-B14F-4D97-AF65-F5344CB8AC3E}">
        <p14:creationId xmlns:p14="http://schemas.microsoft.com/office/powerpoint/2010/main" val="33268755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351CE6-1270-4765-BA21-ED2FEDC47268}"/>
              </a:ext>
            </a:extLst>
          </p:cNvPr>
          <p:cNvSpPr>
            <a:spLocks noGrp="1"/>
          </p:cNvSpPr>
          <p:nvPr>
            <p:ph type="sldNum" sz="quarter" idx="4"/>
          </p:nvPr>
        </p:nvSpPr>
        <p:spPr>
          <a:xfrm>
            <a:off x="2216692" y="4872401"/>
            <a:ext cx="525690" cy="92333"/>
          </a:xfrm>
        </p:spPr>
        <p:txBody>
          <a:bodyPr rtlCol="0"/>
          <a:lstStyle/>
          <a:p>
            <a:pPr rtl="0"/>
            <a:r>
              <a:rPr lang="ru-RU" dirty="0">
                <a:solidFill>
                  <a:srgbClr val="3DCD58"/>
                </a:solidFill>
              </a:rPr>
              <a:t>Страница </a:t>
            </a:r>
            <a:fld id="{5A9C12DC-491F-9444-86A2-13AC5C62A2FC}" type="slidenum">
              <a:rPr lang="ru-RU" smtClean="0">
                <a:solidFill>
                  <a:srgbClr val="3DCD58"/>
                </a:solidFill>
              </a:rPr>
              <a:pPr/>
              <a:t>59</a:t>
            </a:fld>
            <a:endParaRPr lang="ru-RU" dirty="0">
              <a:solidFill>
                <a:srgbClr val="3DCD58"/>
              </a:solidFill>
            </a:endParaRPr>
          </a:p>
        </p:txBody>
      </p:sp>
      <p:sp>
        <p:nvSpPr>
          <p:cNvPr id="3" name="Footer Placeholder 2">
            <a:extLst>
              <a:ext uri="{FF2B5EF4-FFF2-40B4-BE49-F238E27FC236}">
                <a16:creationId xmlns:a16="http://schemas.microsoft.com/office/drawing/2014/main" id="{9371C538-0470-47F2-B3DA-62DEC185BC6E}"/>
              </a:ext>
            </a:extLst>
          </p:cNvPr>
          <p:cNvSpPr>
            <a:spLocks noGrp="1"/>
          </p:cNvSpPr>
          <p:nvPr>
            <p:ph type="ftr" sz="quarter" idx="3"/>
          </p:nvPr>
        </p:nvSpPr>
        <p:spPr>
          <a:xfrm>
            <a:off x="252414" y="4866533"/>
            <a:ext cx="2051874" cy="92333"/>
          </a:xfrm>
        </p:spPr>
        <p:txBody>
          <a:bodyPr rtlCol="0"/>
          <a:lstStyle/>
          <a:p>
            <a:pPr rtl="0"/>
            <a:r>
              <a:rPr lang="ru-RU" dirty="0">
                <a:solidFill>
                  <a:srgbClr val="626469"/>
                </a:solidFill>
              </a:rPr>
              <a:t>Интеллектуальная собственность Шнейдер Электрик |</a:t>
            </a:r>
          </a:p>
        </p:txBody>
      </p:sp>
      <p:pic>
        <p:nvPicPr>
          <p:cNvPr id="6" name="Picture 5">
            <a:extLst>
              <a:ext uri="{FF2B5EF4-FFF2-40B4-BE49-F238E27FC236}">
                <a16:creationId xmlns:a16="http://schemas.microsoft.com/office/drawing/2014/main" id="{9A58C147-B87E-43C5-98BA-9CFC2C0797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30217" y="109020"/>
            <a:ext cx="6320692" cy="4740519"/>
          </a:xfrm>
          <a:prstGeom prst="rect">
            <a:avLst/>
          </a:prstGeom>
        </p:spPr>
      </p:pic>
      <p:sp>
        <p:nvSpPr>
          <p:cNvPr id="7" name="Rectangle: Rounded Corners 6">
            <a:extLst>
              <a:ext uri="{FF2B5EF4-FFF2-40B4-BE49-F238E27FC236}">
                <a16:creationId xmlns:a16="http://schemas.microsoft.com/office/drawing/2014/main" id="{C5464B0C-593A-4F6B-B89A-95125DF09E71}"/>
              </a:ext>
            </a:extLst>
          </p:cNvPr>
          <p:cNvSpPr/>
          <p:nvPr/>
        </p:nvSpPr>
        <p:spPr>
          <a:xfrm>
            <a:off x="7719377" y="4406462"/>
            <a:ext cx="1382166" cy="63062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ru-RU" dirty="0"/>
          </a:p>
        </p:txBody>
      </p:sp>
      <p:sp>
        <p:nvSpPr>
          <p:cNvPr id="8" name="Прямоугольник 7"/>
          <p:cNvSpPr/>
          <p:nvPr/>
        </p:nvSpPr>
        <p:spPr>
          <a:xfrm>
            <a:off x="4221666" y="4088645"/>
            <a:ext cx="908118" cy="153888"/>
          </a:xfrm>
          <a:prstGeom prst="rect">
            <a:avLst/>
          </a:prstGeom>
          <a:solidFill>
            <a:srgbClr val="B1B4B6"/>
          </a:solidFill>
        </p:spPr>
        <p:txBody>
          <a:bodyPr wrap="square" lIns="0" tIns="0" rIns="0" bIns="0" rtlCol="0">
            <a:spAutoFit/>
          </a:bodyPr>
          <a:lstStyle/>
          <a:p>
            <a:pPr indent="0" algn="ctr" rtl="0"/>
            <a:r>
              <a:rPr lang="ru-RU" sz="500" dirty="0">
                <a:solidFill>
                  <a:schemeClr val="bg1"/>
                </a:solidFill>
                <a:latin typeface="Arial" panose="020B0604020202020204" pitchFamily="34" charset="0"/>
                <a:cs typeface="Arial" panose="020B0604020202020204" pitchFamily="34" charset="0"/>
              </a:rPr>
              <a:t>Управления инфраструктурой зданий</a:t>
            </a:r>
          </a:p>
        </p:txBody>
      </p:sp>
      <p:sp>
        <p:nvSpPr>
          <p:cNvPr id="9" name="Прямоугольник 8"/>
          <p:cNvSpPr/>
          <p:nvPr/>
        </p:nvSpPr>
        <p:spPr>
          <a:xfrm>
            <a:off x="1555750" y="4315968"/>
            <a:ext cx="3435350" cy="276999"/>
          </a:xfrm>
          <a:prstGeom prst="rect">
            <a:avLst/>
          </a:prstGeom>
          <a:solidFill>
            <a:schemeClr val="bg1"/>
          </a:solidFill>
        </p:spPr>
        <p:txBody>
          <a:bodyPr wrap="square" lIns="0" tIns="0" rIns="0" bIns="0" rtlCol="0">
            <a:spAutoFit/>
          </a:bodyPr>
          <a:lstStyle/>
          <a:p>
            <a:pPr indent="0" rtl="0"/>
            <a:r>
              <a:rPr lang="ru-RU" sz="600" dirty="0">
                <a:solidFill>
                  <a:schemeClr val="tx1">
                    <a:lumMod val="50000"/>
                    <a:lumOff val="50000"/>
                  </a:schemeClr>
                </a:solidFill>
                <a:latin typeface="Arial" panose="020B0604020202020204" pitchFamily="34" charset="0"/>
                <a:cs typeface="Arial" panose="020B0604020202020204" pitchFamily="34" charset="0"/>
              </a:rPr>
              <a:t>Шнейдер Электрик и Cisco</a:t>
            </a:r>
            <a:r>
              <a:rPr lang="ru-RU" sz="600" baseline="30000" dirty="0">
                <a:solidFill>
                  <a:schemeClr val="tx1">
                    <a:lumMod val="50000"/>
                    <a:lumOff val="50000"/>
                  </a:schemeClr>
                </a:solidFill>
                <a:latin typeface="Arial" panose="020B0604020202020204" pitchFamily="34" charset="0"/>
                <a:cs typeface="Arial" panose="020B0604020202020204" pitchFamily="34" charset="0"/>
              </a:rPr>
              <a:t>®</a:t>
            </a:r>
            <a:r>
              <a:rPr lang="ru-RU" sz="600" dirty="0">
                <a:solidFill>
                  <a:schemeClr val="tx1">
                    <a:lumMod val="50000"/>
                    <a:lumOff val="50000"/>
                  </a:schemeClr>
                </a:solidFill>
                <a:latin typeface="Arial" panose="020B0604020202020204" pitchFamily="34" charset="0"/>
                <a:cs typeface="Arial" panose="020B0604020202020204" pitchFamily="34" charset="0"/>
              </a:rPr>
              <a:t> совместно разработали, испытали и подтвердили дизайн систем здания, которые дают клиентам уверенность в том, что их системы могут безопасно подключаться к комплексной IP-сети с устойчивой, легкоуправляемой архитектурой.</a:t>
            </a:r>
          </a:p>
        </p:txBody>
      </p:sp>
      <p:sp>
        <p:nvSpPr>
          <p:cNvPr id="10" name="Прямоугольник 9"/>
          <p:cNvSpPr/>
          <p:nvPr/>
        </p:nvSpPr>
        <p:spPr>
          <a:xfrm>
            <a:off x="3096768" y="3764280"/>
            <a:ext cx="274320"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mj-lt"/>
              </a:rPr>
              <a:t>Acti 9 SmartLink</a:t>
            </a:r>
          </a:p>
        </p:txBody>
      </p:sp>
      <p:sp>
        <p:nvSpPr>
          <p:cNvPr id="11" name="Прямоугольник 10"/>
          <p:cNvSpPr/>
          <p:nvPr/>
        </p:nvSpPr>
        <p:spPr>
          <a:xfrm>
            <a:off x="2304288" y="3724656"/>
            <a:ext cx="313944" cy="184666"/>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mj-lt"/>
              </a:rPr>
              <a:t>Контроллер SmartX IP MP-V</a:t>
            </a:r>
          </a:p>
        </p:txBody>
      </p:sp>
      <p:sp>
        <p:nvSpPr>
          <p:cNvPr id="12" name="Прямоугольник 11"/>
          <p:cNvSpPr/>
          <p:nvPr/>
        </p:nvSpPr>
        <p:spPr>
          <a:xfrm>
            <a:off x="4117848" y="3761232"/>
            <a:ext cx="338328" cy="184666"/>
          </a:xfrm>
          <a:prstGeom prst="rect">
            <a:avLst/>
          </a:prstGeom>
          <a:solidFill>
            <a:schemeClr val="bg1"/>
          </a:solidFill>
        </p:spPr>
        <p:txBody>
          <a:bodyPr lIns="0" tIns="0" rIns="0" bIns="0" rtlCol="0">
            <a:spAutoFit/>
          </a:bodyPr>
          <a:lstStyle/>
          <a:p>
            <a:pPr algn="ctr"/>
            <a:r>
              <a:rPr lang="ru-RU" sz="400" dirty="0">
                <a:solidFill>
                  <a:schemeClr val="tx1">
                    <a:lumMod val="65000"/>
                    <a:lumOff val="35000"/>
                  </a:schemeClr>
                </a:solidFill>
                <a:latin typeface="+mj-lt"/>
              </a:rPr>
              <a:t>Контроллер</a:t>
            </a:r>
          </a:p>
          <a:p>
            <a:pPr indent="0" algn="ctr" rtl="0"/>
            <a:r>
              <a:rPr lang="ru-RU" sz="400" dirty="0">
                <a:solidFill>
                  <a:schemeClr val="tx1">
                    <a:lumMod val="65000"/>
                    <a:lumOff val="35000"/>
                  </a:schemeClr>
                </a:solidFill>
                <a:latin typeface="+mj-lt"/>
              </a:rPr>
              <a:t>SmartX IP</a:t>
            </a:r>
          </a:p>
          <a:p>
            <a:pPr indent="0" algn="ctr" rtl="0"/>
            <a:r>
              <a:rPr lang="ru-RU" sz="400" dirty="0">
                <a:solidFill>
                  <a:schemeClr val="tx1">
                    <a:lumMod val="65000"/>
                    <a:lumOff val="35000"/>
                  </a:schemeClr>
                </a:solidFill>
                <a:latin typeface="+mj-lt"/>
              </a:rPr>
              <a:t>MP-C</a:t>
            </a:r>
          </a:p>
        </p:txBody>
      </p:sp>
      <p:sp>
        <p:nvSpPr>
          <p:cNvPr id="13" name="Прямоугольник 12"/>
          <p:cNvSpPr/>
          <p:nvPr/>
        </p:nvSpPr>
        <p:spPr>
          <a:xfrm>
            <a:off x="3060192" y="3404616"/>
            <a:ext cx="493776" cy="123111"/>
          </a:xfrm>
          <a:prstGeom prst="rect">
            <a:avLst/>
          </a:prstGeom>
          <a:solidFill>
            <a:schemeClr val="bg1"/>
          </a:solidFill>
        </p:spPr>
        <p:txBody>
          <a:bodyPr wrap="square" lIns="0" tIns="0" rIns="0" bIns="0" rtlCol="0">
            <a:spAutoFit/>
          </a:bodyPr>
          <a:lstStyle/>
          <a:p>
            <a:pPr algn="ctr"/>
            <a:r>
              <a:rPr lang="ru-RU" sz="400" dirty="0">
                <a:solidFill>
                  <a:schemeClr val="tx1">
                    <a:lumMod val="65000"/>
                    <a:lumOff val="35000"/>
                  </a:schemeClr>
                </a:solidFill>
                <a:latin typeface="+mj-lt"/>
              </a:rPr>
              <a:t>Электросчетчик</a:t>
            </a:r>
          </a:p>
          <a:p>
            <a:pPr indent="0" algn="ctr" rtl="0"/>
            <a:r>
              <a:rPr lang="ru-RU" sz="400" dirty="0">
                <a:solidFill>
                  <a:schemeClr val="tx1">
                    <a:lumMod val="65000"/>
                    <a:lumOff val="35000"/>
                  </a:schemeClr>
                </a:solidFill>
                <a:latin typeface="+mj-lt"/>
              </a:rPr>
              <a:t>Acti 9</a:t>
            </a:r>
          </a:p>
        </p:txBody>
      </p:sp>
      <p:sp>
        <p:nvSpPr>
          <p:cNvPr id="14" name="Прямоугольник 13"/>
          <p:cNvSpPr/>
          <p:nvPr/>
        </p:nvSpPr>
        <p:spPr>
          <a:xfrm>
            <a:off x="3078480" y="3032760"/>
            <a:ext cx="541020" cy="123111"/>
          </a:xfrm>
          <a:prstGeom prst="rect">
            <a:avLst/>
          </a:prstGeom>
          <a:solidFill>
            <a:schemeClr val="bg1"/>
          </a:solidFill>
        </p:spPr>
        <p:txBody>
          <a:bodyPr wrap="square" lIns="0" tIns="0" rIns="0" bIns="0" rtlCol="0">
            <a:spAutoFit/>
          </a:bodyPr>
          <a:lstStyle/>
          <a:p>
            <a:pPr algn="ctr"/>
            <a:r>
              <a:rPr lang="ru-RU" sz="400" dirty="0">
                <a:solidFill>
                  <a:schemeClr val="tx1">
                    <a:lumMod val="65000"/>
                    <a:lumOff val="35000"/>
                  </a:schemeClr>
                </a:solidFill>
                <a:latin typeface="+mj-lt"/>
              </a:rPr>
              <a:t>Электросчетчик</a:t>
            </a:r>
          </a:p>
          <a:p>
            <a:pPr indent="0" algn="ctr" rtl="0"/>
            <a:r>
              <a:rPr lang="ru-RU" sz="400" dirty="0">
                <a:solidFill>
                  <a:schemeClr val="tx1">
                    <a:lumMod val="65000"/>
                    <a:lumOff val="35000"/>
                  </a:schemeClr>
                </a:solidFill>
                <a:latin typeface="+mj-lt"/>
              </a:rPr>
              <a:t>LM3550</a:t>
            </a:r>
          </a:p>
        </p:txBody>
      </p:sp>
      <p:sp>
        <p:nvSpPr>
          <p:cNvPr id="15" name="Прямоугольник 14"/>
          <p:cNvSpPr/>
          <p:nvPr/>
        </p:nvSpPr>
        <p:spPr>
          <a:xfrm>
            <a:off x="3081528" y="2688336"/>
            <a:ext cx="537972"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Преобразователь </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частоты</a:t>
            </a:r>
          </a:p>
        </p:txBody>
      </p:sp>
      <p:sp>
        <p:nvSpPr>
          <p:cNvPr id="16" name="Прямоугольник 15"/>
          <p:cNvSpPr/>
          <p:nvPr/>
        </p:nvSpPr>
        <p:spPr>
          <a:xfrm>
            <a:off x="3195114" y="1950720"/>
            <a:ext cx="353568"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mj-lt"/>
              </a:rPr>
              <a:t>Сервер SmartX Edge</a:t>
            </a:r>
          </a:p>
        </p:txBody>
      </p:sp>
      <p:sp>
        <p:nvSpPr>
          <p:cNvPr id="17" name="Прямоугольник 16"/>
          <p:cNvSpPr/>
          <p:nvPr/>
        </p:nvSpPr>
        <p:spPr>
          <a:xfrm>
            <a:off x="2859023" y="1943862"/>
            <a:ext cx="338201"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Коммутатор Cisco IF</a:t>
            </a:r>
          </a:p>
        </p:txBody>
      </p:sp>
      <p:sp>
        <p:nvSpPr>
          <p:cNvPr id="18" name="Прямоугольник 17"/>
          <p:cNvSpPr/>
          <p:nvPr/>
        </p:nvSpPr>
        <p:spPr>
          <a:xfrm>
            <a:off x="2279904" y="1956816"/>
            <a:ext cx="362712" cy="121920"/>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mj-lt"/>
              </a:rPr>
              <a:t>Сервер SmartX Edge</a:t>
            </a:r>
          </a:p>
        </p:txBody>
      </p:sp>
      <p:sp>
        <p:nvSpPr>
          <p:cNvPr id="19" name="Прямоугольник 18"/>
          <p:cNvSpPr/>
          <p:nvPr/>
        </p:nvSpPr>
        <p:spPr>
          <a:xfrm>
            <a:off x="2776728" y="1697736"/>
            <a:ext cx="530352" cy="121920"/>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mj-lt"/>
              </a:rPr>
              <a:t>EcoStruxure</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Building Operation</a:t>
            </a:r>
          </a:p>
        </p:txBody>
      </p:sp>
      <p:sp>
        <p:nvSpPr>
          <p:cNvPr id="20" name="Прямоугольник 19"/>
          <p:cNvSpPr/>
          <p:nvPr/>
        </p:nvSpPr>
        <p:spPr>
          <a:xfrm>
            <a:off x="4337304" y="1945670"/>
            <a:ext cx="414405"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Коммутатор </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Cisco IF</a:t>
            </a:r>
          </a:p>
        </p:txBody>
      </p:sp>
      <p:sp>
        <p:nvSpPr>
          <p:cNvPr id="21" name="Прямоугольник 20"/>
          <p:cNvSpPr/>
          <p:nvPr/>
        </p:nvSpPr>
        <p:spPr>
          <a:xfrm>
            <a:off x="5410835" y="1899053"/>
            <a:ext cx="61555" cy="862416"/>
          </a:xfrm>
          <a:prstGeom prst="rect">
            <a:avLst/>
          </a:prstGeom>
          <a:solidFill>
            <a:schemeClr val="bg1"/>
          </a:solidFill>
        </p:spPr>
        <p:txBody>
          <a:bodyPr vert="vert270" wrap="none" lIns="0" tIns="0" rIns="0" bIns="0" rtlCol="0">
            <a:spAutoFit/>
          </a:bodyPr>
          <a:lstStyle/>
          <a:p>
            <a:pPr indent="0" algn="r" rtl="0"/>
            <a:r>
              <a:rPr lang="ru-RU" sz="400" dirty="0">
                <a:solidFill>
                  <a:srgbClr val="B4225A"/>
                </a:solidFill>
                <a:latin typeface="+mj-lt"/>
              </a:rPr>
              <a:t>Расширенная архитектура до Xenta</a:t>
            </a:r>
          </a:p>
        </p:txBody>
      </p:sp>
      <p:sp>
        <p:nvSpPr>
          <p:cNvPr id="22" name="Прямоугольник 21"/>
          <p:cNvSpPr/>
          <p:nvPr/>
        </p:nvSpPr>
        <p:spPr>
          <a:xfrm>
            <a:off x="3851529" y="1155573"/>
            <a:ext cx="490728"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mj-lt"/>
              </a:rPr>
              <a:t>EcoStruxure</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Building Advisor</a:t>
            </a:r>
          </a:p>
        </p:txBody>
      </p:sp>
      <p:sp>
        <p:nvSpPr>
          <p:cNvPr id="23" name="Прямоугольник 22"/>
          <p:cNvSpPr/>
          <p:nvPr/>
        </p:nvSpPr>
        <p:spPr>
          <a:xfrm>
            <a:off x="5129784" y="1149096"/>
            <a:ext cx="512064"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mj-lt"/>
              </a:rPr>
              <a:t>EcoStruxure</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Workplace Advisor</a:t>
            </a:r>
          </a:p>
        </p:txBody>
      </p:sp>
      <p:sp>
        <p:nvSpPr>
          <p:cNvPr id="24" name="Прямоугольник 23"/>
          <p:cNvSpPr/>
          <p:nvPr/>
        </p:nvSpPr>
        <p:spPr>
          <a:xfrm>
            <a:off x="5135880" y="1603629"/>
            <a:ext cx="452628"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Коммутатор Cisco Catalyst 9000</a:t>
            </a:r>
          </a:p>
        </p:txBody>
      </p:sp>
      <p:sp>
        <p:nvSpPr>
          <p:cNvPr id="25" name="Прямоугольник 24"/>
          <p:cNvSpPr/>
          <p:nvPr/>
        </p:nvSpPr>
        <p:spPr>
          <a:xfrm>
            <a:off x="6211824" y="1691259"/>
            <a:ext cx="512064"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mj-lt"/>
              </a:rPr>
              <a:t>EcoStruxure</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Building Operation</a:t>
            </a:r>
          </a:p>
        </p:txBody>
      </p:sp>
      <p:sp>
        <p:nvSpPr>
          <p:cNvPr id="26" name="Прямоугольник 25"/>
          <p:cNvSpPr/>
          <p:nvPr/>
        </p:nvSpPr>
        <p:spPr>
          <a:xfrm>
            <a:off x="5588508" y="1959864"/>
            <a:ext cx="323088"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mj-lt"/>
              </a:rPr>
              <a:t>Сервер SmartX Edge</a:t>
            </a:r>
          </a:p>
        </p:txBody>
      </p:sp>
      <p:sp>
        <p:nvSpPr>
          <p:cNvPr id="27" name="Прямоугольник 26"/>
          <p:cNvSpPr/>
          <p:nvPr/>
        </p:nvSpPr>
        <p:spPr>
          <a:xfrm>
            <a:off x="5906296" y="1961389"/>
            <a:ext cx="288000"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65000"/>
                    <a:lumOff val="35000"/>
                  </a:schemeClr>
                </a:solidFill>
                <a:latin typeface="+mj-lt"/>
              </a:rPr>
              <a:t>Коммутатор Cisco IF</a:t>
            </a:r>
          </a:p>
        </p:txBody>
      </p:sp>
      <p:sp>
        <p:nvSpPr>
          <p:cNvPr id="28" name="Прямоугольник 27"/>
          <p:cNvSpPr/>
          <p:nvPr/>
        </p:nvSpPr>
        <p:spPr>
          <a:xfrm>
            <a:off x="6391656" y="1947672"/>
            <a:ext cx="377952" cy="123111"/>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mj-lt"/>
              </a:rPr>
              <a:t>Сервер SmartX Edge</a:t>
            </a:r>
          </a:p>
        </p:txBody>
      </p:sp>
      <p:sp>
        <p:nvSpPr>
          <p:cNvPr id="29" name="Прямоугольник 28"/>
          <p:cNvSpPr/>
          <p:nvPr/>
        </p:nvSpPr>
        <p:spPr>
          <a:xfrm>
            <a:off x="6614160" y="2697480"/>
            <a:ext cx="341376" cy="123111"/>
          </a:xfrm>
          <a:prstGeom prst="rect">
            <a:avLst/>
          </a:prstGeom>
          <a:solidFill>
            <a:schemeClr val="bg1"/>
          </a:solidFill>
        </p:spPr>
        <p:txBody>
          <a:bodyPr lIns="0" tIns="0" rIns="0" bIns="0" rtlCol="0">
            <a:spAutoFit/>
          </a:bodyPr>
          <a:lstStyle/>
          <a:p>
            <a:pPr algn="ctr"/>
            <a:r>
              <a:rPr lang="ru-RU" sz="400" dirty="0">
                <a:solidFill>
                  <a:schemeClr val="tx1">
                    <a:lumMod val="65000"/>
                    <a:lumOff val="35000"/>
                  </a:schemeClr>
                </a:solidFill>
                <a:latin typeface="+mj-lt"/>
              </a:rPr>
              <a:t>Контроллер</a:t>
            </a:r>
          </a:p>
          <a:p>
            <a:pPr indent="0" algn="ctr" rtl="0"/>
            <a:r>
              <a:rPr lang="ru-RU" sz="400" dirty="0">
                <a:solidFill>
                  <a:schemeClr val="tx1">
                    <a:lumMod val="65000"/>
                    <a:lumOff val="35000"/>
                  </a:schemeClr>
                </a:solidFill>
                <a:latin typeface="+mj-lt"/>
              </a:rPr>
              <a:t>Xenta</a:t>
            </a:r>
          </a:p>
        </p:txBody>
      </p:sp>
      <p:sp>
        <p:nvSpPr>
          <p:cNvPr id="30" name="Прямоугольник 29"/>
          <p:cNvSpPr/>
          <p:nvPr/>
        </p:nvSpPr>
        <p:spPr>
          <a:xfrm>
            <a:off x="6626352" y="3044952"/>
            <a:ext cx="310896" cy="123111"/>
          </a:xfrm>
          <a:prstGeom prst="rect">
            <a:avLst/>
          </a:prstGeom>
          <a:solidFill>
            <a:schemeClr val="bg1"/>
          </a:solidFill>
        </p:spPr>
        <p:txBody>
          <a:bodyPr lIns="0" tIns="0" rIns="0" bIns="0" rtlCol="0">
            <a:spAutoFit/>
          </a:bodyPr>
          <a:lstStyle/>
          <a:p>
            <a:pPr algn="ctr"/>
            <a:r>
              <a:rPr lang="ru-RU" sz="400" dirty="0">
                <a:solidFill>
                  <a:schemeClr val="tx1">
                    <a:lumMod val="65000"/>
                    <a:lumOff val="35000"/>
                  </a:schemeClr>
                </a:solidFill>
                <a:latin typeface="+mj-lt"/>
              </a:rPr>
              <a:t>Контроллер</a:t>
            </a:r>
          </a:p>
          <a:p>
            <a:pPr indent="0" algn="ctr" rtl="0"/>
            <a:r>
              <a:rPr lang="ru-RU" sz="400" dirty="0">
                <a:solidFill>
                  <a:schemeClr val="tx1">
                    <a:lumMod val="65000"/>
                    <a:lumOff val="35000"/>
                  </a:schemeClr>
                </a:solidFill>
                <a:latin typeface="+mj-lt"/>
              </a:rPr>
              <a:t>Xenta</a:t>
            </a:r>
          </a:p>
        </p:txBody>
      </p:sp>
      <p:sp>
        <p:nvSpPr>
          <p:cNvPr id="31" name="Прямоугольник 30"/>
          <p:cNvSpPr/>
          <p:nvPr/>
        </p:nvSpPr>
        <p:spPr>
          <a:xfrm>
            <a:off x="6623304" y="3398520"/>
            <a:ext cx="304800" cy="123111"/>
          </a:xfrm>
          <a:prstGeom prst="rect">
            <a:avLst/>
          </a:prstGeom>
          <a:solidFill>
            <a:schemeClr val="bg1"/>
          </a:solidFill>
        </p:spPr>
        <p:txBody>
          <a:bodyPr lIns="0" tIns="0" rIns="0" bIns="0" rtlCol="0">
            <a:spAutoFit/>
          </a:bodyPr>
          <a:lstStyle/>
          <a:p>
            <a:pPr algn="ctr"/>
            <a:r>
              <a:rPr lang="ru-RU" sz="400" dirty="0">
                <a:solidFill>
                  <a:schemeClr val="tx1">
                    <a:lumMod val="65000"/>
                    <a:lumOff val="35000"/>
                  </a:schemeClr>
                </a:solidFill>
                <a:latin typeface="+mj-lt"/>
              </a:rPr>
              <a:t>Контроллер</a:t>
            </a:r>
          </a:p>
          <a:p>
            <a:pPr indent="0" algn="ctr" rtl="0"/>
            <a:r>
              <a:rPr lang="ru-RU" sz="400" dirty="0">
                <a:solidFill>
                  <a:schemeClr val="tx1">
                    <a:lumMod val="65000"/>
                    <a:lumOff val="35000"/>
                  </a:schemeClr>
                </a:solidFill>
                <a:latin typeface="+mj-lt"/>
              </a:rPr>
              <a:t>Xenta</a:t>
            </a:r>
          </a:p>
        </p:txBody>
      </p:sp>
      <p:sp>
        <p:nvSpPr>
          <p:cNvPr id="32" name="Прямоугольник 31"/>
          <p:cNvSpPr/>
          <p:nvPr/>
        </p:nvSpPr>
        <p:spPr>
          <a:xfrm>
            <a:off x="6571488" y="3770376"/>
            <a:ext cx="365760" cy="184666"/>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mj-lt"/>
              </a:rPr>
              <a:t>Сторонний контроллер LON</a:t>
            </a:r>
          </a:p>
        </p:txBody>
      </p:sp>
      <p:sp>
        <p:nvSpPr>
          <p:cNvPr id="33" name="Прямоугольник 32"/>
          <p:cNvSpPr/>
          <p:nvPr/>
        </p:nvSpPr>
        <p:spPr>
          <a:xfrm>
            <a:off x="6083808" y="3764280"/>
            <a:ext cx="295656" cy="184666"/>
          </a:xfrm>
          <a:prstGeom prst="rect">
            <a:avLst/>
          </a:prstGeom>
          <a:solidFill>
            <a:schemeClr val="bg1"/>
          </a:solidFill>
        </p:spPr>
        <p:txBody>
          <a:bodyPr lIns="0" tIns="0" rIns="0" bIns="0" rtlCol="0">
            <a:spAutoFit/>
          </a:bodyPr>
          <a:lstStyle/>
          <a:p>
            <a:pPr indent="0" algn="ctr" rtl="0"/>
            <a:r>
              <a:rPr lang="ru-RU" sz="400" dirty="0">
                <a:solidFill>
                  <a:schemeClr val="tx1">
                    <a:lumMod val="65000"/>
                    <a:lumOff val="35000"/>
                  </a:schemeClr>
                </a:solidFill>
                <a:latin typeface="+mj-lt"/>
              </a:rPr>
              <a:t>Контроллер SmartX IP MP-V</a:t>
            </a:r>
          </a:p>
        </p:txBody>
      </p:sp>
      <p:sp>
        <p:nvSpPr>
          <p:cNvPr id="34" name="Прямоугольник 33"/>
          <p:cNvSpPr/>
          <p:nvPr/>
        </p:nvSpPr>
        <p:spPr>
          <a:xfrm>
            <a:off x="5696711" y="3755136"/>
            <a:ext cx="327851" cy="184666"/>
          </a:xfrm>
          <a:prstGeom prst="rect">
            <a:avLst/>
          </a:prstGeom>
          <a:solidFill>
            <a:schemeClr val="bg1"/>
          </a:solidFill>
        </p:spPr>
        <p:txBody>
          <a:bodyPr wrap="square" lIns="0" tIns="0" rIns="0" bIns="0" rtlCol="0">
            <a:spAutoFit/>
          </a:bodyPr>
          <a:lstStyle/>
          <a:p>
            <a:pPr algn="ctr"/>
            <a:r>
              <a:rPr lang="ru-RU" sz="400" dirty="0">
                <a:solidFill>
                  <a:schemeClr val="tx1">
                    <a:lumMod val="65000"/>
                    <a:lumOff val="35000"/>
                  </a:schemeClr>
                </a:solidFill>
                <a:latin typeface="+mj-lt"/>
              </a:rPr>
              <a:t>Контроллер</a:t>
            </a:r>
          </a:p>
          <a:p>
            <a:pPr indent="0" algn="ctr" rtl="0"/>
            <a:r>
              <a:rPr lang="ru-RU" sz="400" dirty="0">
                <a:solidFill>
                  <a:schemeClr val="tx1">
                    <a:lumMod val="65000"/>
                    <a:lumOff val="35000"/>
                  </a:schemeClr>
                </a:solidFill>
                <a:latin typeface="+mj-lt"/>
              </a:rPr>
              <a:t>Smar-X IP</a:t>
            </a:r>
          </a:p>
          <a:p>
            <a:pPr indent="0" algn="ctr" rtl="0"/>
            <a:r>
              <a:rPr lang="ru-RU" sz="400" dirty="0">
                <a:solidFill>
                  <a:schemeClr val="tx1">
                    <a:lumMod val="65000"/>
                    <a:lumOff val="35000"/>
                  </a:schemeClr>
                </a:solidFill>
                <a:latin typeface="+mj-lt"/>
              </a:rPr>
              <a:t>MP-V</a:t>
            </a:r>
          </a:p>
        </p:txBody>
      </p:sp>
      <p:sp>
        <p:nvSpPr>
          <p:cNvPr id="35" name="Прямоугольник 34"/>
          <p:cNvSpPr/>
          <p:nvPr/>
        </p:nvSpPr>
        <p:spPr>
          <a:xfrm>
            <a:off x="5702807" y="2682367"/>
            <a:ext cx="300324" cy="153888"/>
          </a:xfrm>
          <a:prstGeom prst="rect">
            <a:avLst/>
          </a:prstGeom>
          <a:solidFill>
            <a:schemeClr val="bg1"/>
          </a:solidFill>
        </p:spPr>
        <p:txBody>
          <a:bodyPr wrap="square" lIns="0" tIns="0" rIns="0" bIns="0" rtlCol="0">
            <a:spAutoFit/>
          </a:bodyPr>
          <a:lstStyle/>
          <a:p>
            <a:pPr indent="0" algn="ctr" rtl="0">
              <a:lnSpc>
                <a:spcPts val="400"/>
              </a:lnSpc>
            </a:pPr>
            <a:r>
              <a:rPr lang="ru-RU" sz="400" dirty="0">
                <a:solidFill>
                  <a:schemeClr val="tx1">
                    <a:lumMod val="65000"/>
                    <a:lumOff val="35000"/>
                  </a:schemeClr>
                </a:solidFill>
                <a:latin typeface="+mj-lt"/>
              </a:rPr>
              <a:t>Контроллер SmartX IP MP-C</a:t>
            </a:r>
          </a:p>
        </p:txBody>
      </p:sp>
      <p:sp>
        <p:nvSpPr>
          <p:cNvPr id="36" name="Прямоугольник 35"/>
          <p:cNvSpPr/>
          <p:nvPr/>
        </p:nvSpPr>
        <p:spPr>
          <a:xfrm>
            <a:off x="6095999" y="2691511"/>
            <a:ext cx="340519" cy="153888"/>
          </a:xfrm>
          <a:prstGeom prst="rect">
            <a:avLst/>
          </a:prstGeom>
          <a:solidFill>
            <a:schemeClr val="bg1"/>
          </a:solidFill>
        </p:spPr>
        <p:txBody>
          <a:bodyPr wrap="square" lIns="0" tIns="0" rIns="0" bIns="0" rtlCol="0">
            <a:spAutoFit/>
          </a:bodyPr>
          <a:lstStyle/>
          <a:p>
            <a:pPr indent="0" algn="ctr" rtl="0">
              <a:lnSpc>
                <a:spcPts val="400"/>
              </a:lnSpc>
            </a:pPr>
            <a:r>
              <a:rPr lang="ru-RU" sz="400" dirty="0">
                <a:solidFill>
                  <a:schemeClr val="tx1">
                    <a:lumMod val="65000"/>
                    <a:lumOff val="35000"/>
                  </a:schemeClr>
                </a:solidFill>
                <a:latin typeface="+mj-lt"/>
              </a:rPr>
              <a:t>Контроллер SmartX IP </a:t>
            </a:r>
            <a:br>
              <a:rPr lang="ru-RU" sz="400" dirty="0">
                <a:solidFill>
                  <a:schemeClr val="tx1">
                    <a:lumMod val="65000"/>
                    <a:lumOff val="35000"/>
                  </a:schemeClr>
                </a:solidFill>
                <a:latin typeface="+mj-lt"/>
              </a:rPr>
            </a:br>
            <a:r>
              <a:rPr lang="ru-RU" sz="400" dirty="0">
                <a:solidFill>
                  <a:schemeClr val="tx1">
                    <a:lumMod val="65000"/>
                    <a:lumOff val="35000"/>
                  </a:schemeClr>
                </a:solidFill>
                <a:latin typeface="+mj-lt"/>
              </a:rPr>
              <a:t>MP-C</a:t>
            </a:r>
          </a:p>
        </p:txBody>
      </p:sp>
      <p:sp>
        <p:nvSpPr>
          <p:cNvPr id="37" name="Прямоугольник 36"/>
          <p:cNvSpPr/>
          <p:nvPr/>
        </p:nvSpPr>
        <p:spPr>
          <a:xfrm>
            <a:off x="1566475" y="162926"/>
            <a:ext cx="2143872" cy="302647"/>
          </a:xfrm>
          <a:prstGeom prst="rect">
            <a:avLst/>
          </a:prstGeom>
          <a:solidFill>
            <a:schemeClr val="bg1"/>
          </a:solidFill>
        </p:spPr>
        <p:txBody>
          <a:bodyPr lIns="0" tIns="0" rIns="0" bIns="0" rtlCol="0">
            <a:spAutoFit/>
          </a:bodyPr>
          <a:lstStyle/>
          <a:p>
            <a:pPr indent="0" rtl="0">
              <a:spcAft>
                <a:spcPts val="200"/>
              </a:spcAft>
            </a:pPr>
            <a:r>
              <a:rPr lang="ru-RU" sz="1000" dirty="0">
                <a:solidFill>
                  <a:srgbClr val="05AD60"/>
                </a:solidFill>
                <a:latin typeface="Arial" panose="020B0604020202020204" pitchFamily="34" charset="0"/>
                <a:cs typeface="Arial" panose="020B0604020202020204" pitchFamily="34" charset="0"/>
              </a:rPr>
              <a:t>EcoStruxure</a:t>
            </a:r>
            <a:r>
              <a:rPr lang="ru-RU" sz="1000" baseline="30000" dirty="0">
                <a:solidFill>
                  <a:srgbClr val="05AD60"/>
                </a:solidFill>
                <a:latin typeface="Arial" panose="020B0604020202020204" pitchFamily="34" charset="0"/>
                <a:cs typeface="Arial" panose="020B0604020202020204" pitchFamily="34" charset="0"/>
              </a:rPr>
              <a:t>TM</a:t>
            </a:r>
            <a:r>
              <a:rPr lang="ru-RU" sz="1000" dirty="0">
                <a:solidFill>
                  <a:srgbClr val="05AD60"/>
                </a:solidFill>
                <a:latin typeface="Arial" panose="020B0604020202020204" pitchFamily="34" charset="0"/>
                <a:cs typeface="Arial" panose="020B0604020202020204" pitchFamily="34" charset="0"/>
              </a:rPr>
              <a:t> Building</a:t>
            </a:r>
          </a:p>
          <a:p>
            <a:pPr indent="0" rtl="0">
              <a:spcAft>
                <a:spcPts val="210"/>
              </a:spcAft>
            </a:pPr>
            <a:r>
              <a:rPr lang="ru-RU" sz="800" dirty="0">
                <a:solidFill>
                  <a:srgbClr val="05AD60"/>
                </a:solidFill>
                <a:latin typeface="Arial" panose="020B0604020202020204" pitchFamily="34" charset="0"/>
                <a:cs typeface="Arial" panose="020B0604020202020204" pitchFamily="34" charset="0"/>
              </a:rPr>
              <a:t>Работает от EcoStruxure</a:t>
            </a:r>
            <a:r>
              <a:rPr lang="ru-RU" sz="800" baseline="30000" dirty="0">
                <a:solidFill>
                  <a:srgbClr val="05AD60"/>
                </a:solidFill>
                <a:latin typeface="Arial" panose="020B0604020202020204" pitchFamily="34" charset="0"/>
                <a:cs typeface="Arial" panose="020B0604020202020204" pitchFamily="34" charset="0"/>
              </a:rPr>
              <a:t>TM</a:t>
            </a:r>
            <a:r>
              <a:rPr lang="ru-RU" sz="800" dirty="0">
                <a:solidFill>
                  <a:srgbClr val="05AD60"/>
                </a:solidFill>
                <a:latin typeface="Arial" panose="020B0604020202020204" pitchFamily="34" charset="0"/>
                <a:cs typeface="Arial" panose="020B0604020202020204" pitchFamily="34" charset="0"/>
              </a:rPr>
              <a:t> Building Operation</a:t>
            </a:r>
          </a:p>
        </p:txBody>
      </p:sp>
      <p:sp>
        <p:nvSpPr>
          <p:cNvPr id="38" name="Прямоугольник 37"/>
          <p:cNvSpPr/>
          <p:nvPr/>
        </p:nvSpPr>
        <p:spPr>
          <a:xfrm>
            <a:off x="1566475" y="508063"/>
            <a:ext cx="1630750" cy="92333"/>
          </a:xfrm>
          <a:prstGeom prst="rect">
            <a:avLst/>
          </a:prstGeom>
          <a:solidFill>
            <a:schemeClr val="bg1"/>
          </a:solidFill>
        </p:spPr>
        <p:txBody>
          <a:bodyPr wrap="square" lIns="0" tIns="0" rIns="0" bIns="0" rtlCol="0">
            <a:spAutoFit/>
          </a:bodyPr>
          <a:lstStyle/>
          <a:p>
            <a:pPr indent="0" rtl="0">
              <a:spcBef>
                <a:spcPts val="210"/>
              </a:spcBef>
              <a:spcAft>
                <a:spcPts val="1890"/>
              </a:spcAft>
            </a:pPr>
            <a:r>
              <a:rPr lang="ru-RU" sz="600" b="1" dirty="0">
                <a:solidFill>
                  <a:schemeClr val="tx1">
                    <a:lumMod val="65000"/>
                    <a:lumOff val="35000"/>
                  </a:schemeClr>
                </a:solidFill>
                <a:latin typeface="Arial" panose="020B0604020202020204" pitchFamily="34" charset="0"/>
                <a:cs typeface="Arial" panose="020B0604020202020204" pitchFamily="34" charset="0"/>
              </a:rPr>
              <a:t>Эволюция IP с системами TAC Xentia</a:t>
            </a:r>
            <a:r>
              <a:rPr lang="ru-RU" sz="600" b="1" baseline="30000" dirty="0">
                <a:solidFill>
                  <a:schemeClr val="tx1">
                    <a:lumMod val="65000"/>
                    <a:lumOff val="35000"/>
                  </a:schemeClr>
                </a:solidFill>
                <a:latin typeface="Arial" panose="020B0604020202020204" pitchFamily="34" charset="0"/>
                <a:cs typeface="Arial" panose="020B0604020202020204" pitchFamily="34" charset="0"/>
              </a:rPr>
              <a:t>TM </a:t>
            </a:r>
            <a:endParaRPr lang="ru-RU" sz="6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9" name="Прямоугольник 38"/>
          <p:cNvSpPr/>
          <p:nvPr/>
        </p:nvSpPr>
        <p:spPr>
          <a:xfrm>
            <a:off x="1598422" y="1717294"/>
            <a:ext cx="313944" cy="161583"/>
          </a:xfrm>
          <a:prstGeom prst="rect">
            <a:avLst/>
          </a:prstGeom>
          <a:solidFill>
            <a:srgbClr val="5DBC60"/>
          </a:solidFill>
        </p:spPr>
        <p:txBody>
          <a:bodyPr wrap="square" lIns="0" tIns="0" rIns="0" bIns="0" rtlCol="0">
            <a:spAutoFit/>
          </a:bodyPr>
          <a:lstStyle/>
          <a:p>
            <a:pPr indent="0" rtl="0"/>
            <a:r>
              <a:rPr lang="ru-RU" sz="350" dirty="0">
                <a:solidFill>
                  <a:schemeClr val="bg1"/>
                </a:solidFill>
                <a:latin typeface="Arial" panose="020B0604020202020204" pitchFamily="34" charset="0"/>
                <a:cs typeface="Arial" panose="020B0604020202020204" pitchFamily="34" charset="0"/>
              </a:rPr>
              <a:t>Управление </a:t>
            </a:r>
            <a:br>
              <a:rPr lang="ru-RU" sz="350" dirty="0">
                <a:solidFill>
                  <a:schemeClr val="bg1"/>
                </a:solidFill>
                <a:latin typeface="Arial" panose="020B0604020202020204" pitchFamily="34" charset="0"/>
                <a:cs typeface="Arial" panose="020B0604020202020204" pitchFamily="34" charset="0"/>
              </a:rPr>
            </a:br>
            <a:r>
              <a:rPr lang="ru-RU" sz="350" dirty="0">
                <a:solidFill>
                  <a:schemeClr val="bg1"/>
                </a:solidFill>
                <a:latin typeface="Arial" panose="020B0604020202020204" pitchFamily="34" charset="0"/>
                <a:cs typeface="Arial" panose="020B0604020202020204" pitchFamily="34" charset="0"/>
              </a:rPr>
              <a:t>сетевой периферией</a:t>
            </a:r>
          </a:p>
        </p:txBody>
      </p:sp>
      <p:sp>
        <p:nvSpPr>
          <p:cNvPr id="40" name="Прямоугольник 39"/>
          <p:cNvSpPr/>
          <p:nvPr/>
        </p:nvSpPr>
        <p:spPr>
          <a:xfrm>
            <a:off x="1598422" y="940054"/>
            <a:ext cx="313944" cy="161583"/>
          </a:xfrm>
          <a:prstGeom prst="rect">
            <a:avLst/>
          </a:prstGeom>
          <a:solidFill>
            <a:srgbClr val="5DBC60"/>
          </a:solidFill>
        </p:spPr>
        <p:txBody>
          <a:bodyPr lIns="0" tIns="0" rIns="0" bIns="0" rtlCol="0">
            <a:spAutoFit/>
          </a:bodyPr>
          <a:lstStyle/>
          <a:p>
            <a:pPr indent="0" rtl="0">
              <a:spcBef>
                <a:spcPts val="1890"/>
              </a:spcBef>
            </a:pPr>
            <a:r>
              <a:rPr lang="ru-RU" sz="350" dirty="0">
                <a:solidFill>
                  <a:schemeClr val="bg1"/>
                </a:solidFill>
                <a:latin typeface="Arial" panose="020B0604020202020204" pitchFamily="34" charset="0"/>
                <a:cs typeface="Arial" panose="020B0604020202020204" pitchFamily="34" charset="0"/>
              </a:rPr>
              <a:t>Приложения,</a:t>
            </a:r>
            <a:br>
              <a:rPr lang="ru-RU" sz="350" dirty="0">
                <a:solidFill>
                  <a:schemeClr val="bg1"/>
                </a:solidFill>
                <a:latin typeface="Arial" panose="020B0604020202020204" pitchFamily="34" charset="0"/>
                <a:cs typeface="Arial" panose="020B0604020202020204" pitchFamily="34" charset="0"/>
              </a:rPr>
            </a:br>
            <a:r>
              <a:rPr lang="ru-RU" sz="350" dirty="0">
                <a:solidFill>
                  <a:schemeClr val="bg1"/>
                </a:solidFill>
                <a:latin typeface="Arial" panose="020B0604020202020204" pitchFamily="34" charset="0"/>
                <a:cs typeface="Arial" panose="020B0604020202020204" pitchFamily="34" charset="0"/>
              </a:rPr>
              <a:t>аналитика</a:t>
            </a:r>
            <a:br>
              <a:rPr lang="ru-RU" sz="350" dirty="0">
                <a:solidFill>
                  <a:schemeClr val="bg1"/>
                </a:solidFill>
                <a:latin typeface="Arial" panose="020B0604020202020204" pitchFamily="34" charset="0"/>
                <a:cs typeface="Arial" panose="020B0604020202020204" pitchFamily="34" charset="0"/>
              </a:rPr>
            </a:br>
            <a:r>
              <a:rPr lang="ru-RU" sz="350" dirty="0">
                <a:solidFill>
                  <a:schemeClr val="bg1"/>
                </a:solidFill>
                <a:latin typeface="Arial" panose="020B0604020202020204" pitchFamily="34" charset="0"/>
                <a:cs typeface="Arial" panose="020B0604020202020204" pitchFamily="34" charset="0"/>
              </a:rPr>
              <a:t>и сервисы</a:t>
            </a:r>
          </a:p>
        </p:txBody>
      </p:sp>
      <p:sp>
        <p:nvSpPr>
          <p:cNvPr id="41" name="Прямоугольник 40"/>
          <p:cNvSpPr/>
          <p:nvPr/>
        </p:nvSpPr>
        <p:spPr>
          <a:xfrm>
            <a:off x="1580123" y="3090574"/>
            <a:ext cx="337835" cy="107722"/>
          </a:xfrm>
          <a:prstGeom prst="rect">
            <a:avLst/>
          </a:prstGeom>
          <a:solidFill>
            <a:srgbClr val="5DBC60"/>
          </a:solidFill>
        </p:spPr>
        <p:txBody>
          <a:bodyPr wrap="square" lIns="0" tIns="0" rIns="0" bIns="0" rtlCol="0">
            <a:spAutoFit/>
          </a:bodyPr>
          <a:lstStyle/>
          <a:p>
            <a:pPr indent="0" rtl="0"/>
            <a:r>
              <a:rPr lang="ru-RU" sz="350" dirty="0">
                <a:solidFill>
                  <a:schemeClr val="bg1"/>
                </a:solidFill>
                <a:latin typeface="Arial" panose="020B0604020202020204" pitchFamily="34" charset="0"/>
                <a:cs typeface="Arial" panose="020B0604020202020204" pitchFamily="34" charset="0"/>
              </a:rPr>
              <a:t>Подключаемые продукты</a:t>
            </a:r>
          </a:p>
        </p:txBody>
      </p:sp>
      <p:sp>
        <p:nvSpPr>
          <p:cNvPr id="45" name="Прямоугольник 44"/>
          <p:cNvSpPr/>
          <p:nvPr/>
        </p:nvSpPr>
        <p:spPr>
          <a:xfrm>
            <a:off x="2979365" y="2385765"/>
            <a:ext cx="53861" cy="266098"/>
          </a:xfrm>
          <a:prstGeom prst="rect">
            <a:avLst/>
          </a:prstGeom>
          <a:solidFill>
            <a:schemeClr val="bg1"/>
          </a:solidFill>
        </p:spPr>
        <p:txBody>
          <a:bodyPr vert="vert270" wrap="none" lIns="0" tIns="0" rIns="0" bIns="0" rtlCol="0">
            <a:spAutoFit/>
          </a:bodyPr>
          <a:lstStyle/>
          <a:p>
            <a:pPr indent="0" algn="r" rtl="0"/>
            <a:r>
              <a:rPr lang="ru-RU" sz="350" dirty="0">
                <a:solidFill>
                  <a:srgbClr val="EDBC49"/>
                </a:solidFill>
                <a:latin typeface="Arial"/>
              </a:rPr>
              <a:t>Modbus RTU</a:t>
            </a:r>
          </a:p>
        </p:txBody>
      </p:sp>
      <p:sp>
        <p:nvSpPr>
          <p:cNvPr id="46" name="Прямоугольник 45"/>
          <p:cNvSpPr/>
          <p:nvPr/>
        </p:nvSpPr>
        <p:spPr>
          <a:xfrm>
            <a:off x="2247109" y="1766892"/>
            <a:ext cx="185702" cy="53861"/>
          </a:xfrm>
          <a:prstGeom prst="rect">
            <a:avLst/>
          </a:prstGeom>
          <a:solidFill>
            <a:schemeClr val="bg1"/>
          </a:solidFill>
        </p:spPr>
        <p:txBody>
          <a:bodyPr wrap="square" lIns="0" tIns="0" rIns="0" bIns="0" rtlCol="0">
            <a:spAutoFit/>
          </a:bodyPr>
          <a:lstStyle/>
          <a:p>
            <a:pPr indent="0" algn="ctr" rtl="0"/>
            <a:r>
              <a:rPr lang="ru-RU" sz="350" dirty="0">
                <a:solidFill>
                  <a:srgbClr val="5DBC60"/>
                </a:solidFill>
                <a:latin typeface="+mj-lt"/>
              </a:rPr>
              <a:t>IP</a:t>
            </a:r>
          </a:p>
        </p:txBody>
      </p:sp>
      <p:sp>
        <p:nvSpPr>
          <p:cNvPr id="47" name="Прямоугольник 46"/>
          <p:cNvSpPr/>
          <p:nvPr/>
        </p:nvSpPr>
        <p:spPr>
          <a:xfrm>
            <a:off x="2376569" y="2383384"/>
            <a:ext cx="53861" cy="53861"/>
          </a:xfrm>
          <a:prstGeom prst="rect">
            <a:avLst/>
          </a:prstGeom>
          <a:solidFill>
            <a:schemeClr val="bg1"/>
          </a:solidFill>
        </p:spPr>
        <p:txBody>
          <a:bodyPr vert="vert270" wrap="square" lIns="0" tIns="0" rIns="0" bIns="0" rtlCol="0">
            <a:spAutoFit/>
          </a:bodyPr>
          <a:lstStyle/>
          <a:p>
            <a:pPr indent="0" algn="ctr" rtl="0"/>
            <a:r>
              <a:rPr lang="ru-RU" sz="350" dirty="0">
                <a:solidFill>
                  <a:srgbClr val="5DBC60"/>
                </a:solidFill>
                <a:latin typeface="+mj-lt"/>
              </a:rPr>
              <a:t>IP</a:t>
            </a:r>
          </a:p>
        </p:txBody>
      </p:sp>
      <p:sp>
        <p:nvSpPr>
          <p:cNvPr id="48" name="Прямоугольник 47"/>
          <p:cNvSpPr/>
          <p:nvPr/>
        </p:nvSpPr>
        <p:spPr>
          <a:xfrm>
            <a:off x="5737959" y="2383384"/>
            <a:ext cx="53861" cy="53861"/>
          </a:xfrm>
          <a:prstGeom prst="rect">
            <a:avLst/>
          </a:prstGeom>
          <a:solidFill>
            <a:schemeClr val="bg1"/>
          </a:solidFill>
        </p:spPr>
        <p:txBody>
          <a:bodyPr vert="vert270" wrap="square" lIns="0" tIns="0" rIns="0" bIns="0" rtlCol="0">
            <a:spAutoFit/>
          </a:bodyPr>
          <a:lstStyle/>
          <a:p>
            <a:pPr indent="0" algn="ctr" rtl="0"/>
            <a:r>
              <a:rPr lang="ru-RU" sz="350" dirty="0">
                <a:solidFill>
                  <a:srgbClr val="5DBC60"/>
                </a:solidFill>
                <a:latin typeface="+mj-lt"/>
              </a:rPr>
              <a:t>IP</a:t>
            </a:r>
          </a:p>
        </p:txBody>
      </p:sp>
    </p:spTree>
    <p:extLst>
      <p:ext uri="{BB962C8B-B14F-4D97-AF65-F5344CB8AC3E}">
        <p14:creationId xmlns:p14="http://schemas.microsoft.com/office/powerpoint/2010/main" val="214942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3864CA-3DEE-134A-A697-B087DA0F1E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79" y="698836"/>
            <a:ext cx="9144000" cy="4444664"/>
          </a:xfrm>
          <a:prstGeom prst="rect">
            <a:avLst/>
          </a:prstGeom>
        </p:spPr>
      </p:pic>
      <p:sp>
        <p:nvSpPr>
          <p:cNvPr id="39" name="Rectangle 38">
            <a:extLst>
              <a:ext uri="{FF2B5EF4-FFF2-40B4-BE49-F238E27FC236}">
                <a16:creationId xmlns:a16="http://schemas.microsoft.com/office/drawing/2014/main" id="{82192BD4-CBBC-7444-81C0-21FEA72DB24B}"/>
              </a:ext>
            </a:extLst>
          </p:cNvPr>
          <p:cNvSpPr/>
          <p:nvPr/>
        </p:nvSpPr>
        <p:spPr>
          <a:xfrm>
            <a:off x="0" y="913897"/>
            <a:ext cx="9156018" cy="4243712"/>
          </a:xfrm>
          <a:prstGeom prst="rect">
            <a:avLst/>
          </a:prstGeom>
          <a:solidFill>
            <a:schemeClr val="tx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691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white"/>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31272672-B6CD-C24A-9116-EDC5B187BECB}"/>
              </a:ext>
            </a:extLst>
          </p:cNvPr>
          <p:cNvGrpSpPr/>
          <p:nvPr/>
        </p:nvGrpSpPr>
        <p:grpSpPr>
          <a:xfrm>
            <a:off x="2287219" y="0"/>
            <a:ext cx="6856781" cy="5150303"/>
            <a:chOff x="2287219" y="0"/>
            <a:chExt cx="6856781" cy="5150303"/>
          </a:xfrm>
        </p:grpSpPr>
        <p:pic>
          <p:nvPicPr>
            <p:cNvPr id="42" name="Picture 41">
              <a:extLst>
                <a:ext uri="{FF2B5EF4-FFF2-40B4-BE49-F238E27FC236}">
                  <a16:creationId xmlns:a16="http://schemas.microsoft.com/office/drawing/2014/main" id="{0B36EB69-CECF-E948-B743-9FA9B9F4E60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87220" y="0"/>
              <a:ext cx="6856780" cy="5143501"/>
            </a:xfrm>
            <a:prstGeom prst="rect">
              <a:avLst/>
            </a:prstGeom>
          </p:spPr>
        </p:pic>
        <p:sp>
          <p:nvSpPr>
            <p:cNvPr id="40" name="Rectangle 39">
              <a:extLst>
                <a:ext uri="{FF2B5EF4-FFF2-40B4-BE49-F238E27FC236}">
                  <a16:creationId xmlns:a16="http://schemas.microsoft.com/office/drawing/2014/main" id="{C38A6D57-54C7-F24A-A35A-DEF14CEC01A5}"/>
                </a:ext>
              </a:extLst>
            </p:cNvPr>
            <p:cNvSpPr/>
            <p:nvPr/>
          </p:nvSpPr>
          <p:spPr>
            <a:xfrm>
              <a:off x="2287219" y="921203"/>
              <a:ext cx="6854402" cy="4229100"/>
            </a:xfrm>
            <a:prstGeom prst="rect">
              <a:avLst/>
            </a:prstGeom>
            <a:solidFill>
              <a:schemeClr val="tx1">
                <a:alpha val="1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6918"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dirty="0">
                <a:ln>
                  <a:noFill/>
                </a:ln>
                <a:solidFill>
                  <a:prstClr val="white"/>
                </a:solidFill>
                <a:effectLst/>
                <a:uLnTx/>
                <a:uFillTx/>
                <a:latin typeface="Arial"/>
                <a:ea typeface="+mn-ea"/>
                <a:cs typeface="+mn-cs"/>
              </a:endParaRPr>
            </a:p>
          </p:txBody>
        </p:sp>
        <p:sp>
          <p:nvSpPr>
            <p:cNvPr id="93" name="object 22"/>
            <p:cNvSpPr txBox="1"/>
            <p:nvPr/>
          </p:nvSpPr>
          <p:spPr>
            <a:xfrm>
              <a:off x="2373480" y="3615113"/>
              <a:ext cx="2324455" cy="565346"/>
            </a:xfrm>
            <a:prstGeom prst="rect">
              <a:avLst/>
            </a:prstGeom>
          </p:spPr>
          <p:txBody>
            <a:bodyPr vert="horz" wrap="square" lIns="0" tIns="0" rIns="0" bIns="0" rtlCol="0">
              <a:noAutofit/>
            </a:bodyPr>
            <a:lstStyle/>
            <a:p>
              <a:pPr marL="0" marR="0" lvl="0" indent="0" algn="l" defTabSz="456418"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FFFFFF"/>
                  </a:solidFill>
                  <a:effectLst/>
                  <a:uLnTx/>
                  <a:uFillTx/>
                  <a:latin typeface="Arial"/>
                  <a:ea typeface="Arial Rounded MT Pro" charset="0"/>
                  <a:cs typeface="Arial Rounded MT Bold"/>
                </a:rPr>
                <a:t>Гиперэффективными</a:t>
              </a:r>
            </a:p>
          </p:txBody>
        </p:sp>
      </p:grpSp>
      <p:grpSp>
        <p:nvGrpSpPr>
          <p:cNvPr id="9" name="Group 8">
            <a:extLst>
              <a:ext uri="{FF2B5EF4-FFF2-40B4-BE49-F238E27FC236}">
                <a16:creationId xmlns:a16="http://schemas.microsoft.com/office/drawing/2014/main" id="{8F967470-56E9-5F43-B3DB-D8CDE9E9B47E}"/>
              </a:ext>
            </a:extLst>
          </p:cNvPr>
          <p:cNvGrpSpPr/>
          <p:nvPr/>
        </p:nvGrpSpPr>
        <p:grpSpPr>
          <a:xfrm>
            <a:off x="4572000" y="704850"/>
            <a:ext cx="4569621" cy="4438650"/>
            <a:chOff x="4572000" y="704850"/>
            <a:chExt cx="4569621" cy="4438650"/>
          </a:xfrm>
        </p:grpSpPr>
        <p:pic>
          <p:nvPicPr>
            <p:cNvPr id="46" name="Picture 45">
              <a:extLst>
                <a:ext uri="{FF2B5EF4-FFF2-40B4-BE49-F238E27FC236}">
                  <a16:creationId xmlns:a16="http://schemas.microsoft.com/office/drawing/2014/main" id="{E29F095A-30D6-6D4F-BFBA-23E51B55A58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72000" y="704850"/>
              <a:ext cx="4569621" cy="4438650"/>
            </a:xfrm>
            <a:prstGeom prst="rect">
              <a:avLst/>
            </a:prstGeom>
          </p:spPr>
        </p:pic>
        <p:sp>
          <p:nvSpPr>
            <p:cNvPr id="35" name="object 4"/>
            <p:cNvSpPr txBox="1"/>
            <p:nvPr/>
          </p:nvSpPr>
          <p:spPr>
            <a:xfrm>
              <a:off x="4578009" y="3613080"/>
              <a:ext cx="2330739" cy="485611"/>
            </a:xfrm>
            <a:prstGeom prst="rect">
              <a:avLst/>
            </a:prstGeom>
          </p:spPr>
          <p:txBody>
            <a:bodyPr vert="horz" wrap="square" lIns="0" tIns="0" rIns="0" bIns="0" rtlCol="0">
              <a:noAutofit/>
            </a:bodyPr>
            <a:lstStyle/>
            <a:p>
              <a:pPr marL="0" marR="0" lvl="0" indent="0" algn="l" defTabSz="456418"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FFFFFF"/>
                  </a:solidFill>
                  <a:effectLst/>
                  <a:uLnTx/>
                  <a:uFillTx/>
                  <a:latin typeface="Arial"/>
                  <a:ea typeface="Arial Rounded MT Pro" charset="0"/>
                  <a:cs typeface="Arial Rounded MT Bold"/>
                </a:rPr>
                <a:t>По-настоящему</a:t>
              </a:r>
            </a:p>
            <a:p>
              <a:pPr marL="0" marR="0" lvl="0" indent="0" algn="l" defTabSz="456418"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FFFFFF"/>
                  </a:solidFill>
                  <a:effectLst/>
                  <a:uLnTx/>
                  <a:uFillTx/>
                  <a:latin typeface="Arial"/>
                  <a:ea typeface="Arial Rounded MT Pro" charset="0"/>
                  <a:cs typeface="Arial Rounded MT Bold"/>
                </a:rPr>
                <a:t>ресурсосберегающими</a:t>
              </a:r>
            </a:p>
          </p:txBody>
        </p:sp>
      </p:grpSp>
      <p:grpSp>
        <p:nvGrpSpPr>
          <p:cNvPr id="10" name="Group 9">
            <a:extLst>
              <a:ext uri="{FF2B5EF4-FFF2-40B4-BE49-F238E27FC236}">
                <a16:creationId xmlns:a16="http://schemas.microsoft.com/office/drawing/2014/main" id="{01915798-9F98-7C4E-989E-702D939D5246}"/>
              </a:ext>
            </a:extLst>
          </p:cNvPr>
          <p:cNvGrpSpPr/>
          <p:nvPr/>
        </p:nvGrpSpPr>
        <p:grpSpPr>
          <a:xfrm>
            <a:off x="6828413" y="507601"/>
            <a:ext cx="2327605" cy="4650008"/>
            <a:chOff x="6828413" y="507601"/>
            <a:chExt cx="2327605" cy="4650008"/>
          </a:xfrm>
        </p:grpSpPr>
        <p:pic>
          <p:nvPicPr>
            <p:cNvPr id="47" name="Picture 46">
              <a:extLst>
                <a:ext uri="{FF2B5EF4-FFF2-40B4-BE49-F238E27FC236}">
                  <a16:creationId xmlns:a16="http://schemas.microsoft.com/office/drawing/2014/main" id="{DA0A9E95-8B22-1749-BCA1-39CBAF84DED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828413" y="507601"/>
              <a:ext cx="2315587" cy="4635899"/>
            </a:xfrm>
            <a:prstGeom prst="rect">
              <a:avLst/>
            </a:prstGeom>
          </p:spPr>
        </p:pic>
        <p:sp>
          <p:nvSpPr>
            <p:cNvPr id="45" name="Rectangle 44">
              <a:extLst>
                <a:ext uri="{FF2B5EF4-FFF2-40B4-BE49-F238E27FC236}">
                  <a16:creationId xmlns:a16="http://schemas.microsoft.com/office/drawing/2014/main" id="{16E9DEA6-2C48-2F49-91DD-1B5DDB81591D}"/>
                </a:ext>
              </a:extLst>
            </p:cNvPr>
            <p:cNvSpPr/>
            <p:nvPr/>
          </p:nvSpPr>
          <p:spPr>
            <a:xfrm>
              <a:off x="6828413" y="928509"/>
              <a:ext cx="2327605" cy="4229100"/>
            </a:xfrm>
            <a:prstGeom prst="rect">
              <a:avLst/>
            </a:prstGeom>
            <a:solidFill>
              <a:schemeClr val="tx1">
                <a:alpha val="3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6918"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dirty="0">
                <a:ln>
                  <a:noFill/>
                </a:ln>
                <a:solidFill>
                  <a:prstClr val="white"/>
                </a:solidFill>
                <a:effectLst/>
                <a:uLnTx/>
                <a:uFillTx/>
                <a:latin typeface="Arial"/>
                <a:ea typeface="+mn-ea"/>
                <a:cs typeface="+mn-cs"/>
              </a:endParaRPr>
            </a:p>
          </p:txBody>
        </p:sp>
        <p:sp>
          <p:nvSpPr>
            <p:cNvPr id="109" name="object 20"/>
            <p:cNvSpPr txBox="1"/>
            <p:nvPr/>
          </p:nvSpPr>
          <p:spPr>
            <a:xfrm>
              <a:off x="7006819" y="3612471"/>
              <a:ext cx="1915940" cy="450269"/>
            </a:xfrm>
            <a:prstGeom prst="rect">
              <a:avLst/>
            </a:prstGeom>
          </p:spPr>
          <p:txBody>
            <a:bodyPr vert="horz" wrap="square" lIns="0" tIns="0" rIns="0" bIns="0" rtlCol="0">
              <a:noAutofit/>
            </a:bodyPr>
            <a:lstStyle/>
            <a:p>
              <a:pPr marL="0" marR="0" lvl="0" indent="0" algn="l" defTabSz="456418"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FFFFFF"/>
                  </a:solidFill>
                  <a:effectLst/>
                  <a:uLnTx/>
                  <a:uFillTx/>
                  <a:latin typeface="Arial"/>
                  <a:ea typeface="Arial Rounded MT Pro" charset="0"/>
                  <a:cs typeface="Arial Rounded MT Bold"/>
                </a:rPr>
                <a:t>Всегда</a:t>
              </a:r>
            </a:p>
            <a:p>
              <a:pPr marL="0" marR="0" lvl="0" indent="0" algn="l" defTabSz="456418"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FFFFFF"/>
                  </a:solidFill>
                  <a:effectLst/>
                  <a:uLnTx/>
                  <a:uFillTx/>
                  <a:latin typeface="Arial"/>
                  <a:ea typeface="Arial Rounded MT Pro" charset="0"/>
                  <a:cs typeface="Arial Rounded MT Bold"/>
                </a:rPr>
                <a:t>простыми</a:t>
              </a:r>
            </a:p>
          </p:txBody>
        </p:sp>
      </p:grpSp>
      <p:sp>
        <p:nvSpPr>
          <p:cNvPr id="89" name="object 23"/>
          <p:cNvSpPr txBox="1"/>
          <p:nvPr/>
        </p:nvSpPr>
        <p:spPr>
          <a:xfrm>
            <a:off x="414862" y="3621615"/>
            <a:ext cx="1961695" cy="434717"/>
          </a:xfrm>
          <a:prstGeom prst="rect">
            <a:avLst/>
          </a:prstGeom>
        </p:spPr>
        <p:txBody>
          <a:bodyPr vert="horz" wrap="square" lIns="0" tIns="0" rIns="0" bIns="0" rtlCol="0">
            <a:noAutofit/>
          </a:bodyPr>
          <a:lstStyle/>
          <a:p>
            <a:pPr marL="0" marR="0" lvl="0" indent="0" algn="l" defTabSz="456418"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FFFFFF"/>
                </a:solidFill>
                <a:effectLst/>
                <a:uLnTx/>
                <a:uFillTx/>
                <a:latin typeface="Arial"/>
                <a:ea typeface="Arial Rounded MT Pro" charset="0"/>
                <a:cs typeface="Arial Rounded MT Bold"/>
              </a:rPr>
              <a:t>Более </a:t>
            </a:r>
          </a:p>
          <a:p>
            <a:pPr marL="0" marR="0" lvl="0" indent="0" algn="l" defTabSz="456418"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FFFFFF"/>
                </a:solidFill>
                <a:effectLst/>
                <a:uLnTx/>
                <a:uFillTx/>
                <a:latin typeface="Arial"/>
                <a:ea typeface="Arial Rounded MT Pro" charset="0"/>
                <a:cs typeface="Arial Rounded MT Bold"/>
              </a:rPr>
              <a:t>комфортными</a:t>
            </a:r>
          </a:p>
        </p:txBody>
      </p:sp>
      <p:sp>
        <p:nvSpPr>
          <p:cNvPr id="28" name="Rectangle 27">
            <a:extLst>
              <a:ext uri="{FF2B5EF4-FFF2-40B4-BE49-F238E27FC236}">
                <a16:creationId xmlns:a16="http://schemas.microsoft.com/office/drawing/2014/main" id="{BBCFAD6E-8BC6-254A-BB37-9F97C4259085}"/>
              </a:ext>
            </a:extLst>
          </p:cNvPr>
          <p:cNvSpPr/>
          <p:nvPr/>
        </p:nvSpPr>
        <p:spPr>
          <a:xfrm>
            <a:off x="0" y="0"/>
            <a:ext cx="9144000" cy="921203"/>
          </a:xfrm>
          <a:prstGeom prst="rect">
            <a:avLst/>
          </a:prstGeom>
          <a:solidFill>
            <a:srgbClr val="3DCD58"/>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dirty="0">
              <a:ln>
                <a:noFill/>
              </a:ln>
              <a:solidFill>
                <a:prstClr val="white"/>
              </a:solidFill>
              <a:effectLst/>
              <a:uLnTx/>
              <a:uFillTx/>
              <a:latin typeface="Arial"/>
              <a:ea typeface="+mn-ea"/>
              <a:cs typeface="+mn-cs"/>
            </a:endParaRPr>
          </a:p>
        </p:txBody>
      </p:sp>
      <p:sp>
        <p:nvSpPr>
          <p:cNvPr id="36" name="object 3">
            <a:extLst>
              <a:ext uri="{FF2B5EF4-FFF2-40B4-BE49-F238E27FC236}">
                <a16:creationId xmlns:a16="http://schemas.microsoft.com/office/drawing/2014/main" id="{E619E790-50DE-6043-8412-B8D4E2382EDB}"/>
              </a:ext>
            </a:extLst>
          </p:cNvPr>
          <p:cNvSpPr/>
          <p:nvPr/>
        </p:nvSpPr>
        <p:spPr>
          <a:xfrm flipH="1">
            <a:off x="2383" y="913897"/>
            <a:ext cx="9139238" cy="97147"/>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rgbClr val="3DCD58">
              <a:alpha val="58000"/>
            </a:srgbClr>
          </a:solidFill>
        </p:spPr>
        <p:txBody>
          <a:bodyPr wrap="square" lIns="0" tIns="0" rIns="0" bIns="0" rtlCol="0"/>
          <a:lstStyle/>
          <a:p>
            <a:pPr marL="0" marR="0" lvl="0" indent="0" algn="l" defTabSz="456258" rtl="0" eaLnBrk="1" fontAlgn="auto" latinLnBrk="0" hangingPunct="1">
              <a:lnSpc>
                <a:spcPct val="100000"/>
              </a:lnSpc>
              <a:spcBef>
                <a:spcPts val="0"/>
              </a:spcBef>
              <a:spcAft>
                <a:spcPts val="0"/>
              </a:spcAft>
              <a:buClrTx/>
              <a:buSzTx/>
              <a:buFontTx/>
              <a:buNone/>
              <a:tabLst/>
              <a:defRPr/>
            </a:pPr>
            <a:endParaRPr kumimoji="0" lang="ru-RU" sz="1799" b="0" i="0" u="none" strike="noStrike" kern="0" cap="none" spc="0" normalizeH="0" baseline="0" dirty="0">
              <a:ln>
                <a:noFill/>
              </a:ln>
              <a:solidFill>
                <a:prstClr val="black"/>
              </a:solidFill>
              <a:effectLst/>
              <a:uLnTx/>
              <a:uFillTx/>
              <a:latin typeface="Arial Rounded MT Std" panose="020F0502020102020204" pitchFamily="34" charset="0"/>
              <a:ea typeface="+mn-ea"/>
              <a:cs typeface="+mn-cs"/>
            </a:endParaRPr>
          </a:p>
        </p:txBody>
      </p:sp>
      <p:sp>
        <p:nvSpPr>
          <p:cNvPr id="37" name="Text Placeholder 7">
            <a:extLst>
              <a:ext uri="{FF2B5EF4-FFF2-40B4-BE49-F238E27FC236}">
                <a16:creationId xmlns:a16="http://schemas.microsoft.com/office/drawing/2014/main" id="{49E0379A-B42D-5145-9498-C9C63660504F}"/>
              </a:ext>
            </a:extLst>
          </p:cNvPr>
          <p:cNvSpPr txBox="1">
            <a:spLocks/>
          </p:cNvSpPr>
          <p:nvPr/>
        </p:nvSpPr>
        <p:spPr>
          <a:xfrm>
            <a:off x="430687" y="329504"/>
            <a:ext cx="8468837" cy="369332"/>
          </a:xfrm>
          <a:prstGeom prst="rect">
            <a:avLst/>
          </a:prstGeom>
        </p:spPr>
        <p:txBody>
          <a:bodyPr vert="horz" lIns="0" tIns="0" rIns="0" bIns="0" rtlCol="0">
            <a:noAutofit/>
          </a:bodyPr>
          <a:lstStyle>
            <a:lvl1pPr marL="172934" indent="-157072" algn="l" defTabSz="456918" rtl="0" eaLnBrk="1" latinLnBrk="0" hangingPunct="1">
              <a:spcBef>
                <a:spcPts val="500"/>
              </a:spcBef>
              <a:spcAft>
                <a:spcPts val="500"/>
              </a:spcAft>
              <a:buClr>
                <a:schemeClr val="bg2"/>
              </a:buClr>
              <a:buFontTx/>
              <a:buNone/>
              <a:defRPr sz="2400" kern="1200">
                <a:solidFill>
                  <a:schemeClr val="tx2"/>
                </a:solidFill>
                <a:latin typeface="Arial"/>
                <a:ea typeface="+mn-ea"/>
                <a:cs typeface="Arial"/>
              </a:defRPr>
            </a:lvl1pPr>
            <a:lvl2pPr marL="361728" indent="-182452" algn="l" defTabSz="447405" rtl="0" eaLnBrk="1" latinLnBrk="0" hangingPunct="1">
              <a:spcBef>
                <a:spcPts val="500"/>
              </a:spcBef>
              <a:spcAft>
                <a:spcPts val="500"/>
              </a:spcAft>
              <a:buClr>
                <a:srgbClr val="36C746"/>
              </a:buClr>
              <a:buFontTx/>
              <a:buNone/>
              <a:defRPr sz="1300" kern="1200">
                <a:solidFill>
                  <a:schemeClr val="accent1"/>
                </a:solidFill>
                <a:latin typeface="Arial"/>
                <a:ea typeface="+mn-ea"/>
                <a:cs typeface="Arial"/>
              </a:defRPr>
            </a:lvl2pPr>
            <a:lvl3pPr marL="537830" indent="-179277" algn="l" defTabSz="456918" rtl="0" eaLnBrk="1" latinLnBrk="0" hangingPunct="1">
              <a:spcBef>
                <a:spcPts val="500"/>
              </a:spcBef>
              <a:spcAft>
                <a:spcPts val="500"/>
              </a:spcAft>
              <a:buClr>
                <a:srgbClr val="36C746"/>
              </a:buClr>
              <a:buFontTx/>
              <a:buNone/>
              <a:defRPr sz="1200" kern="1200">
                <a:solidFill>
                  <a:schemeClr val="accent1"/>
                </a:solidFill>
                <a:latin typeface="Arial"/>
                <a:ea typeface="+mn-ea"/>
                <a:cs typeface="Arial"/>
              </a:defRPr>
            </a:lvl3pPr>
            <a:lvl4pPr marL="718693" indent="-179277" algn="l" defTabSz="456918" rtl="0" eaLnBrk="1" latinLnBrk="0" hangingPunct="1">
              <a:spcBef>
                <a:spcPts val="500"/>
              </a:spcBef>
              <a:spcAft>
                <a:spcPts val="500"/>
              </a:spcAft>
              <a:buClr>
                <a:srgbClr val="36C746"/>
              </a:buClr>
              <a:buFontTx/>
              <a:buNone/>
              <a:defRPr sz="1100" kern="1200">
                <a:solidFill>
                  <a:schemeClr val="accent1"/>
                </a:solidFill>
                <a:latin typeface="Arial"/>
                <a:ea typeface="+mn-ea"/>
                <a:cs typeface="Arial"/>
              </a:defRPr>
            </a:lvl4pPr>
            <a:lvl5pPr marL="896381" indent="-185623" algn="l" defTabSz="456918" rtl="0" eaLnBrk="1" latinLnBrk="0" hangingPunct="1">
              <a:spcBef>
                <a:spcPts val="500"/>
              </a:spcBef>
              <a:spcAft>
                <a:spcPts val="500"/>
              </a:spcAft>
              <a:buClr>
                <a:srgbClr val="36C746"/>
              </a:buClr>
              <a:buFontTx/>
              <a:buNone/>
              <a:defRPr sz="1000" kern="1200">
                <a:solidFill>
                  <a:schemeClr val="accent1"/>
                </a:solidFill>
                <a:latin typeface="Arial"/>
                <a:ea typeface="+mn-ea"/>
                <a:cs typeface="Arial"/>
              </a:defRPr>
            </a:lvl5pPr>
            <a:lvl6pPr marL="895555" indent="-182769" algn="l" defTabSz="456918"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555" indent="-182769" algn="l" defTabSz="456918"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6877" indent="-228465" algn="l" defTabSz="456918" rtl="0" eaLnBrk="1" latinLnBrk="0" hangingPunct="1">
              <a:spcBef>
                <a:spcPct val="20000"/>
              </a:spcBef>
              <a:buFont typeface="Arial"/>
              <a:buChar char="•"/>
              <a:defRPr sz="2000" kern="1200">
                <a:solidFill>
                  <a:schemeClr val="tx1"/>
                </a:solidFill>
                <a:latin typeface="+mn-lt"/>
                <a:ea typeface="+mn-ea"/>
                <a:cs typeface="+mn-cs"/>
              </a:defRPr>
            </a:lvl8pPr>
            <a:lvl9pPr marL="3883795" indent="-228465" algn="l" defTabSz="456918"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500"/>
              </a:spcBef>
              <a:spcAft>
                <a:spcPts val="0"/>
              </a:spcAft>
              <a:buClr>
                <a:srgbClr val="3DCD58"/>
              </a:buClr>
              <a:buSzTx/>
              <a:buFontTx/>
              <a:buNone/>
              <a:tabLst/>
              <a:defRPr/>
            </a:pPr>
            <a:r>
              <a:rPr lang="ru-RU" sz="2000" b="1" dirty="0">
                <a:solidFill>
                  <a:sysClr val="window" lastClr="FFFFFF"/>
                </a:solidFill>
              </a:rPr>
              <a:t>Шнейдер Электрик </a:t>
            </a:r>
            <a:r>
              <a:rPr lang="ru-RU" sz="2000" b="1" i="0" u="none" strike="noStrike" kern="1200" cap="none" spc="0" normalizeH="0" dirty="0">
                <a:ln>
                  <a:noFill/>
                </a:ln>
                <a:solidFill>
                  <a:sysClr val="window" lastClr="FFFFFF"/>
                </a:solidFill>
                <a:effectLst/>
                <a:uLnTx/>
                <a:uFillTx/>
              </a:rPr>
              <a:t>заново изобретает здания, чтобы они были…</a:t>
            </a:r>
          </a:p>
        </p:txBody>
      </p:sp>
      <p:pic>
        <p:nvPicPr>
          <p:cNvPr id="110" name="Picture 109" descr="schneider_LIO_Life-Green_RGB.png"/>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6788738" y="4494997"/>
            <a:ext cx="2041798" cy="562953"/>
          </a:xfrm>
          <a:prstGeom prst="rect">
            <a:avLst/>
          </a:prstGeom>
        </p:spPr>
      </p:pic>
      <p:sp>
        <p:nvSpPr>
          <p:cNvPr id="24" name="Slide Number Placeholder 5">
            <a:extLst>
              <a:ext uri="{FF2B5EF4-FFF2-40B4-BE49-F238E27FC236}">
                <a16:creationId xmlns:a16="http://schemas.microsoft.com/office/drawing/2014/main" id="{982D686D-2F0F-A54F-8741-99DBC5EEF165}"/>
              </a:ext>
            </a:extLst>
          </p:cNvPr>
          <p:cNvSpPr txBox="1">
            <a:spLocks/>
          </p:cNvSpPr>
          <p:nvPr/>
        </p:nvSpPr>
        <p:spPr>
          <a:xfrm>
            <a:off x="2426474" y="4740624"/>
            <a:ext cx="525690" cy="92333"/>
          </a:xfrm>
          <a:prstGeom prst="rect">
            <a:avLst/>
          </a:prstGeom>
        </p:spPr>
        <p:txBody>
          <a:bodyPr vert="horz" lIns="0" tIns="0" rIns="0" bIns="0" rtlCol="0" anchor="ctr">
            <a:spAutoFit/>
          </a:bodyPr>
          <a:lstStyle>
            <a:defPPr>
              <a:defRPr lang="en-US"/>
            </a:defPPr>
            <a:lvl1pPr marL="0" algn="l" defTabSz="456918" rtl="0" eaLnBrk="1" latinLnBrk="0" hangingPunct="1">
              <a:defRPr sz="600" kern="1200">
                <a:solidFill>
                  <a:schemeClr val="bg2"/>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marL="0" marR="0" lvl="0" indent="0" algn="l" defTabSz="456918"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prstClr val="white"/>
                </a:solidFill>
                <a:effectLst/>
                <a:uLnTx/>
                <a:uFillTx/>
                <a:latin typeface="Arial"/>
                <a:ea typeface="+mn-ea"/>
                <a:cs typeface="Arial"/>
              </a:rPr>
              <a:t>Страница </a:t>
            </a:r>
            <a:fld id="{5A9C12DC-491F-9444-86A2-13AC5C62A2FC}" type="slidenum">
              <a:rPr kumimoji="0" lang="ru-RU" sz="600" b="0" i="0" u="none" strike="noStrike" kern="1200" cap="none" spc="0" normalizeH="0" baseline="0" smtClean="0">
                <a:ln>
                  <a:noFill/>
                </a:ln>
                <a:solidFill>
                  <a:prstClr val="white"/>
                </a:solidFill>
                <a:effectLst/>
                <a:uLnTx/>
                <a:uFillTx/>
                <a:latin typeface="Arial"/>
                <a:ea typeface="+mn-ea"/>
                <a:cs typeface="Arial"/>
              </a:rPr>
              <a:pPr marL="0" marR="0" lvl="0" indent="0" algn="l" defTabSz="456918" rtl="0" eaLnBrk="1" fontAlgn="auto" latinLnBrk="0" hangingPunct="1">
                <a:lnSpc>
                  <a:spcPct val="100000"/>
                </a:lnSpc>
                <a:spcBef>
                  <a:spcPts val="0"/>
                </a:spcBef>
                <a:spcAft>
                  <a:spcPts val="0"/>
                </a:spcAft>
                <a:buClrTx/>
                <a:buSzTx/>
                <a:buFontTx/>
                <a:buNone/>
                <a:tabLst/>
                <a:defRPr/>
              </a:pPr>
              <a:t>6</a:t>
            </a:fld>
            <a:endParaRPr kumimoji="0" lang="ru-RU" sz="600" b="0" i="0" u="none" strike="noStrike" kern="1200" cap="none" spc="0" normalizeH="0" baseline="0" dirty="0">
              <a:ln>
                <a:noFill/>
              </a:ln>
              <a:solidFill>
                <a:prstClr val="white"/>
              </a:solidFill>
              <a:effectLst/>
              <a:uLnTx/>
              <a:uFillTx/>
              <a:latin typeface="Arial"/>
              <a:ea typeface="+mn-ea"/>
              <a:cs typeface="Arial"/>
            </a:endParaRPr>
          </a:p>
        </p:txBody>
      </p:sp>
      <p:sp>
        <p:nvSpPr>
          <p:cNvPr id="25" name="Footer Placeholder 6">
            <a:extLst>
              <a:ext uri="{FF2B5EF4-FFF2-40B4-BE49-F238E27FC236}">
                <a16:creationId xmlns:a16="http://schemas.microsoft.com/office/drawing/2014/main" id="{E8936602-D2E5-BF48-A924-14D191C00885}"/>
              </a:ext>
            </a:extLst>
          </p:cNvPr>
          <p:cNvSpPr txBox="1">
            <a:spLocks/>
          </p:cNvSpPr>
          <p:nvPr/>
        </p:nvSpPr>
        <p:spPr>
          <a:xfrm>
            <a:off x="430688" y="4740624"/>
            <a:ext cx="2536799" cy="92333"/>
          </a:xfrm>
          <a:prstGeom prst="rect">
            <a:avLst/>
          </a:prstGeom>
        </p:spPr>
        <p:txBody>
          <a:bodyPr vert="horz" wrap="square" lIns="0" tIns="0" rIns="0" bIns="0" rtlCol="0" anchor="ctr">
            <a:spAutoFit/>
          </a:bodyPr>
          <a:lstStyle>
            <a:defPPr>
              <a:defRPr lang="en-US"/>
            </a:defPPr>
            <a:lvl1pPr marL="0" algn="l" defTabSz="456918" rtl="0" eaLnBrk="1" latinLnBrk="0" hangingPunct="1">
              <a:defRPr sz="600" kern="1200">
                <a:solidFill>
                  <a:schemeClr val="accent1"/>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marL="0" marR="0" lvl="0" indent="0" algn="l" defTabSz="456918"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prstClr val="white"/>
                </a:solidFill>
                <a:effectLst/>
                <a:uLnTx/>
                <a:uFillTx/>
                <a:latin typeface="Arial"/>
                <a:ea typeface="+mn-ea"/>
                <a:cs typeface="Arial"/>
              </a:rPr>
              <a:t>Интеллектуальная собственность Шнейдер Электрик |</a:t>
            </a:r>
          </a:p>
        </p:txBody>
      </p:sp>
    </p:spTree>
    <p:extLst>
      <p:ext uri="{BB962C8B-B14F-4D97-AF65-F5344CB8AC3E}">
        <p14:creationId xmlns:p14="http://schemas.microsoft.com/office/powerpoint/2010/main" val="28855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1+#ppt_w/2"/>
                                          </p:val>
                                        </p:tav>
                                        <p:tav tm="100000">
                                          <p:val>
                                            <p:strVal val="#ppt_x"/>
                                          </p:val>
                                        </p:tav>
                                      </p:tavLst>
                                    </p:anim>
                                    <p:anim calcmode="lin" valueType="num">
                                      <p:cBhvr additive="base">
                                        <p:cTn id="20"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351CE6-1270-4765-BA21-ED2FEDC47268}"/>
              </a:ext>
            </a:extLst>
          </p:cNvPr>
          <p:cNvSpPr>
            <a:spLocks noGrp="1"/>
          </p:cNvSpPr>
          <p:nvPr>
            <p:ph type="sldNum" sz="quarter" idx="4"/>
          </p:nvPr>
        </p:nvSpPr>
        <p:spPr>
          <a:xfrm>
            <a:off x="2223088" y="4881077"/>
            <a:ext cx="525690" cy="92333"/>
          </a:xfrm>
        </p:spPr>
        <p:txBody>
          <a:bodyPr rtlCol="0"/>
          <a:lstStyle/>
          <a:p>
            <a:pPr rtl="0"/>
            <a:r>
              <a:rPr lang="ru-RU" dirty="0">
                <a:solidFill>
                  <a:srgbClr val="3DCD58"/>
                </a:solidFill>
              </a:rPr>
              <a:t>Страница </a:t>
            </a:r>
            <a:fld id="{5A9C12DC-491F-9444-86A2-13AC5C62A2FC}" type="slidenum">
              <a:rPr lang="ru-RU" smtClean="0">
                <a:solidFill>
                  <a:srgbClr val="3DCD58"/>
                </a:solidFill>
              </a:rPr>
              <a:pPr/>
              <a:t>60</a:t>
            </a:fld>
            <a:endParaRPr lang="ru-RU" dirty="0">
              <a:solidFill>
                <a:srgbClr val="3DCD58"/>
              </a:solidFill>
            </a:endParaRPr>
          </a:p>
        </p:txBody>
      </p:sp>
      <p:sp>
        <p:nvSpPr>
          <p:cNvPr id="3" name="Footer Placeholder 2">
            <a:extLst>
              <a:ext uri="{FF2B5EF4-FFF2-40B4-BE49-F238E27FC236}">
                <a16:creationId xmlns:a16="http://schemas.microsoft.com/office/drawing/2014/main" id="{9371C538-0470-47F2-B3DA-62DEC185BC6E}"/>
              </a:ext>
            </a:extLst>
          </p:cNvPr>
          <p:cNvSpPr>
            <a:spLocks noGrp="1"/>
          </p:cNvSpPr>
          <p:nvPr>
            <p:ph type="ftr" sz="quarter" idx="3"/>
          </p:nvPr>
        </p:nvSpPr>
        <p:spPr>
          <a:xfrm>
            <a:off x="252414" y="4869239"/>
            <a:ext cx="2021168" cy="92333"/>
          </a:xfrm>
        </p:spPr>
        <p:txBody>
          <a:bodyPr rtlCol="0"/>
          <a:lstStyle/>
          <a:p>
            <a:pPr rtl="0"/>
            <a:r>
              <a:rPr lang="ru-RU" dirty="0">
                <a:solidFill>
                  <a:srgbClr val="626469"/>
                </a:solidFill>
              </a:rPr>
              <a:t>Интеллектуальная собственность Шнейдер Электрик |</a:t>
            </a:r>
          </a:p>
        </p:txBody>
      </p:sp>
      <p:pic>
        <p:nvPicPr>
          <p:cNvPr id="6" name="Picture 5">
            <a:extLst>
              <a:ext uri="{FF2B5EF4-FFF2-40B4-BE49-F238E27FC236}">
                <a16:creationId xmlns:a16="http://schemas.microsoft.com/office/drawing/2014/main" id="{47454FB5-6FDB-42ED-B6DE-0D2CE079E2F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58919" y="159708"/>
            <a:ext cx="6253108" cy="4689831"/>
          </a:xfrm>
          <a:prstGeom prst="rect">
            <a:avLst/>
          </a:prstGeom>
        </p:spPr>
      </p:pic>
      <p:sp>
        <p:nvSpPr>
          <p:cNvPr id="7" name="Rectangle: Rounded Corners 6">
            <a:extLst>
              <a:ext uri="{FF2B5EF4-FFF2-40B4-BE49-F238E27FC236}">
                <a16:creationId xmlns:a16="http://schemas.microsoft.com/office/drawing/2014/main" id="{A8A6A233-F4ED-44F6-A5D9-BFB24E248B12}"/>
              </a:ext>
            </a:extLst>
          </p:cNvPr>
          <p:cNvSpPr/>
          <p:nvPr/>
        </p:nvSpPr>
        <p:spPr>
          <a:xfrm>
            <a:off x="7719377" y="4406462"/>
            <a:ext cx="1382166" cy="63062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ru-RU" dirty="0"/>
          </a:p>
        </p:txBody>
      </p:sp>
      <p:sp>
        <p:nvSpPr>
          <p:cNvPr id="8" name="Прямоугольник 7"/>
          <p:cNvSpPr/>
          <p:nvPr/>
        </p:nvSpPr>
        <p:spPr>
          <a:xfrm>
            <a:off x="4196009" y="4094010"/>
            <a:ext cx="907867" cy="153888"/>
          </a:xfrm>
          <a:prstGeom prst="rect">
            <a:avLst/>
          </a:prstGeom>
          <a:solidFill>
            <a:srgbClr val="B1B4B6"/>
          </a:solidFill>
        </p:spPr>
        <p:txBody>
          <a:bodyPr wrap="square" lIns="0" tIns="0" rIns="0" bIns="0" rtlCol="0">
            <a:spAutoFit/>
          </a:bodyPr>
          <a:lstStyle/>
          <a:p>
            <a:pPr indent="0" algn="ctr" rtl="0"/>
            <a:r>
              <a:rPr lang="ru-RU" sz="500" dirty="0">
                <a:solidFill>
                  <a:schemeClr val="bg1"/>
                </a:solidFill>
                <a:latin typeface="Arial" panose="020B0604020202020204" pitchFamily="34" charset="0"/>
                <a:cs typeface="Arial" panose="020B0604020202020204" pitchFamily="34" charset="0"/>
              </a:rPr>
              <a:t>Управления инфраструктурой зданий</a:t>
            </a:r>
          </a:p>
        </p:txBody>
      </p:sp>
      <p:sp>
        <p:nvSpPr>
          <p:cNvPr id="9" name="Прямоугольник 8"/>
          <p:cNvSpPr/>
          <p:nvPr/>
        </p:nvSpPr>
        <p:spPr>
          <a:xfrm>
            <a:off x="1591654" y="4325493"/>
            <a:ext cx="3665220" cy="276999"/>
          </a:xfrm>
          <a:prstGeom prst="rect">
            <a:avLst/>
          </a:prstGeom>
          <a:solidFill>
            <a:schemeClr val="bg1"/>
          </a:solidFill>
        </p:spPr>
        <p:txBody>
          <a:bodyPr wrap="square" lIns="0" tIns="0" rIns="0" bIns="0" rtlCol="0">
            <a:spAutoFit/>
          </a:bodyPr>
          <a:lstStyle/>
          <a:p>
            <a:pPr indent="0" rtl="0"/>
            <a:r>
              <a:rPr lang="ru-RU" sz="600" dirty="0">
                <a:solidFill>
                  <a:schemeClr val="tx1">
                    <a:lumMod val="50000"/>
                    <a:lumOff val="50000"/>
                  </a:schemeClr>
                </a:solidFill>
                <a:latin typeface="Arial" panose="020B0604020202020204" pitchFamily="34" charset="0"/>
                <a:cs typeface="Arial" panose="020B0604020202020204" pitchFamily="34" charset="0"/>
              </a:rPr>
              <a:t>Шнейдер Электрик и Cisco</a:t>
            </a:r>
            <a:r>
              <a:rPr lang="ru-RU" sz="600" baseline="30000" dirty="0">
                <a:solidFill>
                  <a:schemeClr val="tx1">
                    <a:lumMod val="50000"/>
                    <a:lumOff val="50000"/>
                  </a:schemeClr>
                </a:solidFill>
                <a:latin typeface="Arial" panose="020B0604020202020204" pitchFamily="34" charset="0"/>
                <a:cs typeface="Arial" panose="020B0604020202020204" pitchFamily="34" charset="0"/>
              </a:rPr>
              <a:t>®</a:t>
            </a:r>
            <a:r>
              <a:rPr lang="ru-RU" sz="600" dirty="0">
                <a:solidFill>
                  <a:schemeClr val="tx1">
                    <a:lumMod val="50000"/>
                    <a:lumOff val="50000"/>
                  </a:schemeClr>
                </a:solidFill>
                <a:latin typeface="Arial" panose="020B0604020202020204" pitchFamily="34" charset="0"/>
                <a:cs typeface="Arial" panose="020B0604020202020204" pitchFamily="34" charset="0"/>
              </a:rPr>
              <a:t> совместно разработали, испытали и подтвердили дизайн систем здания, которые дают клиентам уверенность в том, что их системы могут безопасно подключаться </a:t>
            </a:r>
            <a:br>
              <a:rPr lang="ru-RU" sz="600" dirty="0">
                <a:solidFill>
                  <a:schemeClr val="tx1">
                    <a:lumMod val="50000"/>
                    <a:lumOff val="50000"/>
                  </a:schemeClr>
                </a:solidFill>
                <a:latin typeface="Arial" panose="020B0604020202020204" pitchFamily="34" charset="0"/>
                <a:cs typeface="Arial" panose="020B0604020202020204" pitchFamily="34" charset="0"/>
              </a:rPr>
            </a:br>
            <a:r>
              <a:rPr lang="ru-RU" sz="600" dirty="0">
                <a:solidFill>
                  <a:schemeClr val="tx1">
                    <a:lumMod val="50000"/>
                    <a:lumOff val="50000"/>
                  </a:schemeClr>
                </a:solidFill>
                <a:latin typeface="Arial" panose="020B0604020202020204" pitchFamily="34" charset="0"/>
                <a:cs typeface="Arial" panose="020B0604020202020204" pitchFamily="34" charset="0"/>
              </a:rPr>
              <a:t>к комплексной IP-сети с устойчивой, легкоуправляемой архитектурой.</a:t>
            </a:r>
          </a:p>
        </p:txBody>
      </p:sp>
      <p:sp>
        <p:nvSpPr>
          <p:cNvPr id="10" name="Прямоугольник 9"/>
          <p:cNvSpPr/>
          <p:nvPr/>
        </p:nvSpPr>
        <p:spPr>
          <a:xfrm>
            <a:off x="2513983" y="896112"/>
            <a:ext cx="656751" cy="276999"/>
          </a:xfrm>
          <a:prstGeom prst="rect">
            <a:avLst/>
          </a:prstGeom>
          <a:solidFill>
            <a:schemeClr val="bg1"/>
          </a:solidFill>
        </p:spPr>
        <p:txBody>
          <a:bodyPr wrap="square" lIns="0" tIns="0" rIns="0" bIns="0" rtlCol="0">
            <a:spAutoFit/>
          </a:bodyPr>
          <a:lstStyle/>
          <a:p>
            <a:pPr indent="0" algn="ctr" rtl="0"/>
            <a:r>
              <a:rPr lang="ru-RU" sz="600" b="1" dirty="0">
                <a:solidFill>
                  <a:srgbClr val="636365"/>
                </a:solidFill>
                <a:latin typeface="+mj-lt"/>
              </a:rPr>
              <a:t>База установленного оборудования</a:t>
            </a:r>
          </a:p>
        </p:txBody>
      </p:sp>
      <p:sp>
        <p:nvSpPr>
          <p:cNvPr id="11" name="Прямоугольник 10"/>
          <p:cNvSpPr/>
          <p:nvPr/>
        </p:nvSpPr>
        <p:spPr>
          <a:xfrm>
            <a:off x="4114306" y="899287"/>
            <a:ext cx="939364" cy="92333"/>
          </a:xfrm>
          <a:prstGeom prst="rect">
            <a:avLst/>
          </a:prstGeom>
          <a:solidFill>
            <a:schemeClr val="bg1"/>
          </a:solidFill>
        </p:spPr>
        <p:txBody>
          <a:bodyPr wrap="square" lIns="0" tIns="0" rIns="0" bIns="0" rtlCol="0">
            <a:spAutoFit/>
          </a:bodyPr>
          <a:lstStyle/>
          <a:p>
            <a:pPr indent="0" algn="ctr" rtl="0"/>
            <a:r>
              <a:rPr lang="ru-RU" sz="600" b="1" dirty="0">
                <a:solidFill>
                  <a:srgbClr val="636365"/>
                </a:solidFill>
                <a:latin typeface="+mj-lt"/>
              </a:rPr>
              <a:t>Календарный год 2018</a:t>
            </a:r>
          </a:p>
        </p:txBody>
      </p:sp>
      <p:sp>
        <p:nvSpPr>
          <p:cNvPr id="12" name="Прямоугольник 11"/>
          <p:cNvSpPr/>
          <p:nvPr/>
        </p:nvSpPr>
        <p:spPr>
          <a:xfrm>
            <a:off x="2407796" y="3741992"/>
            <a:ext cx="928606" cy="76944"/>
          </a:xfrm>
          <a:prstGeom prst="rect">
            <a:avLst/>
          </a:prstGeom>
          <a:solidFill>
            <a:schemeClr val="bg1"/>
          </a:solidFill>
        </p:spPr>
        <p:txBody>
          <a:bodyPr wrap="square" lIns="0" tIns="0" rIns="0" bIns="0" rtlCol="0">
            <a:spAutoFit/>
          </a:bodyPr>
          <a:lstStyle/>
          <a:p>
            <a:pPr indent="0" algn="ctr" rtl="0"/>
            <a:r>
              <a:rPr lang="ru-RU" sz="500" dirty="0">
                <a:solidFill>
                  <a:schemeClr val="tx1">
                    <a:lumMod val="75000"/>
                    <a:lumOff val="25000"/>
                  </a:schemeClr>
                </a:solidFill>
                <a:latin typeface="+mj-lt"/>
              </a:rPr>
              <a:t>Аппаратная иерархия сети</a:t>
            </a:r>
          </a:p>
        </p:txBody>
      </p:sp>
      <p:sp>
        <p:nvSpPr>
          <p:cNvPr id="13" name="Прямоугольник 12"/>
          <p:cNvSpPr/>
          <p:nvPr/>
        </p:nvSpPr>
        <p:spPr>
          <a:xfrm>
            <a:off x="2941320" y="3383280"/>
            <a:ext cx="290830" cy="190762"/>
          </a:xfrm>
          <a:prstGeom prst="rect">
            <a:avLst/>
          </a:prstGeom>
          <a:solidFill>
            <a:schemeClr val="bg1"/>
          </a:solidFill>
        </p:spPr>
        <p:txBody>
          <a:bodyPr wrap="square" lIns="0" tIns="0" rIns="0" bIns="0" rtlCol="0">
            <a:spAutoFit/>
          </a:bodyPr>
          <a:lstStyle/>
          <a:p>
            <a:pPr indent="0" algn="ctr" rtl="0"/>
            <a:r>
              <a:rPr lang="ru-RU" sz="400" dirty="0">
                <a:solidFill>
                  <a:schemeClr val="tx1">
                    <a:lumMod val="75000"/>
                    <a:lumOff val="25000"/>
                  </a:schemeClr>
                </a:solidFill>
                <a:latin typeface="+mj-lt"/>
              </a:rPr>
              <a:t>Комнатный датчик SmartX</a:t>
            </a:r>
          </a:p>
        </p:txBody>
      </p:sp>
      <p:sp>
        <p:nvSpPr>
          <p:cNvPr id="14" name="Прямоугольник 13"/>
          <p:cNvSpPr/>
          <p:nvPr/>
        </p:nvSpPr>
        <p:spPr>
          <a:xfrm>
            <a:off x="2997136" y="2767584"/>
            <a:ext cx="324025" cy="184666"/>
          </a:xfrm>
          <a:prstGeom prst="rect">
            <a:avLst/>
          </a:prstGeom>
          <a:solidFill>
            <a:schemeClr val="bg1"/>
          </a:solidFill>
        </p:spPr>
        <p:txBody>
          <a:bodyPr wrap="square" lIns="0" tIns="0" rIns="0" bIns="0" rtlCol="0">
            <a:spAutoFit/>
          </a:bodyPr>
          <a:lstStyle/>
          <a:p>
            <a:pPr indent="0" algn="ctr" rtl="0"/>
            <a:r>
              <a:rPr lang="ru-RU" sz="400" dirty="0">
                <a:solidFill>
                  <a:schemeClr val="tx1">
                    <a:lumMod val="75000"/>
                    <a:lumOff val="25000"/>
                  </a:schemeClr>
                </a:solidFill>
                <a:latin typeface="+mj-lt"/>
              </a:rPr>
              <a:t>Контроллер SmartX IP MP-C</a:t>
            </a:r>
            <a:endParaRPr lang="ru-RU" sz="400" i="1" dirty="0">
              <a:solidFill>
                <a:schemeClr val="tx1">
                  <a:lumMod val="75000"/>
                  <a:lumOff val="25000"/>
                </a:schemeClr>
              </a:solidFill>
              <a:latin typeface="+mj-lt"/>
            </a:endParaRPr>
          </a:p>
        </p:txBody>
      </p:sp>
      <p:sp>
        <p:nvSpPr>
          <p:cNvPr id="15" name="Прямоугольник 14"/>
          <p:cNvSpPr/>
          <p:nvPr/>
        </p:nvSpPr>
        <p:spPr>
          <a:xfrm>
            <a:off x="3424264" y="2829139"/>
            <a:ext cx="544538"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75000"/>
                    <a:lumOff val="25000"/>
                  </a:schemeClr>
                </a:solidFill>
                <a:latin typeface="+mj-lt"/>
              </a:rPr>
              <a:t>Последовательная связь</a:t>
            </a:r>
          </a:p>
        </p:txBody>
      </p:sp>
      <p:sp>
        <p:nvSpPr>
          <p:cNvPr id="16" name="Прямоугольник 15"/>
          <p:cNvSpPr/>
          <p:nvPr/>
        </p:nvSpPr>
        <p:spPr>
          <a:xfrm>
            <a:off x="2962656" y="2075688"/>
            <a:ext cx="204216" cy="184666"/>
          </a:xfrm>
          <a:prstGeom prst="rect">
            <a:avLst/>
          </a:prstGeom>
          <a:solidFill>
            <a:schemeClr val="bg1"/>
          </a:solidFill>
        </p:spPr>
        <p:txBody>
          <a:bodyPr lIns="0" tIns="0" rIns="0" bIns="0" rtlCol="0">
            <a:spAutoFit/>
          </a:bodyPr>
          <a:lstStyle/>
          <a:p>
            <a:pPr indent="0" algn="ctr" rtl="0"/>
            <a:r>
              <a:rPr lang="ru-RU" sz="400" dirty="0">
                <a:solidFill>
                  <a:schemeClr val="tx1">
                    <a:lumMod val="75000"/>
                    <a:lumOff val="25000"/>
                  </a:schemeClr>
                </a:solidFill>
                <a:latin typeface="+mj-lt"/>
              </a:rPr>
              <a:t>Сервер SmartX Edge</a:t>
            </a:r>
          </a:p>
        </p:txBody>
      </p:sp>
      <p:sp>
        <p:nvSpPr>
          <p:cNvPr id="17" name="Прямоугольник 16"/>
          <p:cNvSpPr/>
          <p:nvPr/>
        </p:nvSpPr>
        <p:spPr>
          <a:xfrm>
            <a:off x="2602992" y="1792224"/>
            <a:ext cx="484632" cy="123111"/>
          </a:xfrm>
          <a:prstGeom prst="rect">
            <a:avLst/>
          </a:prstGeom>
          <a:solidFill>
            <a:schemeClr val="bg1"/>
          </a:solidFill>
        </p:spPr>
        <p:txBody>
          <a:bodyPr lIns="0" tIns="0" rIns="0" bIns="0" rtlCol="0">
            <a:spAutoFit/>
          </a:bodyPr>
          <a:lstStyle/>
          <a:p>
            <a:pPr indent="0" algn="ctr" rtl="0"/>
            <a:r>
              <a:rPr lang="ru-RU" sz="400" dirty="0">
                <a:solidFill>
                  <a:schemeClr val="tx1">
                    <a:lumMod val="75000"/>
                    <a:lumOff val="25000"/>
                  </a:schemeClr>
                </a:solidFill>
                <a:latin typeface="+mj-lt"/>
              </a:rPr>
              <a:t>EcoStruxure</a:t>
            </a:r>
            <a:br>
              <a:rPr lang="ru-RU" sz="400" dirty="0">
                <a:solidFill>
                  <a:schemeClr val="tx1">
                    <a:lumMod val="75000"/>
                    <a:lumOff val="25000"/>
                  </a:schemeClr>
                </a:solidFill>
                <a:latin typeface="+mj-lt"/>
              </a:rPr>
            </a:br>
            <a:r>
              <a:rPr lang="ru-RU" sz="400" dirty="0">
                <a:solidFill>
                  <a:schemeClr val="tx1">
                    <a:lumMod val="75000"/>
                    <a:lumOff val="25000"/>
                  </a:schemeClr>
                </a:solidFill>
                <a:latin typeface="+mj-lt"/>
              </a:rPr>
              <a:t>Building Operation</a:t>
            </a:r>
          </a:p>
        </p:txBody>
      </p:sp>
      <p:sp>
        <p:nvSpPr>
          <p:cNvPr id="18" name="Прямоугольник 17"/>
          <p:cNvSpPr/>
          <p:nvPr/>
        </p:nvSpPr>
        <p:spPr>
          <a:xfrm>
            <a:off x="4343400" y="1801368"/>
            <a:ext cx="454152" cy="123111"/>
          </a:xfrm>
          <a:prstGeom prst="rect">
            <a:avLst/>
          </a:prstGeom>
          <a:solidFill>
            <a:schemeClr val="bg1"/>
          </a:solidFill>
        </p:spPr>
        <p:txBody>
          <a:bodyPr lIns="0" tIns="0" rIns="0" bIns="0" rtlCol="0">
            <a:spAutoFit/>
          </a:bodyPr>
          <a:lstStyle/>
          <a:p>
            <a:pPr indent="0" algn="ctr" rtl="0"/>
            <a:r>
              <a:rPr lang="ru-RU" sz="400" dirty="0">
                <a:solidFill>
                  <a:schemeClr val="tx1">
                    <a:lumMod val="75000"/>
                    <a:lumOff val="25000"/>
                  </a:schemeClr>
                </a:solidFill>
                <a:latin typeface="+mj-lt"/>
              </a:rPr>
              <a:t>EcoStruxure</a:t>
            </a:r>
            <a:br>
              <a:rPr lang="ru-RU" sz="400" dirty="0">
                <a:solidFill>
                  <a:schemeClr val="tx1">
                    <a:lumMod val="75000"/>
                    <a:lumOff val="25000"/>
                  </a:schemeClr>
                </a:solidFill>
                <a:latin typeface="+mj-lt"/>
              </a:rPr>
            </a:br>
            <a:r>
              <a:rPr lang="ru-RU" sz="400" dirty="0">
                <a:solidFill>
                  <a:schemeClr val="tx1">
                    <a:lumMod val="75000"/>
                    <a:lumOff val="25000"/>
                  </a:schemeClr>
                </a:solidFill>
                <a:latin typeface="+mj-lt"/>
              </a:rPr>
              <a:t>Building Operation</a:t>
            </a:r>
          </a:p>
        </p:txBody>
      </p:sp>
      <p:sp>
        <p:nvSpPr>
          <p:cNvPr id="19" name="Прямоугольник 18"/>
          <p:cNvSpPr/>
          <p:nvPr/>
        </p:nvSpPr>
        <p:spPr>
          <a:xfrm>
            <a:off x="4462272" y="2078736"/>
            <a:ext cx="216408" cy="184666"/>
          </a:xfrm>
          <a:prstGeom prst="rect">
            <a:avLst/>
          </a:prstGeom>
          <a:solidFill>
            <a:schemeClr val="bg1"/>
          </a:solidFill>
        </p:spPr>
        <p:txBody>
          <a:bodyPr lIns="0" tIns="0" rIns="0" bIns="0" rtlCol="0">
            <a:spAutoFit/>
          </a:bodyPr>
          <a:lstStyle/>
          <a:p>
            <a:pPr indent="0" algn="ctr" rtl="0"/>
            <a:r>
              <a:rPr lang="ru-RU" sz="400" dirty="0">
                <a:solidFill>
                  <a:schemeClr val="tx1">
                    <a:lumMod val="75000"/>
                    <a:lumOff val="25000"/>
                  </a:schemeClr>
                </a:solidFill>
                <a:latin typeface="+mj-lt"/>
              </a:rPr>
              <a:t>Сервер SmartX Edge</a:t>
            </a:r>
          </a:p>
        </p:txBody>
      </p:sp>
      <p:sp>
        <p:nvSpPr>
          <p:cNvPr id="20" name="Прямоугольник 19"/>
          <p:cNvSpPr/>
          <p:nvPr/>
        </p:nvSpPr>
        <p:spPr>
          <a:xfrm>
            <a:off x="4942332" y="2767584"/>
            <a:ext cx="323088" cy="184666"/>
          </a:xfrm>
          <a:prstGeom prst="rect">
            <a:avLst/>
          </a:prstGeom>
          <a:solidFill>
            <a:schemeClr val="bg1"/>
          </a:solidFill>
        </p:spPr>
        <p:txBody>
          <a:bodyPr wrap="square" lIns="0" tIns="0" rIns="0" bIns="0" rtlCol="0">
            <a:spAutoFit/>
          </a:bodyPr>
          <a:lstStyle/>
          <a:p>
            <a:pPr indent="0" algn="ctr" rtl="0"/>
            <a:r>
              <a:rPr lang="ru-RU" sz="400" dirty="0">
                <a:solidFill>
                  <a:schemeClr val="tx1">
                    <a:lumMod val="75000"/>
                    <a:lumOff val="25000"/>
                  </a:schemeClr>
                </a:solidFill>
                <a:latin typeface="+mj-lt"/>
              </a:rPr>
              <a:t>Контроллер SmartX IP</a:t>
            </a:r>
          </a:p>
          <a:p>
            <a:pPr indent="0" algn="ctr" rtl="0"/>
            <a:r>
              <a:rPr lang="ru-RU" sz="400" dirty="0">
                <a:solidFill>
                  <a:schemeClr val="tx1">
                    <a:lumMod val="75000"/>
                    <a:lumOff val="25000"/>
                  </a:schemeClr>
                </a:solidFill>
                <a:latin typeface="+mj-lt"/>
              </a:rPr>
              <a:t>MP-C</a:t>
            </a:r>
          </a:p>
        </p:txBody>
      </p:sp>
      <p:sp>
        <p:nvSpPr>
          <p:cNvPr id="21" name="Прямоугольник 20"/>
          <p:cNvSpPr/>
          <p:nvPr/>
        </p:nvSpPr>
        <p:spPr>
          <a:xfrm>
            <a:off x="5370392" y="3117533"/>
            <a:ext cx="530079" cy="123111"/>
          </a:xfrm>
          <a:prstGeom prst="rect">
            <a:avLst/>
          </a:prstGeom>
          <a:solidFill>
            <a:schemeClr val="bg1"/>
          </a:solidFill>
        </p:spPr>
        <p:txBody>
          <a:bodyPr wrap="square" lIns="0" tIns="0" rIns="0" bIns="0" rtlCol="0">
            <a:spAutoFit/>
          </a:bodyPr>
          <a:lstStyle/>
          <a:p>
            <a:pPr indent="0" algn="ctr" rtl="0"/>
            <a:r>
              <a:rPr lang="ru-RU" sz="400" dirty="0">
                <a:solidFill>
                  <a:schemeClr val="tx1">
                    <a:lumMod val="75000"/>
                    <a:lumOff val="25000"/>
                  </a:schemeClr>
                </a:solidFill>
                <a:latin typeface="+mj-lt"/>
              </a:rPr>
              <a:t>Последовательная связь</a:t>
            </a:r>
          </a:p>
        </p:txBody>
      </p:sp>
      <p:sp>
        <p:nvSpPr>
          <p:cNvPr id="22" name="Прямоугольник 21"/>
          <p:cNvSpPr/>
          <p:nvPr/>
        </p:nvSpPr>
        <p:spPr>
          <a:xfrm>
            <a:off x="4895088" y="3389376"/>
            <a:ext cx="286512" cy="184666"/>
          </a:xfrm>
          <a:prstGeom prst="rect">
            <a:avLst/>
          </a:prstGeom>
          <a:solidFill>
            <a:schemeClr val="bg1"/>
          </a:solidFill>
        </p:spPr>
        <p:txBody>
          <a:bodyPr wrap="square" lIns="0" tIns="0" rIns="0" bIns="0" rtlCol="0">
            <a:spAutoFit/>
          </a:bodyPr>
          <a:lstStyle/>
          <a:p>
            <a:pPr indent="0" algn="ctr" rtl="0"/>
            <a:r>
              <a:rPr lang="ru-RU" sz="400" dirty="0">
                <a:solidFill>
                  <a:schemeClr val="tx1">
                    <a:lumMod val="75000"/>
                    <a:lumOff val="25000"/>
                  </a:schemeClr>
                </a:solidFill>
                <a:latin typeface="+mj-lt"/>
              </a:rPr>
              <a:t>Комнатный датчик SmartX</a:t>
            </a:r>
          </a:p>
        </p:txBody>
      </p:sp>
      <p:sp>
        <p:nvSpPr>
          <p:cNvPr id="23" name="Прямоугольник 22"/>
          <p:cNvSpPr/>
          <p:nvPr/>
        </p:nvSpPr>
        <p:spPr>
          <a:xfrm>
            <a:off x="4069080" y="3741992"/>
            <a:ext cx="1203960" cy="230832"/>
          </a:xfrm>
          <a:prstGeom prst="rect">
            <a:avLst/>
          </a:prstGeom>
          <a:solidFill>
            <a:schemeClr val="bg1"/>
          </a:solidFill>
        </p:spPr>
        <p:txBody>
          <a:bodyPr lIns="0" tIns="0" rIns="0" bIns="0" rtlCol="0">
            <a:spAutoFit/>
          </a:bodyPr>
          <a:lstStyle/>
          <a:p>
            <a:pPr indent="0" algn="ctr" rtl="0"/>
            <a:r>
              <a:rPr lang="ru-RU" sz="500" dirty="0">
                <a:solidFill>
                  <a:schemeClr val="tx1">
                    <a:lumMod val="75000"/>
                    <a:lumOff val="25000"/>
                  </a:schemeClr>
                </a:solidFill>
                <a:latin typeface="+mj-lt"/>
              </a:rPr>
              <a:t>Более плоская планировка </a:t>
            </a:r>
            <a:br>
              <a:rPr lang="ru-RU" sz="500" dirty="0">
                <a:solidFill>
                  <a:schemeClr val="tx1">
                    <a:lumMod val="75000"/>
                    <a:lumOff val="25000"/>
                  </a:schemeClr>
                </a:solidFill>
                <a:latin typeface="+mj-lt"/>
              </a:rPr>
            </a:br>
            <a:r>
              <a:rPr lang="ru-RU" sz="500" dirty="0">
                <a:solidFill>
                  <a:schemeClr val="tx1">
                    <a:lumMod val="75000"/>
                    <a:lumOff val="25000"/>
                  </a:schemeClr>
                </a:solidFill>
                <a:latin typeface="+mj-lt"/>
              </a:rPr>
              <a:t>для повышения эффективности</a:t>
            </a:r>
            <a:br>
              <a:rPr lang="ru-RU" sz="500" dirty="0">
                <a:solidFill>
                  <a:schemeClr val="tx1">
                    <a:lumMod val="75000"/>
                    <a:lumOff val="25000"/>
                  </a:schemeClr>
                </a:solidFill>
                <a:latin typeface="+mj-lt"/>
              </a:rPr>
            </a:br>
            <a:r>
              <a:rPr lang="ru-RU" sz="500" dirty="0">
                <a:solidFill>
                  <a:schemeClr val="tx1">
                    <a:lumMod val="75000"/>
                    <a:lumOff val="25000"/>
                  </a:schemeClr>
                </a:solidFill>
                <a:latin typeface="+mj-lt"/>
              </a:rPr>
              <a:t>и визуального представления</a:t>
            </a:r>
          </a:p>
        </p:txBody>
      </p:sp>
      <p:sp>
        <p:nvSpPr>
          <p:cNvPr id="24" name="Прямоугольник 23"/>
          <p:cNvSpPr/>
          <p:nvPr/>
        </p:nvSpPr>
        <p:spPr>
          <a:xfrm>
            <a:off x="6205728" y="3741992"/>
            <a:ext cx="795528" cy="307777"/>
          </a:xfrm>
          <a:prstGeom prst="rect">
            <a:avLst/>
          </a:prstGeom>
          <a:solidFill>
            <a:schemeClr val="bg1"/>
          </a:solidFill>
        </p:spPr>
        <p:txBody>
          <a:bodyPr lIns="0" tIns="0" rIns="0" bIns="0" rtlCol="0">
            <a:spAutoFit/>
          </a:bodyPr>
          <a:lstStyle/>
          <a:p>
            <a:pPr indent="0" algn="ctr" rtl="0"/>
            <a:r>
              <a:rPr lang="ru-RU" sz="500" dirty="0">
                <a:solidFill>
                  <a:schemeClr val="tx1">
                    <a:lumMod val="75000"/>
                    <a:lumOff val="25000"/>
                  </a:schemeClr>
                </a:solidFill>
                <a:latin typeface="+mj-lt"/>
              </a:rPr>
              <a:t>Беспроводная связь </a:t>
            </a:r>
            <a:br>
              <a:rPr lang="ru-RU" sz="500" dirty="0">
                <a:solidFill>
                  <a:schemeClr val="tx1">
                    <a:lumMod val="75000"/>
                    <a:lumOff val="25000"/>
                  </a:schemeClr>
                </a:solidFill>
                <a:latin typeface="+mj-lt"/>
              </a:rPr>
            </a:br>
            <a:r>
              <a:rPr lang="ru-RU" sz="500" dirty="0">
                <a:solidFill>
                  <a:schemeClr val="tx1">
                    <a:lumMod val="75000"/>
                    <a:lumOff val="25000"/>
                  </a:schemeClr>
                </a:solidFill>
                <a:latin typeface="+mj-lt"/>
              </a:rPr>
              <a:t>с датчиком для оптимального подключения</a:t>
            </a:r>
          </a:p>
        </p:txBody>
      </p:sp>
      <p:sp>
        <p:nvSpPr>
          <p:cNvPr id="25" name="Прямоугольник 24"/>
          <p:cNvSpPr/>
          <p:nvPr/>
        </p:nvSpPr>
        <p:spPr>
          <a:xfrm>
            <a:off x="6525768" y="3377184"/>
            <a:ext cx="309372" cy="184666"/>
          </a:xfrm>
          <a:prstGeom prst="rect">
            <a:avLst/>
          </a:prstGeom>
          <a:solidFill>
            <a:schemeClr val="bg1"/>
          </a:solidFill>
        </p:spPr>
        <p:txBody>
          <a:bodyPr wrap="square" lIns="0" tIns="0" rIns="0" bIns="0" rtlCol="0">
            <a:spAutoFit/>
          </a:bodyPr>
          <a:lstStyle/>
          <a:p>
            <a:pPr indent="0" algn="ctr" rtl="0"/>
            <a:r>
              <a:rPr lang="ru-RU" sz="400" dirty="0">
                <a:solidFill>
                  <a:schemeClr val="tx1">
                    <a:lumMod val="75000"/>
                    <a:lumOff val="25000"/>
                  </a:schemeClr>
                </a:solidFill>
                <a:latin typeface="+mj-lt"/>
              </a:rPr>
              <a:t>Комнатный </a:t>
            </a:r>
          </a:p>
          <a:p>
            <a:pPr indent="0" algn="ctr" rtl="0"/>
            <a:r>
              <a:rPr lang="ru-RU" sz="400" dirty="0">
                <a:solidFill>
                  <a:schemeClr val="tx1">
                    <a:lumMod val="75000"/>
                    <a:lumOff val="25000"/>
                  </a:schemeClr>
                </a:solidFill>
                <a:latin typeface="+mj-lt"/>
              </a:rPr>
              <a:t>датчик SmartX</a:t>
            </a:r>
          </a:p>
        </p:txBody>
      </p:sp>
      <p:sp>
        <p:nvSpPr>
          <p:cNvPr id="26" name="Прямоугольник 25"/>
          <p:cNvSpPr/>
          <p:nvPr/>
        </p:nvSpPr>
        <p:spPr>
          <a:xfrm>
            <a:off x="6585204" y="2755392"/>
            <a:ext cx="333756" cy="182880"/>
          </a:xfrm>
          <a:prstGeom prst="rect">
            <a:avLst/>
          </a:prstGeom>
          <a:solidFill>
            <a:schemeClr val="bg1"/>
          </a:solidFill>
        </p:spPr>
        <p:txBody>
          <a:bodyPr wrap="square" lIns="0" tIns="0" rIns="0" bIns="0" rtlCol="0">
            <a:spAutoFit/>
          </a:bodyPr>
          <a:lstStyle/>
          <a:p>
            <a:pPr indent="0" algn="ctr" rtl="0"/>
            <a:r>
              <a:rPr lang="ru-RU" sz="400" dirty="0">
                <a:solidFill>
                  <a:schemeClr val="tx1">
                    <a:lumMod val="75000"/>
                    <a:lumOff val="25000"/>
                  </a:schemeClr>
                </a:solidFill>
                <a:latin typeface="+mj-lt"/>
              </a:rPr>
              <a:t>Контроллер SmartX IP MP-C</a:t>
            </a:r>
          </a:p>
        </p:txBody>
      </p:sp>
      <p:sp>
        <p:nvSpPr>
          <p:cNvPr id="27" name="Прямоугольник 26"/>
          <p:cNvSpPr/>
          <p:nvPr/>
        </p:nvSpPr>
        <p:spPr>
          <a:xfrm>
            <a:off x="7037832" y="3003329"/>
            <a:ext cx="445008" cy="369332"/>
          </a:xfrm>
          <a:prstGeom prst="rect">
            <a:avLst/>
          </a:prstGeom>
          <a:solidFill>
            <a:schemeClr val="bg1"/>
          </a:solidFill>
        </p:spPr>
        <p:txBody>
          <a:bodyPr lIns="0" tIns="0" rIns="0" bIns="0" rtlCol="0">
            <a:spAutoFit/>
          </a:bodyPr>
          <a:lstStyle/>
          <a:p>
            <a:pPr indent="0" algn="ctr" rtl="0"/>
            <a:r>
              <a:rPr lang="ru-RU" sz="400" dirty="0">
                <a:solidFill>
                  <a:schemeClr val="tx1">
                    <a:lumMod val="75000"/>
                    <a:lumOff val="25000"/>
                  </a:schemeClr>
                </a:solidFill>
                <a:latin typeface="+mj-lt"/>
              </a:rPr>
              <a:t>Беспроводная связь</a:t>
            </a:r>
          </a:p>
          <a:p>
            <a:pPr indent="0" algn="ctr" rtl="0"/>
            <a:r>
              <a:rPr lang="ru-RU" sz="400" dirty="0">
                <a:solidFill>
                  <a:schemeClr val="tx1">
                    <a:lumMod val="75000"/>
                    <a:lumOff val="25000"/>
                  </a:schemeClr>
                </a:solidFill>
                <a:latin typeface="+mj-lt"/>
              </a:rPr>
              <a:t>802.15.1 (резьба)</a:t>
            </a:r>
            <a:br>
              <a:rPr lang="ru-RU" sz="400" dirty="0">
                <a:solidFill>
                  <a:schemeClr val="tx1">
                    <a:lumMod val="75000"/>
                    <a:lumOff val="25000"/>
                  </a:schemeClr>
                </a:solidFill>
                <a:latin typeface="+mj-lt"/>
              </a:rPr>
            </a:br>
            <a:r>
              <a:rPr lang="ru-RU" sz="400" dirty="0">
                <a:solidFill>
                  <a:schemeClr val="tx1">
                    <a:lumMod val="75000"/>
                    <a:lumOff val="25000"/>
                  </a:schemeClr>
                </a:solidFill>
                <a:latin typeface="+mj-lt"/>
              </a:rPr>
              <a:t>/igboo</a:t>
            </a:r>
            <a:br>
              <a:rPr lang="ru-RU" sz="400" dirty="0">
                <a:solidFill>
                  <a:schemeClr val="tx1">
                    <a:lumMod val="75000"/>
                    <a:lumOff val="25000"/>
                  </a:schemeClr>
                </a:solidFill>
                <a:latin typeface="+mj-lt"/>
              </a:rPr>
            </a:br>
            <a:r>
              <a:rPr lang="ru-RU" sz="400" dirty="0">
                <a:solidFill>
                  <a:schemeClr val="tx1">
                    <a:lumMod val="75000"/>
                    <a:lumOff val="25000"/>
                  </a:schemeClr>
                </a:solidFill>
                <a:latin typeface="+mj-lt"/>
              </a:rPr>
              <a:t>802.11 WIN</a:t>
            </a:r>
            <a:br>
              <a:rPr lang="ru-RU" sz="400" dirty="0">
                <a:solidFill>
                  <a:schemeClr val="tx1">
                    <a:lumMod val="75000"/>
                    <a:lumOff val="25000"/>
                  </a:schemeClr>
                </a:solidFill>
                <a:latin typeface="+mj-lt"/>
              </a:rPr>
            </a:br>
            <a:r>
              <a:rPr lang="ru-RU" sz="400" dirty="0">
                <a:solidFill>
                  <a:schemeClr val="tx1">
                    <a:lumMod val="75000"/>
                    <a:lumOff val="25000"/>
                  </a:schemeClr>
                </a:solidFill>
                <a:latin typeface="+mj-lt"/>
              </a:rPr>
              <a:t>Bluetooth</a:t>
            </a:r>
          </a:p>
        </p:txBody>
      </p:sp>
      <p:sp>
        <p:nvSpPr>
          <p:cNvPr id="28" name="Прямоугольник 27"/>
          <p:cNvSpPr/>
          <p:nvPr/>
        </p:nvSpPr>
        <p:spPr>
          <a:xfrm>
            <a:off x="6099048" y="2090928"/>
            <a:ext cx="198120" cy="184666"/>
          </a:xfrm>
          <a:prstGeom prst="rect">
            <a:avLst/>
          </a:prstGeom>
          <a:solidFill>
            <a:schemeClr val="bg1"/>
          </a:solidFill>
        </p:spPr>
        <p:txBody>
          <a:bodyPr lIns="0" tIns="0" rIns="0" bIns="0" rtlCol="0">
            <a:spAutoFit/>
          </a:bodyPr>
          <a:lstStyle/>
          <a:p>
            <a:pPr indent="0" algn="ctr" rtl="0"/>
            <a:r>
              <a:rPr lang="ru-RU" sz="400" dirty="0">
                <a:solidFill>
                  <a:schemeClr val="tx1">
                    <a:lumMod val="75000"/>
                    <a:lumOff val="25000"/>
                  </a:schemeClr>
                </a:solidFill>
                <a:latin typeface="+mj-lt"/>
              </a:rPr>
              <a:t>Сервер SmartX Edge</a:t>
            </a:r>
          </a:p>
        </p:txBody>
      </p:sp>
      <p:sp>
        <p:nvSpPr>
          <p:cNvPr id="29" name="Прямоугольник 28"/>
          <p:cNvSpPr/>
          <p:nvPr/>
        </p:nvSpPr>
        <p:spPr>
          <a:xfrm>
            <a:off x="5961888" y="1798320"/>
            <a:ext cx="472440" cy="123111"/>
          </a:xfrm>
          <a:prstGeom prst="rect">
            <a:avLst/>
          </a:prstGeom>
          <a:solidFill>
            <a:schemeClr val="bg1"/>
          </a:solidFill>
        </p:spPr>
        <p:txBody>
          <a:bodyPr lIns="0" tIns="0" rIns="0" bIns="0" rtlCol="0">
            <a:spAutoFit/>
          </a:bodyPr>
          <a:lstStyle/>
          <a:p>
            <a:pPr indent="0" algn="ctr" rtl="0"/>
            <a:r>
              <a:rPr lang="ru-RU" sz="400" dirty="0">
                <a:solidFill>
                  <a:schemeClr val="tx1">
                    <a:lumMod val="75000"/>
                    <a:lumOff val="25000"/>
                  </a:schemeClr>
                </a:solidFill>
                <a:latin typeface="+mj-lt"/>
              </a:rPr>
              <a:t>EcoStruxure Building Operation</a:t>
            </a:r>
          </a:p>
        </p:txBody>
      </p:sp>
      <p:sp>
        <p:nvSpPr>
          <p:cNvPr id="30" name="Прямоугольник 29"/>
          <p:cNvSpPr/>
          <p:nvPr/>
        </p:nvSpPr>
        <p:spPr>
          <a:xfrm>
            <a:off x="5858284" y="911986"/>
            <a:ext cx="673539" cy="92333"/>
          </a:xfrm>
          <a:prstGeom prst="rect">
            <a:avLst/>
          </a:prstGeom>
          <a:solidFill>
            <a:schemeClr val="bg1"/>
          </a:solidFill>
        </p:spPr>
        <p:txBody>
          <a:bodyPr wrap="square" lIns="0" tIns="0" rIns="0" bIns="0" rtlCol="0">
            <a:spAutoFit/>
          </a:bodyPr>
          <a:lstStyle/>
          <a:p>
            <a:pPr indent="0" algn="ctr" rtl="0"/>
            <a:r>
              <a:rPr lang="ru-RU" sz="600" b="1" dirty="0">
                <a:solidFill>
                  <a:srgbClr val="636365"/>
                </a:solidFill>
                <a:latin typeface="+mj-lt"/>
              </a:rPr>
              <a:t>Будущее</a:t>
            </a:r>
          </a:p>
        </p:txBody>
      </p:sp>
      <p:sp>
        <p:nvSpPr>
          <p:cNvPr id="31" name="Прямоугольник 30"/>
          <p:cNvSpPr/>
          <p:nvPr/>
        </p:nvSpPr>
        <p:spPr>
          <a:xfrm>
            <a:off x="1594576" y="223725"/>
            <a:ext cx="2143872" cy="302647"/>
          </a:xfrm>
          <a:prstGeom prst="rect">
            <a:avLst/>
          </a:prstGeom>
          <a:solidFill>
            <a:schemeClr val="bg1"/>
          </a:solidFill>
        </p:spPr>
        <p:txBody>
          <a:bodyPr lIns="0" tIns="0" rIns="0" bIns="0" rtlCol="0">
            <a:spAutoFit/>
          </a:bodyPr>
          <a:lstStyle/>
          <a:p>
            <a:pPr indent="0" rtl="0">
              <a:spcAft>
                <a:spcPts val="200"/>
              </a:spcAft>
            </a:pPr>
            <a:r>
              <a:rPr lang="ru-RU" sz="1000" dirty="0">
                <a:solidFill>
                  <a:srgbClr val="05AD60"/>
                </a:solidFill>
                <a:latin typeface="Arial" panose="020B0604020202020204" pitchFamily="34" charset="0"/>
                <a:cs typeface="Arial" panose="020B0604020202020204" pitchFamily="34" charset="0"/>
              </a:rPr>
              <a:t>EcoStruxure</a:t>
            </a:r>
            <a:r>
              <a:rPr lang="ru-RU" sz="1000" baseline="30000" dirty="0">
                <a:solidFill>
                  <a:srgbClr val="05AD60"/>
                </a:solidFill>
                <a:latin typeface="Arial" panose="020B0604020202020204" pitchFamily="34" charset="0"/>
                <a:cs typeface="Arial" panose="020B0604020202020204" pitchFamily="34" charset="0"/>
              </a:rPr>
              <a:t>TM</a:t>
            </a:r>
            <a:r>
              <a:rPr lang="ru-RU" sz="1000" dirty="0">
                <a:solidFill>
                  <a:srgbClr val="05AD60"/>
                </a:solidFill>
                <a:latin typeface="Arial" panose="020B0604020202020204" pitchFamily="34" charset="0"/>
                <a:cs typeface="Arial" panose="020B0604020202020204" pitchFamily="34" charset="0"/>
              </a:rPr>
              <a:t> Building</a:t>
            </a:r>
          </a:p>
          <a:p>
            <a:pPr indent="0" rtl="0">
              <a:spcAft>
                <a:spcPts val="210"/>
              </a:spcAft>
            </a:pPr>
            <a:r>
              <a:rPr lang="ru-RU" sz="800" dirty="0">
                <a:solidFill>
                  <a:srgbClr val="05AD60"/>
                </a:solidFill>
                <a:latin typeface="Arial" panose="020B0604020202020204" pitchFamily="34" charset="0"/>
                <a:cs typeface="Arial" panose="020B0604020202020204" pitchFamily="34" charset="0"/>
              </a:rPr>
              <a:t>Работает от EcoStruxure</a:t>
            </a:r>
            <a:r>
              <a:rPr lang="ru-RU" sz="800" baseline="30000" dirty="0">
                <a:solidFill>
                  <a:srgbClr val="05AD60"/>
                </a:solidFill>
                <a:latin typeface="Arial" panose="020B0604020202020204" pitchFamily="34" charset="0"/>
                <a:cs typeface="Arial" panose="020B0604020202020204" pitchFamily="34" charset="0"/>
              </a:rPr>
              <a:t>TM</a:t>
            </a:r>
            <a:r>
              <a:rPr lang="ru-RU" sz="800" dirty="0">
                <a:solidFill>
                  <a:srgbClr val="05AD60"/>
                </a:solidFill>
                <a:latin typeface="Arial" panose="020B0604020202020204" pitchFamily="34" charset="0"/>
                <a:cs typeface="Arial" panose="020B0604020202020204" pitchFamily="34" charset="0"/>
              </a:rPr>
              <a:t> Building Operation</a:t>
            </a:r>
          </a:p>
        </p:txBody>
      </p:sp>
      <p:sp>
        <p:nvSpPr>
          <p:cNvPr id="32" name="Прямоугольник 31"/>
          <p:cNvSpPr/>
          <p:nvPr/>
        </p:nvSpPr>
        <p:spPr>
          <a:xfrm>
            <a:off x="1594576" y="562038"/>
            <a:ext cx="1630750" cy="92333"/>
          </a:xfrm>
          <a:prstGeom prst="rect">
            <a:avLst/>
          </a:prstGeom>
          <a:solidFill>
            <a:schemeClr val="bg1"/>
          </a:solidFill>
        </p:spPr>
        <p:txBody>
          <a:bodyPr wrap="square" lIns="0" tIns="0" rIns="0" bIns="0" rtlCol="0">
            <a:spAutoFit/>
          </a:bodyPr>
          <a:lstStyle/>
          <a:p>
            <a:pPr indent="0" rtl="0">
              <a:spcBef>
                <a:spcPts val="210"/>
              </a:spcBef>
              <a:spcAft>
                <a:spcPts val="1890"/>
              </a:spcAft>
            </a:pPr>
            <a:r>
              <a:rPr lang="ru-RU" sz="600" b="1" dirty="0">
                <a:solidFill>
                  <a:schemeClr val="tx1">
                    <a:lumMod val="65000"/>
                    <a:lumOff val="35000"/>
                  </a:schemeClr>
                </a:solidFill>
                <a:latin typeface="Arial" panose="020B0604020202020204" pitchFamily="34" charset="0"/>
                <a:cs typeface="Arial" panose="020B0604020202020204" pitchFamily="34" charset="0"/>
              </a:rPr>
              <a:t>Эволюция IP-подключения</a:t>
            </a:r>
          </a:p>
        </p:txBody>
      </p:sp>
      <p:sp>
        <p:nvSpPr>
          <p:cNvPr id="33" name="Прямоугольник 32"/>
          <p:cNvSpPr/>
          <p:nvPr/>
        </p:nvSpPr>
        <p:spPr>
          <a:xfrm>
            <a:off x="1594576" y="1749044"/>
            <a:ext cx="347834" cy="161583"/>
          </a:xfrm>
          <a:prstGeom prst="rect">
            <a:avLst/>
          </a:prstGeom>
          <a:solidFill>
            <a:srgbClr val="5DBC60"/>
          </a:solidFill>
        </p:spPr>
        <p:txBody>
          <a:bodyPr wrap="square" lIns="0" tIns="0" rIns="0" bIns="0" rtlCol="0">
            <a:spAutoFit/>
          </a:bodyPr>
          <a:lstStyle/>
          <a:p>
            <a:pPr indent="0" rtl="0"/>
            <a:r>
              <a:rPr lang="ru-RU" sz="350" dirty="0">
                <a:solidFill>
                  <a:schemeClr val="bg1"/>
                </a:solidFill>
                <a:latin typeface="Arial" panose="020B0604020202020204" pitchFamily="34" charset="0"/>
                <a:cs typeface="Arial" panose="020B0604020202020204" pitchFamily="34" charset="0"/>
              </a:rPr>
              <a:t>Управление </a:t>
            </a:r>
            <a:br>
              <a:rPr lang="ru-RU" sz="350" dirty="0">
                <a:solidFill>
                  <a:schemeClr val="bg1"/>
                </a:solidFill>
                <a:latin typeface="Arial" panose="020B0604020202020204" pitchFamily="34" charset="0"/>
                <a:cs typeface="Arial" panose="020B0604020202020204" pitchFamily="34" charset="0"/>
              </a:rPr>
            </a:br>
            <a:r>
              <a:rPr lang="ru-RU" sz="350" dirty="0">
                <a:solidFill>
                  <a:schemeClr val="bg1"/>
                </a:solidFill>
                <a:latin typeface="Arial" panose="020B0604020202020204" pitchFamily="34" charset="0"/>
                <a:cs typeface="Arial" panose="020B0604020202020204" pitchFamily="34" charset="0"/>
              </a:rPr>
              <a:t>сетевой периферией</a:t>
            </a:r>
          </a:p>
        </p:txBody>
      </p:sp>
      <p:sp>
        <p:nvSpPr>
          <p:cNvPr id="34" name="Прямоугольник 33"/>
          <p:cNvSpPr/>
          <p:nvPr/>
        </p:nvSpPr>
        <p:spPr>
          <a:xfrm>
            <a:off x="1594576" y="3115498"/>
            <a:ext cx="343071" cy="107722"/>
          </a:xfrm>
          <a:prstGeom prst="rect">
            <a:avLst/>
          </a:prstGeom>
          <a:solidFill>
            <a:srgbClr val="5DBC60"/>
          </a:solidFill>
        </p:spPr>
        <p:txBody>
          <a:bodyPr wrap="square" lIns="0" tIns="0" rIns="0" bIns="0" rtlCol="0">
            <a:spAutoFit/>
          </a:bodyPr>
          <a:lstStyle/>
          <a:p>
            <a:pPr indent="0" rtl="0"/>
            <a:r>
              <a:rPr lang="ru-RU" sz="350" dirty="0">
                <a:solidFill>
                  <a:schemeClr val="bg1"/>
                </a:solidFill>
                <a:latin typeface="Arial" panose="020B0604020202020204" pitchFamily="34" charset="0"/>
                <a:cs typeface="Arial" panose="020B0604020202020204" pitchFamily="34" charset="0"/>
              </a:rPr>
              <a:t>Подключаемые продукты</a:t>
            </a:r>
          </a:p>
        </p:txBody>
      </p:sp>
      <p:sp>
        <p:nvSpPr>
          <p:cNvPr id="35" name="Прямоугольник 34"/>
          <p:cNvSpPr/>
          <p:nvPr/>
        </p:nvSpPr>
        <p:spPr>
          <a:xfrm>
            <a:off x="2273582" y="1867709"/>
            <a:ext cx="185702" cy="53861"/>
          </a:xfrm>
          <a:prstGeom prst="rect">
            <a:avLst/>
          </a:prstGeom>
          <a:solidFill>
            <a:schemeClr val="bg1"/>
          </a:solidFill>
        </p:spPr>
        <p:txBody>
          <a:bodyPr wrap="square" lIns="0" tIns="0" rIns="0" bIns="0" rtlCol="0">
            <a:spAutoFit/>
          </a:bodyPr>
          <a:lstStyle/>
          <a:p>
            <a:pPr indent="0" algn="ctr" rtl="0"/>
            <a:r>
              <a:rPr lang="ru-RU" sz="350" dirty="0">
                <a:solidFill>
                  <a:srgbClr val="5DBC60"/>
                </a:solidFill>
                <a:latin typeface="+mj-lt"/>
              </a:rPr>
              <a:t>IP</a:t>
            </a:r>
          </a:p>
        </p:txBody>
      </p:sp>
      <p:sp>
        <p:nvSpPr>
          <p:cNvPr id="36" name="Прямоугольник 35"/>
          <p:cNvSpPr/>
          <p:nvPr/>
        </p:nvSpPr>
        <p:spPr>
          <a:xfrm>
            <a:off x="6331924" y="2410484"/>
            <a:ext cx="53861" cy="53861"/>
          </a:xfrm>
          <a:prstGeom prst="rect">
            <a:avLst/>
          </a:prstGeom>
          <a:solidFill>
            <a:schemeClr val="bg1"/>
          </a:solidFill>
        </p:spPr>
        <p:txBody>
          <a:bodyPr vert="vert270" wrap="square" lIns="0" tIns="0" rIns="0" bIns="0" rtlCol="0">
            <a:spAutoFit/>
          </a:bodyPr>
          <a:lstStyle/>
          <a:p>
            <a:pPr indent="0" algn="ctr" rtl="0"/>
            <a:r>
              <a:rPr lang="ru-RU" sz="350" dirty="0">
                <a:solidFill>
                  <a:srgbClr val="5DBC60"/>
                </a:solidFill>
                <a:latin typeface="+mj-lt"/>
              </a:rPr>
              <a:t>IP</a:t>
            </a:r>
          </a:p>
        </p:txBody>
      </p:sp>
      <p:sp>
        <p:nvSpPr>
          <p:cNvPr id="37" name="Прямоугольник 36"/>
          <p:cNvSpPr/>
          <p:nvPr/>
        </p:nvSpPr>
        <p:spPr>
          <a:xfrm>
            <a:off x="4708024" y="2410485"/>
            <a:ext cx="53861" cy="53861"/>
          </a:xfrm>
          <a:prstGeom prst="rect">
            <a:avLst/>
          </a:prstGeom>
          <a:solidFill>
            <a:schemeClr val="bg1"/>
          </a:solidFill>
        </p:spPr>
        <p:txBody>
          <a:bodyPr vert="vert270" wrap="square" lIns="0" tIns="0" rIns="0" bIns="0" rtlCol="0">
            <a:spAutoFit/>
          </a:bodyPr>
          <a:lstStyle/>
          <a:p>
            <a:pPr indent="0" algn="ctr" rtl="0"/>
            <a:r>
              <a:rPr lang="ru-RU" sz="350" dirty="0">
                <a:solidFill>
                  <a:srgbClr val="5DBC60"/>
                </a:solidFill>
                <a:latin typeface="+mj-lt"/>
              </a:rPr>
              <a:t>IP</a:t>
            </a:r>
          </a:p>
        </p:txBody>
      </p:sp>
      <p:sp>
        <p:nvSpPr>
          <p:cNvPr id="38" name="Прямоугольник 37"/>
          <p:cNvSpPr/>
          <p:nvPr/>
        </p:nvSpPr>
        <p:spPr>
          <a:xfrm>
            <a:off x="4010307" y="1870059"/>
            <a:ext cx="185702" cy="53861"/>
          </a:xfrm>
          <a:prstGeom prst="rect">
            <a:avLst/>
          </a:prstGeom>
          <a:solidFill>
            <a:schemeClr val="bg1"/>
          </a:solidFill>
        </p:spPr>
        <p:txBody>
          <a:bodyPr wrap="square" lIns="0" tIns="0" rIns="0" bIns="0" rtlCol="0">
            <a:spAutoFit/>
          </a:bodyPr>
          <a:lstStyle/>
          <a:p>
            <a:pPr indent="0" algn="ctr" rtl="0"/>
            <a:r>
              <a:rPr lang="ru-RU" sz="350" dirty="0">
                <a:solidFill>
                  <a:srgbClr val="5DBC60"/>
                </a:solidFill>
                <a:latin typeface="+mj-lt"/>
              </a:rPr>
              <a:t>IP</a:t>
            </a:r>
          </a:p>
        </p:txBody>
      </p:sp>
      <p:sp>
        <p:nvSpPr>
          <p:cNvPr id="39" name="Прямоугольник 38"/>
          <p:cNvSpPr/>
          <p:nvPr/>
        </p:nvSpPr>
        <p:spPr>
          <a:xfrm>
            <a:off x="5645108" y="1870059"/>
            <a:ext cx="185702" cy="53861"/>
          </a:xfrm>
          <a:prstGeom prst="rect">
            <a:avLst/>
          </a:prstGeom>
          <a:solidFill>
            <a:schemeClr val="bg1"/>
          </a:solidFill>
        </p:spPr>
        <p:txBody>
          <a:bodyPr wrap="square" lIns="0" tIns="0" rIns="0" bIns="0" rtlCol="0">
            <a:spAutoFit/>
          </a:bodyPr>
          <a:lstStyle/>
          <a:p>
            <a:pPr indent="0" algn="ctr" rtl="0"/>
            <a:r>
              <a:rPr lang="ru-RU" sz="350" dirty="0">
                <a:solidFill>
                  <a:srgbClr val="5DBC60"/>
                </a:solidFill>
                <a:latin typeface="+mj-lt"/>
              </a:rPr>
              <a:t>IP</a:t>
            </a:r>
          </a:p>
        </p:txBody>
      </p:sp>
    </p:spTree>
    <p:extLst>
      <p:ext uri="{BB962C8B-B14F-4D97-AF65-F5344CB8AC3E}">
        <p14:creationId xmlns:p14="http://schemas.microsoft.com/office/powerpoint/2010/main" val="38058566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22910"/>
            <a:ext cx="9144000" cy="4297680"/>
          </a:xfrm>
          <a:prstGeom prst="rect">
            <a:avLst/>
          </a:prstGeom>
        </p:spPr>
      </p:pic>
      <p:sp>
        <p:nvSpPr>
          <p:cNvPr id="56" name="Rectangle 55"/>
          <p:cNvSpPr/>
          <p:nvPr/>
        </p:nvSpPr>
        <p:spPr>
          <a:xfrm>
            <a:off x="-7067" y="1"/>
            <a:ext cx="9144881" cy="5143499"/>
          </a:xfrm>
          <a:prstGeom prst="rect">
            <a:avLst/>
          </a:prstGeom>
          <a:solidFill>
            <a:schemeClr val="tx1">
              <a:alpha val="2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691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white"/>
              </a:solidFill>
              <a:effectLst/>
              <a:uLnTx/>
              <a:uFillTx/>
              <a:latin typeface="Arial"/>
              <a:ea typeface="+mn-ea"/>
              <a:cs typeface="+mn-cs"/>
            </a:endParaRPr>
          </a:p>
        </p:txBody>
      </p:sp>
      <p:sp>
        <p:nvSpPr>
          <p:cNvPr id="3" name="Rectangle 2"/>
          <p:cNvSpPr/>
          <p:nvPr/>
        </p:nvSpPr>
        <p:spPr>
          <a:xfrm>
            <a:off x="430689" y="1317664"/>
            <a:ext cx="8282238" cy="1046440"/>
          </a:xfrm>
          <a:prstGeom prst="rect">
            <a:avLst/>
          </a:prstGeom>
        </p:spPr>
        <p:txBody>
          <a:bodyPr wrap="square" rtlCol="0">
            <a:spAutoFit/>
          </a:bodyPr>
          <a:lstStyle/>
          <a:p>
            <a:pPr marL="0" marR="0" lvl="0" indent="0" algn="ctr" defTabSz="456918" rtl="0" eaLnBrk="1" fontAlgn="auto" latinLnBrk="0" hangingPunct="1">
              <a:lnSpc>
                <a:spcPct val="100000"/>
              </a:lnSpc>
              <a:spcBef>
                <a:spcPts val="0"/>
              </a:spcBef>
              <a:spcAft>
                <a:spcPts val="0"/>
              </a:spcAft>
              <a:buClrTx/>
              <a:buSzTx/>
              <a:buFontTx/>
              <a:buNone/>
              <a:tabLst/>
              <a:defRPr/>
            </a:pPr>
            <a:r>
              <a:rPr lang="ru-RU" b="0" i="0" u="none" strike="noStrike" kern="1200" cap="none" spc="0" normalizeH="0" dirty="0">
                <a:ln>
                  <a:noFill/>
                </a:ln>
                <a:solidFill>
                  <a:prstClr val="white"/>
                </a:solidFill>
                <a:effectLst/>
                <a:uLnTx/>
                <a:uFillTx/>
                <a:latin typeface="Arial"/>
                <a:ea typeface="+mn-ea"/>
                <a:cs typeface="+mn-cs"/>
              </a:rPr>
              <a:t>Созданная совместно платформа Интернета вещей для умного здания обслуживает более </a:t>
            </a:r>
            <a:r>
              <a:rPr lang="ru-RU" sz="2400" b="1" i="0" u="none" strike="noStrike" kern="1200" cap="none" spc="0" normalizeH="0" dirty="0">
                <a:ln>
                  <a:noFill/>
                </a:ln>
                <a:solidFill>
                  <a:srgbClr val="3DCD58"/>
                </a:solidFill>
                <a:effectLst/>
                <a:uLnTx/>
                <a:uFillTx/>
                <a:latin typeface="Arial"/>
                <a:ea typeface="+mn-ea"/>
                <a:cs typeface="+mn-cs"/>
              </a:rPr>
              <a:t>1 миллиона зданий</a:t>
            </a:r>
            <a:r>
              <a:rPr lang="ru-RU" b="0" i="0" u="none" strike="noStrike" kern="1200" cap="none" spc="0" normalizeH="0" dirty="0">
                <a:ln>
                  <a:noFill/>
                </a:ln>
                <a:solidFill>
                  <a:prstClr val="white"/>
                </a:solidFill>
                <a:effectLst/>
                <a:uLnTx/>
                <a:uFillTx/>
                <a:latin typeface="Arial"/>
                <a:ea typeface="+mn-ea"/>
                <a:cs typeface="+mn-cs"/>
              </a:rPr>
              <a:t> по всему миру</a:t>
            </a:r>
            <a:endParaRPr kumimoji="0" lang="ru-RU" b="0" i="0" u="none" strike="noStrike" kern="1200" cap="none" spc="0" normalizeH="0" baseline="0" dirty="0">
              <a:ln>
                <a:noFill/>
              </a:ln>
              <a:solidFill>
                <a:prstClr val="white"/>
              </a:solidFill>
              <a:effectLst/>
              <a:uLnTx/>
              <a:uFillTx/>
              <a:latin typeface="Arial"/>
              <a:ea typeface="+mn-ea"/>
              <a:cs typeface="+mn-cs"/>
            </a:endParaRPr>
          </a:p>
          <a:p>
            <a:pPr marL="0" marR="0" lvl="0" indent="0" algn="ctr" defTabSz="456918" rtl="0" eaLnBrk="1" fontAlgn="auto" latinLnBrk="0" hangingPunct="1">
              <a:lnSpc>
                <a:spcPct val="100000"/>
              </a:lnSpc>
              <a:spcBef>
                <a:spcPts val="0"/>
              </a:spcBef>
              <a:spcAft>
                <a:spcPts val="0"/>
              </a:spcAft>
              <a:buClrTx/>
              <a:buSzTx/>
              <a:buFontTx/>
              <a:buNone/>
              <a:tabLst/>
              <a:defRPr/>
            </a:pPr>
            <a:r>
              <a:rPr lang="ru-RU" sz="2000" b="0" i="0" u="none" strike="noStrike" kern="1200" cap="none" spc="0" normalizeH="0" dirty="0">
                <a:ln>
                  <a:noFill/>
                </a:ln>
                <a:solidFill>
                  <a:prstClr val="white"/>
                </a:solidFill>
                <a:effectLst/>
                <a:uLnTx/>
                <a:uFillTx/>
                <a:latin typeface="Arial"/>
                <a:ea typeface="+mn-ea"/>
                <a:cs typeface="+mn-cs"/>
              </a:rPr>
              <a:t> </a:t>
            </a:r>
          </a:p>
        </p:txBody>
      </p:sp>
      <p:sp>
        <p:nvSpPr>
          <p:cNvPr id="15" name="Title 3"/>
          <p:cNvSpPr txBox="1">
            <a:spLocks/>
          </p:cNvSpPr>
          <p:nvPr/>
        </p:nvSpPr>
        <p:spPr>
          <a:xfrm>
            <a:off x="-6186" y="2453070"/>
            <a:ext cx="9144000" cy="697806"/>
          </a:xfrm>
          <a:prstGeom prst="rect">
            <a:avLst/>
          </a:prstGeom>
        </p:spPr>
        <p:txBody>
          <a:bodyPr rtlCol="0"/>
          <a:lstStyle>
            <a:lvl1pPr algn="l" defTabSz="456918" rtl="0" eaLnBrk="1" latinLnBrk="0" hangingPunct="1">
              <a:spcBef>
                <a:spcPct val="0"/>
              </a:spcBef>
              <a:buNone/>
              <a:defRPr sz="2400" kern="1200">
                <a:solidFill>
                  <a:srgbClr val="36C746"/>
                </a:solidFill>
                <a:latin typeface="Arial"/>
                <a:ea typeface="+mj-ea"/>
                <a:cs typeface="Arial"/>
              </a:defRPr>
            </a:lvl1pPr>
          </a:lstStyle>
          <a:p>
            <a:pPr marL="0" marR="0" lvl="0" indent="0" algn="ctr" defTabSz="456918" rtl="0" eaLnBrk="1" fontAlgn="auto" latinLnBrk="0" hangingPunct="1">
              <a:lnSpc>
                <a:spcPct val="100000"/>
              </a:lnSpc>
              <a:spcBef>
                <a:spcPct val="0"/>
              </a:spcBef>
              <a:spcAft>
                <a:spcPts val="0"/>
              </a:spcAft>
              <a:buClrTx/>
              <a:buSzTx/>
              <a:buFontTx/>
              <a:buNone/>
              <a:tabLst/>
              <a:defRPr/>
            </a:pPr>
            <a:r>
              <a:rPr lang="ru-RU" sz="2200" b="0" i="0" u="none" strike="noStrike" kern="1200" cap="none" spc="0" normalizeH="0" dirty="0">
                <a:ln>
                  <a:noFill/>
                </a:ln>
                <a:solidFill>
                  <a:srgbClr val="36C746"/>
                </a:solidFill>
                <a:effectLst/>
                <a:uLnTx/>
                <a:uFillTx/>
                <a:latin typeface="Arial"/>
                <a:ea typeface="+mj-ea"/>
                <a:cs typeface="Arial"/>
              </a:rPr>
              <a:t> </a:t>
            </a:r>
          </a:p>
        </p:txBody>
      </p:sp>
      <p:sp>
        <p:nvSpPr>
          <p:cNvPr id="19" name="Rectangle 18"/>
          <p:cNvSpPr/>
          <p:nvPr/>
        </p:nvSpPr>
        <p:spPr>
          <a:xfrm>
            <a:off x="2381" y="3261954"/>
            <a:ext cx="9141619" cy="1910332"/>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lIns="91372" tIns="45686" rIns="91372" bIns="45686" rtlCol="0" anchor="ctr"/>
          <a:lstStyle/>
          <a:p>
            <a:pPr marL="0" marR="0" lvl="0" indent="0" algn="ctr" defTabSz="456464"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dirty="0">
              <a:ln>
                <a:noFill/>
              </a:ln>
              <a:solidFill>
                <a:prstClr val="white"/>
              </a:solidFill>
              <a:effectLst/>
              <a:uLnTx/>
              <a:uFillTx/>
              <a:latin typeface="Arial"/>
              <a:ea typeface="+mn-ea"/>
              <a:cs typeface="+mn-cs"/>
            </a:endParaRPr>
          </a:p>
        </p:txBody>
      </p:sp>
      <p:pic>
        <p:nvPicPr>
          <p:cNvPr id="20" name="Picture 1"/>
          <p:cNvPicPr>
            <a:picLocks noChangeAspect="1" noChangeArrowheads="1"/>
          </p:cNvPicPr>
          <p:nvPr/>
        </p:nvPicPr>
        <p:blipFill>
          <a:blip r:embed="rId4" cstate="print"/>
          <a:srcRect/>
          <a:stretch>
            <a:fillRect/>
          </a:stretch>
        </p:blipFill>
        <p:spPr bwMode="auto">
          <a:xfrm>
            <a:off x="5033594" y="2668646"/>
            <a:ext cx="1187373" cy="338482"/>
          </a:xfrm>
          <a:prstGeom prst="rect">
            <a:avLst/>
          </a:prstGeom>
          <a:noFill/>
          <a:ln w="9525">
            <a:noFill/>
            <a:miter lim="800000"/>
            <a:headEnd/>
            <a:tailEnd/>
          </a:ln>
        </p:spPr>
      </p:pic>
      <p:sp>
        <p:nvSpPr>
          <p:cNvPr id="21" name="TextBox 20"/>
          <p:cNvSpPr txBox="1"/>
          <p:nvPr/>
        </p:nvSpPr>
        <p:spPr>
          <a:xfrm>
            <a:off x="6270324" y="2578584"/>
            <a:ext cx="2867489" cy="515518"/>
          </a:xfrm>
          <a:prstGeom prst="rect">
            <a:avLst/>
          </a:prstGeom>
          <a:noFill/>
        </p:spPr>
        <p:txBody>
          <a:bodyPr wrap="square" lIns="68571" tIns="34286" rIns="68571" bIns="34286"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ru-RU" sz="1100" b="1" i="0" u="none" strike="noStrike" kern="0" cap="none" spc="0" normalizeH="0" dirty="0">
                <a:ln>
                  <a:noFill/>
                </a:ln>
                <a:solidFill>
                  <a:prstClr val="white"/>
                </a:solidFill>
                <a:effectLst/>
                <a:uLnTx/>
                <a:uFillTx/>
                <a:latin typeface="Arial"/>
                <a:ea typeface="+mn-ea"/>
                <a:cs typeface="+mn-cs"/>
              </a:rPr>
              <a:t>№ 1</a:t>
            </a:r>
            <a:r>
              <a:rPr lang="ru-RU" sz="900" b="0" i="0" u="none" strike="noStrike" kern="0" cap="none" spc="0" normalizeH="0" dirty="0">
                <a:ln>
                  <a:noFill/>
                </a:ln>
                <a:solidFill>
                  <a:prstClr val="white"/>
                </a:solidFill>
                <a:effectLst/>
                <a:uLnTx/>
                <a:uFillTx/>
                <a:latin typeface="Arial"/>
                <a:ea typeface="+mn-ea"/>
                <a:cs typeface="+mn-cs"/>
              </a:rPr>
              <a:t> в «Зеленом секторе» за ПО для управления энергопотреблением зданий, 2015 год;</a:t>
            </a:r>
          </a:p>
          <a:p>
            <a:pPr marL="0" marR="0" lvl="0" indent="0" algn="l" defTabSz="685783" rtl="0" eaLnBrk="1" fontAlgn="auto" latinLnBrk="0" hangingPunct="1">
              <a:lnSpc>
                <a:spcPct val="100000"/>
              </a:lnSpc>
              <a:spcBef>
                <a:spcPts val="0"/>
              </a:spcBef>
              <a:spcAft>
                <a:spcPts val="0"/>
              </a:spcAft>
              <a:buClrTx/>
              <a:buSzTx/>
              <a:buFontTx/>
              <a:buNone/>
              <a:tabLst/>
              <a:defRPr/>
            </a:pPr>
            <a:r>
              <a:rPr lang="ru-RU" sz="900" b="0" i="0" u="none" strike="noStrike" kern="0" cap="none" spc="0" normalizeH="0" dirty="0">
                <a:ln>
                  <a:noFill/>
                </a:ln>
                <a:solidFill>
                  <a:prstClr val="white"/>
                </a:solidFill>
                <a:effectLst/>
                <a:uLnTx/>
                <a:uFillTx/>
                <a:latin typeface="Arial"/>
                <a:ea typeface="+mn-ea"/>
                <a:cs typeface="+mn-cs"/>
              </a:rPr>
              <a:t>Лучшее ПО для оптимизации объектов, 2018 год</a:t>
            </a:r>
          </a:p>
        </p:txBody>
      </p:sp>
      <p:grpSp>
        <p:nvGrpSpPr>
          <p:cNvPr id="22" name="Group 21"/>
          <p:cNvGrpSpPr/>
          <p:nvPr/>
        </p:nvGrpSpPr>
        <p:grpSpPr>
          <a:xfrm>
            <a:off x="331051" y="3365964"/>
            <a:ext cx="8427941" cy="1171177"/>
            <a:chOff x="-4041742" y="1139558"/>
            <a:chExt cx="8427941" cy="1171177"/>
          </a:xfrm>
        </p:grpSpPr>
        <p:pic>
          <p:nvPicPr>
            <p:cNvPr id="23" name="Picture 22" descr="the-edge-atrium.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3990133" y="1154385"/>
              <a:ext cx="1334367" cy="743719"/>
            </a:xfrm>
            <a:prstGeom prst="rect">
              <a:avLst/>
            </a:prstGeom>
          </p:spPr>
        </p:pic>
        <p:sp>
          <p:nvSpPr>
            <p:cNvPr id="24" name="TextBox 23"/>
            <p:cNvSpPr txBox="1"/>
            <p:nvPr/>
          </p:nvSpPr>
          <p:spPr>
            <a:xfrm>
              <a:off x="-4041742" y="1906993"/>
              <a:ext cx="2607224" cy="21544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ru-RU" sz="800" b="1" i="0" u="none" strike="noStrike" kern="1200" cap="none" spc="0" normalizeH="0" dirty="0">
                  <a:ln>
                    <a:noFill/>
                  </a:ln>
                  <a:solidFill>
                    <a:prstClr val="white"/>
                  </a:solidFill>
                  <a:effectLst/>
                  <a:uLnTx/>
                  <a:uFillTx/>
                  <a:latin typeface="Arial"/>
                  <a:ea typeface="+mn-ea"/>
                  <a:cs typeface="+mn-cs"/>
                </a:rPr>
                <a:t>The Edge, Амстердам</a:t>
              </a:r>
            </a:p>
          </p:txBody>
        </p:sp>
        <p:sp>
          <p:nvSpPr>
            <p:cNvPr id="27" name="TextBox 26"/>
            <p:cNvSpPr txBox="1"/>
            <p:nvPr/>
          </p:nvSpPr>
          <p:spPr>
            <a:xfrm>
              <a:off x="3175489" y="1938731"/>
              <a:ext cx="1210710" cy="21544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ru-RU" sz="800" b="1" i="0" u="none" strike="noStrike" kern="1200" cap="none" spc="0" normalizeH="0" dirty="0">
                  <a:ln>
                    <a:noFill/>
                  </a:ln>
                  <a:solidFill>
                    <a:prstClr val="white"/>
                  </a:solidFill>
                  <a:effectLst/>
                  <a:uLnTx/>
                  <a:uFillTx/>
                  <a:latin typeface="Arial"/>
                  <a:ea typeface="+mn-ea"/>
                  <a:cs typeface="+mn-cs"/>
                </a:rPr>
                <a:t>Hilton Worldwide</a:t>
              </a:r>
            </a:p>
          </p:txBody>
        </p:sp>
        <p:sp>
          <p:nvSpPr>
            <p:cNvPr id="29" name="Rectangle 28"/>
            <p:cNvSpPr/>
            <p:nvPr/>
          </p:nvSpPr>
          <p:spPr>
            <a:xfrm>
              <a:off x="1510037" y="1924737"/>
              <a:ext cx="926856" cy="215444"/>
            </a:xfrm>
            <a:prstGeom prst="rect">
              <a:avLst/>
            </a:prstGeom>
          </p:spPr>
          <p:txBody>
            <a:bodyPr wrap="non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ru-RU" sz="800" b="1" i="0" u="none" strike="noStrike" kern="1200" cap="none" spc="0" normalizeH="0" dirty="0">
                  <a:ln>
                    <a:noFill/>
                  </a:ln>
                  <a:solidFill>
                    <a:prstClr val="white"/>
                  </a:solidFill>
                  <a:effectLst/>
                  <a:uLnTx/>
                  <a:uFillTx/>
                  <a:latin typeface="Arial"/>
                  <a:ea typeface="+mn-ea"/>
                </a:rPr>
                <a:t>T-Mobile Arena</a:t>
              </a:r>
              <a:endParaRPr kumimoji="0" lang="ru-RU" sz="600" b="1" i="0" u="none" strike="noStrike" kern="1200" cap="none" spc="0" normalizeH="0" baseline="0" dirty="0">
                <a:ln>
                  <a:noFill/>
                </a:ln>
                <a:solidFill>
                  <a:prstClr val="white"/>
                </a:solidFill>
                <a:effectLst/>
                <a:uLnTx/>
                <a:uFillTx/>
                <a:latin typeface="Arial"/>
                <a:ea typeface="+mn-ea"/>
                <a:cs typeface="Arial"/>
              </a:endParaRPr>
            </a:p>
          </p:txBody>
        </p:sp>
        <p:sp>
          <p:nvSpPr>
            <p:cNvPr id="30" name="object 22"/>
            <p:cNvSpPr txBox="1"/>
            <p:nvPr/>
          </p:nvSpPr>
          <p:spPr>
            <a:xfrm>
              <a:off x="-627159" y="1981904"/>
              <a:ext cx="2038084" cy="248658"/>
            </a:xfrm>
            <a:prstGeom prst="rect">
              <a:avLst/>
            </a:prstGeom>
          </p:spPr>
          <p:txBody>
            <a:bodyPr vert="horz" wrap="square" lIns="0" tIns="0" rIns="0" bIns="0" rtlCol="0">
              <a:spAutoFit/>
            </a:bodyPr>
            <a:lstStyle/>
            <a:p>
              <a:pPr marL="5773" marR="128702" lvl="0" indent="0" algn="ctr" defTabSz="456094" rtl="0" eaLnBrk="1" fontAlgn="auto" latinLnBrk="0" hangingPunct="1">
                <a:lnSpc>
                  <a:spcPct val="100800"/>
                </a:lnSpc>
                <a:spcBef>
                  <a:spcPts val="0"/>
                </a:spcBef>
                <a:spcAft>
                  <a:spcPts val="0"/>
                </a:spcAft>
                <a:buClrTx/>
                <a:buSzTx/>
                <a:buFontTx/>
                <a:buNone/>
                <a:tabLst/>
                <a:defRPr/>
              </a:pPr>
              <a:r>
                <a:rPr lang="ru-RU" sz="800" b="1" i="0" u="none" strike="noStrike" kern="1200" cap="none" spc="0" normalizeH="0" dirty="0">
                  <a:ln>
                    <a:noFill/>
                  </a:ln>
                  <a:solidFill>
                    <a:prstClr val="white"/>
                  </a:solidFill>
                  <a:effectLst/>
                  <a:uLnTx/>
                  <a:uFillTx/>
                  <a:latin typeface="Arial"/>
                  <a:ea typeface="+mn-ea"/>
                  <a:cs typeface="Arial"/>
                </a:rPr>
                <a:t>Gwanghwamun D-Tower, </a:t>
              </a:r>
              <a:br>
                <a:rPr kumimoji="0" lang="ru-RU" sz="800" b="1" i="0" u="none" strike="noStrike" kern="1200" cap="none" spc="0" normalizeH="0" baseline="0" dirty="0">
                  <a:ln>
                    <a:noFill/>
                  </a:ln>
                  <a:solidFill>
                    <a:prstClr val="white"/>
                  </a:solidFill>
                  <a:effectLst/>
                  <a:uLnTx/>
                  <a:uFillTx/>
                  <a:latin typeface="Arial"/>
                  <a:ea typeface="+mn-ea"/>
                  <a:cs typeface="Arial"/>
                </a:rPr>
              </a:br>
              <a:r>
                <a:rPr lang="ru-RU" sz="800" b="1" i="0" u="none" strike="noStrike" kern="1200" cap="none" spc="0" normalizeH="0" dirty="0">
                  <a:ln>
                    <a:noFill/>
                  </a:ln>
                  <a:solidFill>
                    <a:prstClr val="white"/>
                  </a:solidFill>
                  <a:effectLst/>
                  <a:uLnTx/>
                  <a:uFillTx/>
                  <a:latin typeface="Arial"/>
                  <a:ea typeface="+mn-ea"/>
                  <a:cs typeface="Arial"/>
                </a:rPr>
                <a:t>Южная Корея</a:t>
              </a:r>
              <a:endParaRPr kumimoji="0" lang="ru-RU" sz="500" b="1" i="0" u="none" strike="noStrike" kern="1200" cap="none" spc="0" normalizeH="0" baseline="0" dirty="0">
                <a:ln>
                  <a:noFill/>
                </a:ln>
                <a:solidFill>
                  <a:prstClr val="white"/>
                </a:solidFill>
                <a:effectLst/>
                <a:uLnTx/>
                <a:uFillTx/>
                <a:latin typeface="Arial"/>
                <a:ea typeface="+mn-ea"/>
                <a:cs typeface="Arial"/>
              </a:endParaRPr>
            </a:p>
          </p:txBody>
        </p:sp>
        <p:pic>
          <p:nvPicPr>
            <p:cNvPr id="31" name="Picture 30" descr="D-tower1.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9276" y="1139558"/>
              <a:ext cx="1338104" cy="762130"/>
            </a:xfrm>
            <a:prstGeom prst="rect">
              <a:avLst/>
            </a:prstGeom>
          </p:spPr>
        </p:pic>
        <p:sp>
          <p:nvSpPr>
            <p:cNvPr id="32" name="object 24"/>
            <p:cNvSpPr txBox="1"/>
            <p:nvPr/>
          </p:nvSpPr>
          <p:spPr>
            <a:xfrm>
              <a:off x="-2171103" y="1972181"/>
              <a:ext cx="1328605" cy="338554"/>
            </a:xfrm>
            <a:prstGeom prst="rect">
              <a:avLst/>
            </a:prstGeom>
          </p:spPr>
          <p:txBody>
            <a:bodyPr vert="horz" wrap="square" lIns="0" tIns="0" rIns="0" bIns="0" rtlCol="0">
              <a:spAutoFit/>
            </a:bodyPr>
            <a:lstStyle/>
            <a:p>
              <a:pPr marL="5773" marR="0" lvl="0" indent="0" algn="ctr" defTabSz="456094" rtl="0" eaLnBrk="1" fontAlgn="auto" latinLnBrk="0" hangingPunct="1">
                <a:lnSpc>
                  <a:spcPct val="100000"/>
                </a:lnSpc>
                <a:spcBef>
                  <a:spcPts val="0"/>
                </a:spcBef>
                <a:spcAft>
                  <a:spcPts val="0"/>
                </a:spcAft>
                <a:buClrTx/>
                <a:buSzTx/>
                <a:buFontTx/>
                <a:buNone/>
                <a:tabLst/>
                <a:defRPr/>
              </a:pPr>
              <a:r>
                <a:rPr lang="ru-RU" sz="800" b="1" i="0" u="none" strike="noStrike" kern="1200" cap="none" spc="0" normalizeH="0" dirty="0">
                  <a:ln>
                    <a:noFill/>
                  </a:ln>
                  <a:solidFill>
                    <a:prstClr val="white"/>
                  </a:solidFill>
                  <a:effectLst/>
                  <a:uLnTx/>
                  <a:uFillTx/>
                  <a:latin typeface="Arial"/>
                  <a:ea typeface="+mn-ea"/>
                  <a:cs typeface="Arial"/>
                </a:rPr>
                <a:t>Офис премьер-министра, Малайзия </a:t>
              </a:r>
              <a:br>
                <a:rPr kumimoji="0" lang="ru-RU" sz="500" b="1" i="0" u="none" strike="noStrike" kern="1200" cap="none" spc="0" normalizeH="0" baseline="0" dirty="0">
                  <a:ln>
                    <a:noFill/>
                  </a:ln>
                  <a:solidFill>
                    <a:prstClr val="white"/>
                  </a:solidFill>
                  <a:effectLst/>
                  <a:uLnTx/>
                  <a:uFillTx/>
                  <a:latin typeface="Arial"/>
                  <a:ea typeface="+mn-ea"/>
                  <a:cs typeface="Arial"/>
                </a:rPr>
              </a:br>
              <a:endParaRPr kumimoji="0" lang="ru-RU" sz="600" b="1" i="0" u="none" strike="noStrike" kern="1200" cap="none" spc="0" normalizeH="0" baseline="0" dirty="0">
                <a:ln>
                  <a:noFill/>
                </a:ln>
                <a:solidFill>
                  <a:prstClr val="white"/>
                </a:solidFill>
                <a:effectLst/>
                <a:uLnTx/>
                <a:uFillTx/>
                <a:latin typeface="Arial"/>
                <a:ea typeface="+mn-ea"/>
                <a:cs typeface="Arial"/>
              </a:endParaRPr>
            </a:p>
          </p:txBody>
        </p:sp>
        <p:pic>
          <p:nvPicPr>
            <p:cNvPr id="33" name="Picture 32" descr="Perdana_Putra.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152080" y="1147812"/>
              <a:ext cx="1305758" cy="768222"/>
            </a:xfrm>
            <a:prstGeom prst="rect">
              <a:avLst/>
            </a:prstGeom>
          </p:spPr>
        </p:pic>
        <p:pic>
          <p:nvPicPr>
            <p:cNvPr id="34" name="Picture 33"/>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059708" y="1140241"/>
              <a:ext cx="1326490" cy="768528"/>
            </a:xfrm>
            <a:prstGeom prst="rect">
              <a:avLst/>
            </a:prstGeom>
          </p:spPr>
        </p:pic>
      </p:grpSp>
      <p:pic>
        <p:nvPicPr>
          <p:cNvPr id="35" name="Picture 2"/>
          <p:cNvPicPr>
            <a:picLocks noChangeAspect="1" noChangeArrowheads="1"/>
          </p:cNvPicPr>
          <p:nvPr/>
        </p:nvPicPr>
        <p:blipFill>
          <a:blip r:embed="rId9" cstate="print"/>
          <a:srcRect/>
          <a:stretch>
            <a:fillRect/>
          </a:stretch>
        </p:blipFill>
        <p:spPr bwMode="auto">
          <a:xfrm>
            <a:off x="387078" y="2644132"/>
            <a:ext cx="1193006" cy="335756"/>
          </a:xfrm>
          <a:prstGeom prst="rect">
            <a:avLst/>
          </a:prstGeom>
          <a:noFill/>
          <a:ln w="9525">
            <a:noFill/>
            <a:miter lim="800000"/>
            <a:headEnd/>
            <a:tailEnd/>
          </a:ln>
        </p:spPr>
      </p:pic>
      <p:sp>
        <p:nvSpPr>
          <p:cNvPr id="36" name="TextBox 35"/>
          <p:cNvSpPr txBox="1"/>
          <p:nvPr/>
        </p:nvSpPr>
        <p:spPr>
          <a:xfrm>
            <a:off x="1641473" y="2636519"/>
            <a:ext cx="3289450" cy="377018"/>
          </a:xfrm>
          <a:prstGeom prst="rect">
            <a:avLst/>
          </a:prstGeom>
          <a:noFill/>
        </p:spPr>
        <p:txBody>
          <a:bodyPr wrap="square" lIns="68571" tIns="34286" rIns="68571" bIns="34286"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ru-RU" sz="1100" b="1" i="0" u="none" strike="noStrike" kern="0" cap="none" spc="0" normalizeH="0" dirty="0">
                <a:ln>
                  <a:noFill/>
                </a:ln>
                <a:solidFill>
                  <a:prstClr val="white"/>
                </a:solidFill>
                <a:effectLst/>
                <a:uLnTx/>
                <a:uFillTx/>
                <a:latin typeface="Arial"/>
                <a:ea typeface="+mn-ea"/>
                <a:cs typeface="+mn-cs"/>
              </a:rPr>
              <a:t>№ 1</a:t>
            </a:r>
            <a:r>
              <a:rPr lang="ru-RU" sz="900" b="0" i="0" u="none" strike="noStrike" kern="0" cap="none" spc="0" normalizeH="0" dirty="0">
                <a:ln>
                  <a:noFill/>
                </a:ln>
                <a:solidFill>
                  <a:prstClr val="white"/>
                </a:solidFill>
                <a:effectLst/>
                <a:uLnTx/>
                <a:uFillTx/>
                <a:latin typeface="Arial"/>
                <a:ea typeface="+mn-ea"/>
                <a:cs typeface="+mn-cs"/>
              </a:rPr>
              <a:t> в рейтинговом отчете Navigant по системам управления энергопотреблением зданий, 2016 год</a:t>
            </a:r>
          </a:p>
        </p:txBody>
      </p:sp>
      <p:pic>
        <p:nvPicPr>
          <p:cNvPr id="11" name="Picture 10" descr="schneider_LIO_Life-Green_RGB.png"/>
          <p:cNvPicPr>
            <a:picLocks noChangeAspect="1"/>
          </p:cNvPicPr>
          <p:nvPr/>
        </p:nvPicPr>
        <p:blipFill>
          <a:blip r:embed="rId10" cstate="print">
            <a:biLevel thresh="25000"/>
            <a:extLst>
              <a:ext uri="{28A0092B-C50C-407E-A947-70E740481C1C}">
                <a14:useLocalDpi xmlns:a14="http://schemas.microsoft.com/office/drawing/2010/main"/>
              </a:ext>
            </a:extLst>
          </a:blip>
          <a:stretch>
            <a:fillRect/>
          </a:stretch>
        </p:blipFill>
        <p:spPr>
          <a:xfrm>
            <a:off x="6788738" y="4494997"/>
            <a:ext cx="2041798" cy="562953"/>
          </a:xfrm>
          <a:prstGeom prst="rect">
            <a:avLst/>
          </a:prstGeom>
        </p:spPr>
      </p:pic>
      <p:sp>
        <p:nvSpPr>
          <p:cNvPr id="14" name="Rectangle 13"/>
          <p:cNvSpPr/>
          <p:nvPr/>
        </p:nvSpPr>
        <p:spPr>
          <a:xfrm>
            <a:off x="0" y="0"/>
            <a:ext cx="9144000" cy="92120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691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white"/>
              </a:solidFill>
              <a:effectLst/>
              <a:uLnTx/>
              <a:uFillTx/>
              <a:latin typeface="Arial"/>
              <a:ea typeface="+mn-ea"/>
              <a:cs typeface="+mn-cs"/>
            </a:endParaRPr>
          </a:p>
        </p:txBody>
      </p:sp>
      <p:sp>
        <p:nvSpPr>
          <p:cNvPr id="16" name="object 3"/>
          <p:cNvSpPr/>
          <p:nvPr/>
        </p:nvSpPr>
        <p:spPr>
          <a:xfrm flipH="1">
            <a:off x="2383" y="913897"/>
            <a:ext cx="9139238" cy="97147"/>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alpha val="58000"/>
            </a:schemeClr>
          </a:solidFill>
        </p:spPr>
        <p:txBody>
          <a:bodyPr wrap="square" lIns="0" tIns="0" rIns="0" bIns="0" rtlCol="0"/>
          <a:lstStyle/>
          <a:p>
            <a:pPr marL="0" marR="0" lvl="0" indent="0" algn="l" defTabSz="456258"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dirty="0">
              <a:ln>
                <a:noFill/>
              </a:ln>
              <a:solidFill>
                <a:prstClr val="black"/>
              </a:solidFill>
              <a:effectLst/>
              <a:uLnTx/>
              <a:uFillTx/>
              <a:latin typeface="Arial Rounded MT Std" panose="020F0502020102020204" pitchFamily="34" charset="0"/>
              <a:ea typeface="+mn-ea"/>
              <a:cs typeface="+mn-cs"/>
            </a:endParaRPr>
          </a:p>
        </p:txBody>
      </p:sp>
      <p:sp>
        <p:nvSpPr>
          <p:cNvPr id="25" name="Slide Number Placeholder 5"/>
          <p:cNvSpPr>
            <a:spLocks noGrp="1"/>
          </p:cNvSpPr>
          <p:nvPr>
            <p:ph type="sldNum" sz="quarter" idx="4294967295"/>
          </p:nvPr>
        </p:nvSpPr>
        <p:spPr>
          <a:xfrm>
            <a:off x="2402784" y="4749170"/>
            <a:ext cx="525690" cy="92333"/>
          </a:xfrm>
          <a:prstGeom prst="rect">
            <a:avLst/>
          </a:prstGeom>
        </p:spPr>
        <p:txBody>
          <a:bodyPr lIns="0" tIns="0" rIns="0" bIns="0" rtlCol="0"/>
          <a:lstStyle/>
          <a:p>
            <a:pPr marL="0" marR="0" lvl="0" indent="0" algn="l" defTabSz="456918"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prstClr val="white"/>
                </a:solidFill>
                <a:effectLst/>
                <a:uLnTx/>
                <a:uFillTx/>
                <a:latin typeface="Arial"/>
                <a:ea typeface="+mn-ea"/>
                <a:cs typeface="+mn-cs"/>
              </a:rPr>
              <a:t>Страница </a:t>
            </a:r>
            <a:fld id="{5A9C12DC-491F-9444-86A2-13AC5C62A2FC}" type="slidenum">
              <a:rPr kumimoji="0" lang="ru-RU" sz="600" b="0" i="0" u="none" strike="noStrike" kern="1200" cap="none" spc="0" normalizeH="0" baseline="0" smtClean="0">
                <a:ln>
                  <a:noFill/>
                </a:ln>
                <a:solidFill>
                  <a:prstClr val="white"/>
                </a:solidFill>
                <a:effectLst/>
                <a:uLnTx/>
                <a:uFillTx/>
                <a:latin typeface="Arial"/>
                <a:ea typeface="+mn-ea"/>
                <a:cs typeface="+mn-cs"/>
              </a:rPr>
              <a:pPr marL="0" marR="0" lvl="0" indent="0" algn="l" defTabSz="456918" rtl="0" eaLnBrk="1" fontAlgn="auto" latinLnBrk="0" hangingPunct="1">
                <a:lnSpc>
                  <a:spcPct val="100000"/>
                </a:lnSpc>
                <a:spcBef>
                  <a:spcPts val="0"/>
                </a:spcBef>
                <a:spcAft>
                  <a:spcPts val="0"/>
                </a:spcAft>
                <a:buClrTx/>
                <a:buSzTx/>
                <a:buFontTx/>
                <a:buNone/>
                <a:tabLst/>
                <a:defRPr/>
              </a:pPr>
              <a:t>61</a:t>
            </a:fld>
            <a:endParaRPr kumimoji="0" lang="ru-RU" sz="600" b="0" i="0" u="none" strike="noStrike" kern="1200" cap="none" spc="0" normalizeH="0" baseline="0" dirty="0">
              <a:ln>
                <a:noFill/>
              </a:ln>
              <a:solidFill>
                <a:prstClr val="white"/>
              </a:solidFill>
              <a:effectLst/>
              <a:uLnTx/>
              <a:uFillTx/>
              <a:latin typeface="Arial"/>
              <a:ea typeface="+mn-ea"/>
              <a:cs typeface="+mn-cs"/>
            </a:endParaRPr>
          </a:p>
        </p:txBody>
      </p:sp>
      <p:sp>
        <p:nvSpPr>
          <p:cNvPr id="26" name="Footer Placeholder 6"/>
          <p:cNvSpPr>
            <a:spLocks noGrp="1"/>
          </p:cNvSpPr>
          <p:nvPr>
            <p:ph type="ftr" sz="quarter" idx="4294967295"/>
          </p:nvPr>
        </p:nvSpPr>
        <p:spPr>
          <a:xfrm>
            <a:off x="430688" y="4740624"/>
            <a:ext cx="2013409" cy="104841"/>
          </a:xfrm>
          <a:prstGeom prst="rect">
            <a:avLst/>
          </a:prstGeom>
        </p:spPr>
        <p:txBody>
          <a:bodyPr lIns="0" tIns="0" rIns="0" bIns="0" rtlCol="0"/>
          <a:lstStyle/>
          <a:p>
            <a:pPr marL="0" marR="0" lvl="0" indent="0" algn="l" defTabSz="456918"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prstClr val="white"/>
                </a:solidFill>
                <a:effectLst/>
                <a:uLnTx/>
                <a:uFillTx/>
                <a:latin typeface="Arial"/>
                <a:ea typeface="+mn-ea"/>
                <a:cs typeface="+mn-cs"/>
              </a:rPr>
              <a:t>Интеллектуальная собственность Шнейдер Электрик |</a:t>
            </a:r>
          </a:p>
        </p:txBody>
      </p:sp>
      <p:pic>
        <p:nvPicPr>
          <p:cNvPr id="13" name="Picture 12"/>
          <p:cNvPicPr>
            <a:picLocks noChangeAspect="1"/>
          </p:cNvPicPr>
          <p:nvPr/>
        </p:nvPicPr>
        <p:blipFill>
          <a:blip r:embed="rId11" cstate="print">
            <a:biLevel thresh="25000"/>
            <a:extLst>
              <a:ext uri="{28A0092B-C50C-407E-A947-70E740481C1C}">
                <a14:useLocalDpi xmlns:a14="http://schemas.microsoft.com/office/drawing/2010/main"/>
              </a:ext>
            </a:extLst>
          </a:blip>
          <a:stretch>
            <a:fillRect/>
          </a:stretch>
        </p:blipFill>
        <p:spPr>
          <a:xfrm>
            <a:off x="430688" y="252301"/>
            <a:ext cx="3441275" cy="475882"/>
          </a:xfrm>
          <a:prstGeom prst="rect">
            <a:avLst/>
          </a:prstGeom>
        </p:spPr>
      </p:pic>
      <p:pic>
        <p:nvPicPr>
          <p:cNvPr id="4" name="Picture 3">
            <a:extLst>
              <a:ext uri="{FF2B5EF4-FFF2-40B4-BE49-F238E27FC236}">
                <a16:creationId xmlns:a16="http://schemas.microsoft.com/office/drawing/2014/main" id="{4B87589B-F69D-4CE3-B5EE-D13B857D40DD}"/>
              </a:ext>
            </a:extLst>
          </p:cNvPr>
          <p:cNvPicPr>
            <a:picLocks noChangeAspect="1"/>
          </p:cNvPicPr>
          <p:nvPr/>
        </p:nvPicPr>
        <p:blipFill>
          <a:blip r:embed="rId12"/>
          <a:stretch>
            <a:fillRect/>
          </a:stretch>
        </p:blipFill>
        <p:spPr>
          <a:xfrm>
            <a:off x="5732517" y="3370617"/>
            <a:ext cx="1255899" cy="797585"/>
          </a:xfrm>
          <a:prstGeom prst="rect">
            <a:avLst/>
          </a:prstGeom>
        </p:spPr>
      </p:pic>
    </p:spTree>
    <p:extLst>
      <p:ext uri="{BB962C8B-B14F-4D97-AF65-F5344CB8AC3E}">
        <p14:creationId xmlns:p14="http://schemas.microsoft.com/office/powerpoint/2010/main" val="405342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30615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E7A56B-19C1-45A4-BE59-A7231C576E7C}"/>
              </a:ext>
            </a:extLst>
          </p:cNvPr>
          <p:cNvPicPr>
            <a:picLocks noChangeAspect="1"/>
          </p:cNvPicPr>
          <p:nvPr/>
        </p:nvPicPr>
        <p:blipFill>
          <a:blip r:embed="rId3"/>
          <a:stretch>
            <a:fillRect/>
          </a:stretch>
        </p:blipFill>
        <p:spPr>
          <a:xfrm>
            <a:off x="0" y="0"/>
            <a:ext cx="9144000" cy="5143500"/>
          </a:xfrm>
          <a:prstGeom prst="rect">
            <a:avLst/>
          </a:prstGeom>
        </p:spPr>
      </p:pic>
      <p:sp>
        <p:nvSpPr>
          <p:cNvPr id="2" name="TextBox 1"/>
          <p:cNvSpPr txBox="1"/>
          <p:nvPr/>
        </p:nvSpPr>
        <p:spPr>
          <a:xfrm>
            <a:off x="9625693" y="4229101"/>
            <a:ext cx="184731" cy="369332"/>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MT Std Regular" charset="0"/>
              <a:ea typeface="+mn-ea"/>
              <a:cs typeface="+mn-cs"/>
            </a:endParaRPr>
          </a:p>
        </p:txBody>
      </p:sp>
      <p:sp>
        <p:nvSpPr>
          <p:cNvPr id="83" name="Rectangle 82">
            <a:extLst>
              <a:ext uri="{FF2B5EF4-FFF2-40B4-BE49-F238E27FC236}">
                <a16:creationId xmlns:a16="http://schemas.microsoft.com/office/drawing/2014/main" id="{109B5B84-B523-4394-A040-2F1771E8040F}"/>
              </a:ext>
            </a:extLst>
          </p:cNvPr>
          <p:cNvSpPr/>
          <p:nvPr/>
        </p:nvSpPr>
        <p:spPr>
          <a:xfrm>
            <a:off x="-2378" y="-7305"/>
            <a:ext cx="9144000" cy="92120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lang="ru-RU" b="0" i="0" u="none" strike="noStrike" kern="1200" cap="none" spc="0" normalizeH="0" dirty="0">
                <a:ln>
                  <a:noFill/>
                </a:ln>
                <a:solidFill>
                  <a:prstClr val="white"/>
                </a:solidFill>
                <a:effectLst/>
                <a:uLnTx/>
                <a:uFillTx/>
                <a:latin typeface="Arial"/>
                <a:ea typeface="+mn-ea"/>
                <a:cs typeface="+mn-cs"/>
              </a:rPr>
              <a:t> </a:t>
            </a:r>
          </a:p>
          <a:p>
            <a:pPr marL="0" marR="0" lvl="0" indent="0" algn="ctr" defTabSz="457184" rtl="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prstClr val="white"/>
                </a:solidFill>
                <a:effectLst/>
                <a:uLnTx/>
                <a:uFillTx/>
                <a:latin typeface="Arial"/>
                <a:ea typeface="+mn-ea"/>
                <a:cs typeface="+mn-cs"/>
              </a:rPr>
              <a:t>Открытая инновационная платформа для зданий</a:t>
            </a:r>
          </a:p>
          <a:p>
            <a:pPr marL="0" marR="0" lvl="0" indent="0" algn="ctr" defTabSz="457184" rtl="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prstClr val="white"/>
                </a:solidFill>
                <a:effectLst/>
                <a:uLnTx/>
                <a:uFillTx/>
                <a:latin typeface="Arial"/>
                <a:ea typeface="+mn-ea"/>
                <a:cs typeface="+mn-cs"/>
              </a:rPr>
              <a:t>Масштабируемость | Безопасность | Глобальность</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ru-RU" b="1" i="0" u="none" strike="noStrike" kern="1200" cap="none" spc="0" normalizeH="0" baseline="0" dirty="0">
              <a:ln>
                <a:noFill/>
              </a:ln>
              <a:solidFill>
                <a:prstClr val="white"/>
              </a:solidFill>
              <a:effectLst/>
              <a:uLnTx/>
              <a:uFillTx/>
              <a:latin typeface="Arial"/>
              <a:ea typeface="+mn-ea"/>
              <a:cs typeface="+mn-cs"/>
            </a:endParaRPr>
          </a:p>
        </p:txBody>
      </p:sp>
      <p:sp>
        <p:nvSpPr>
          <p:cNvPr id="84" name="object 3">
            <a:extLst>
              <a:ext uri="{FF2B5EF4-FFF2-40B4-BE49-F238E27FC236}">
                <a16:creationId xmlns:a16="http://schemas.microsoft.com/office/drawing/2014/main" id="{571FEB1D-452D-4B5C-89F2-CF0849E4B872}"/>
              </a:ext>
            </a:extLst>
          </p:cNvPr>
          <p:cNvSpPr/>
          <p:nvPr/>
        </p:nvSpPr>
        <p:spPr>
          <a:xfrm flipH="1">
            <a:off x="2385" y="913898"/>
            <a:ext cx="9139237" cy="97147"/>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alpha val="58000"/>
            </a:schemeClr>
          </a:solidFill>
        </p:spPr>
        <p:txBody>
          <a:bodyPr wrap="square" lIns="0" tIns="0" rIns="0" bIns="0" rtlCol="0"/>
          <a:lstStyle/>
          <a:p>
            <a:pPr marL="0" marR="0" lvl="0" indent="0" algn="l" defTabSz="456258"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dirty="0">
              <a:ln>
                <a:noFill/>
              </a:ln>
              <a:solidFill>
                <a:prstClr val="black"/>
              </a:solidFill>
              <a:effectLst/>
              <a:uLnTx/>
              <a:uFillTx/>
              <a:latin typeface="Arial Rounded MT Std" panose="020F0502020102020204" pitchFamily="34" charset="0"/>
              <a:ea typeface="+mn-ea"/>
              <a:cs typeface="+mn-cs"/>
            </a:endParaRPr>
          </a:p>
        </p:txBody>
      </p:sp>
      <p:sp>
        <p:nvSpPr>
          <p:cNvPr id="85" name="Freeform 3">
            <a:extLst>
              <a:ext uri="{FF2B5EF4-FFF2-40B4-BE49-F238E27FC236}">
                <a16:creationId xmlns:a16="http://schemas.microsoft.com/office/drawing/2014/main" id="{79C80402-8FD6-4EAF-BB50-7466D5C85FE7}"/>
              </a:ext>
            </a:extLst>
          </p:cNvPr>
          <p:cNvSpPr/>
          <p:nvPr/>
        </p:nvSpPr>
        <p:spPr>
          <a:xfrm>
            <a:off x="613798" y="3742982"/>
            <a:ext cx="7965000" cy="765438"/>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solidFill>
            <a:srgbClr val="3DCD5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162000" tIns="0" rIns="0" bIns="0" rtlCol="0" anchor="ctr"/>
          <a:lstStyle/>
          <a:p>
            <a:pPr marL="0" marR="0" lvl="0" indent="0" algn="l" defTabSz="513449" rtl="0" eaLnBrk="1" fontAlgn="base" latinLnBrk="0" hangingPunct="1">
              <a:lnSpc>
                <a:spcPct val="100000"/>
              </a:lnSpc>
              <a:spcBef>
                <a:spcPct val="0"/>
              </a:spcBef>
              <a:spcAft>
                <a:spcPct val="0"/>
              </a:spcAft>
              <a:buClrTx/>
              <a:buSzTx/>
              <a:buFontTx/>
              <a:buNone/>
              <a:tabLst/>
              <a:defRPr/>
            </a:pPr>
            <a:r>
              <a:rPr lang="ru-RU" sz="700" b="0" i="0" u="none" strike="noStrike" kern="1200" cap="none" spc="0" normalizeH="0" dirty="0">
                <a:ln>
                  <a:noFill/>
                </a:ln>
                <a:solidFill>
                  <a:prstClr val="white"/>
                </a:solidFill>
                <a:effectLst/>
                <a:uLnTx/>
                <a:uFillTx/>
                <a:latin typeface="Arial"/>
                <a:ea typeface="Arial Rounded MT Std" charset="0"/>
                <a:cs typeface="Arial Rounded MT Std" charset="0"/>
              </a:rPr>
              <a:t>Подключаемые </a:t>
            </a:r>
          </a:p>
          <a:p>
            <a:pPr marL="0" marR="0" lvl="0" indent="0" algn="l" defTabSz="513449" rtl="0" eaLnBrk="1" fontAlgn="base" latinLnBrk="0" hangingPunct="1">
              <a:lnSpc>
                <a:spcPct val="100000"/>
              </a:lnSpc>
              <a:spcBef>
                <a:spcPct val="0"/>
              </a:spcBef>
              <a:spcAft>
                <a:spcPct val="0"/>
              </a:spcAft>
              <a:buClrTx/>
              <a:buSzTx/>
              <a:buFontTx/>
              <a:buNone/>
              <a:tabLst/>
              <a:defRPr/>
            </a:pPr>
            <a:r>
              <a:rPr lang="ru-RU" sz="700" b="0" i="0" u="none" strike="noStrike" kern="1200" cap="none" spc="0" normalizeH="0" dirty="0">
                <a:ln>
                  <a:noFill/>
                </a:ln>
                <a:solidFill>
                  <a:prstClr val="white"/>
                </a:solidFill>
                <a:effectLst/>
                <a:uLnTx/>
                <a:uFillTx/>
                <a:latin typeface="Arial"/>
                <a:ea typeface="Arial Rounded MT Std" charset="0"/>
                <a:cs typeface="Arial Rounded MT Std" charset="0"/>
              </a:rPr>
              <a:t>продукты</a:t>
            </a:r>
          </a:p>
        </p:txBody>
      </p:sp>
      <p:sp>
        <p:nvSpPr>
          <p:cNvPr id="86" name="Freeform 3">
            <a:extLst>
              <a:ext uri="{FF2B5EF4-FFF2-40B4-BE49-F238E27FC236}">
                <a16:creationId xmlns:a16="http://schemas.microsoft.com/office/drawing/2014/main" id="{7768D9B4-E807-44B5-AB68-C46E001DEAD4}"/>
              </a:ext>
            </a:extLst>
          </p:cNvPr>
          <p:cNvSpPr/>
          <p:nvPr/>
        </p:nvSpPr>
        <p:spPr>
          <a:xfrm>
            <a:off x="589501" y="2937497"/>
            <a:ext cx="7965000" cy="765438"/>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solidFill>
            <a:srgbClr val="3DCD5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162000" tIns="0" rIns="0" bIns="0" rtlCol="0" anchor="ctr"/>
          <a:lstStyle/>
          <a:p>
            <a:pPr marL="0" marR="0" lvl="0" indent="0" algn="l" defTabSz="513449" rtl="0" eaLnBrk="1" fontAlgn="base" latinLnBrk="0" hangingPunct="1">
              <a:lnSpc>
                <a:spcPct val="100000"/>
              </a:lnSpc>
              <a:spcBef>
                <a:spcPct val="0"/>
              </a:spcBef>
              <a:spcAft>
                <a:spcPct val="0"/>
              </a:spcAft>
              <a:buClrTx/>
              <a:buSzTx/>
              <a:buFontTx/>
              <a:buNone/>
              <a:tabLst/>
              <a:defRPr/>
            </a:pPr>
            <a:r>
              <a:rPr lang="ru-RU" sz="700" b="0" i="0" u="none" strike="noStrike" kern="1200" cap="none" spc="0" normalizeH="0" dirty="0">
                <a:ln>
                  <a:noFill/>
                </a:ln>
                <a:solidFill>
                  <a:prstClr val="white"/>
                </a:solidFill>
                <a:effectLst/>
                <a:uLnTx/>
                <a:uFillTx/>
                <a:latin typeface="Arial"/>
                <a:ea typeface="Arial Rounded MT Std" charset="0"/>
                <a:cs typeface="Arial Rounded MT Std" charset="0"/>
              </a:rPr>
              <a:t>Управление </a:t>
            </a:r>
          </a:p>
          <a:p>
            <a:pPr marL="0" marR="0" lvl="0" indent="0" algn="l" defTabSz="513449" rtl="0" eaLnBrk="1" fontAlgn="base" latinLnBrk="0" hangingPunct="1">
              <a:lnSpc>
                <a:spcPct val="100000"/>
              </a:lnSpc>
              <a:spcBef>
                <a:spcPct val="0"/>
              </a:spcBef>
              <a:spcAft>
                <a:spcPct val="0"/>
              </a:spcAft>
              <a:buClrTx/>
              <a:buSzTx/>
              <a:buFontTx/>
              <a:buNone/>
              <a:tabLst/>
              <a:defRPr/>
            </a:pPr>
            <a:r>
              <a:rPr lang="ru-RU" sz="700" b="0" i="0" u="none" strike="noStrike" kern="1200" cap="none" spc="0" normalizeH="0" dirty="0">
                <a:ln>
                  <a:noFill/>
                </a:ln>
                <a:solidFill>
                  <a:prstClr val="white"/>
                </a:solidFill>
                <a:effectLst/>
                <a:uLnTx/>
                <a:uFillTx/>
                <a:latin typeface="Arial"/>
                <a:ea typeface="Arial Rounded MT Std" charset="0"/>
                <a:cs typeface="Arial Rounded MT Std" charset="0"/>
              </a:rPr>
              <a:t>сетевой </a:t>
            </a:r>
            <a:br>
              <a:rPr lang="ru-RU" sz="700" b="0" i="0" u="none" strike="noStrike" kern="1200" cap="none" spc="0" normalizeH="0" dirty="0">
                <a:ln>
                  <a:noFill/>
                </a:ln>
                <a:solidFill>
                  <a:prstClr val="white"/>
                </a:solidFill>
                <a:effectLst/>
                <a:uLnTx/>
                <a:uFillTx/>
                <a:latin typeface="Arial"/>
                <a:ea typeface="Arial Rounded MT Std" charset="0"/>
                <a:cs typeface="Arial Rounded MT Std" charset="0"/>
              </a:rPr>
            </a:br>
            <a:r>
              <a:rPr lang="ru-RU" sz="700" b="0" i="0" u="none" strike="noStrike" kern="1200" cap="none" spc="0" normalizeH="0" dirty="0">
                <a:ln>
                  <a:noFill/>
                </a:ln>
                <a:solidFill>
                  <a:prstClr val="white"/>
                </a:solidFill>
                <a:effectLst/>
                <a:uLnTx/>
                <a:uFillTx/>
                <a:latin typeface="Arial"/>
                <a:ea typeface="Arial Rounded MT Std" charset="0"/>
                <a:cs typeface="Arial Rounded MT Std" charset="0"/>
              </a:rPr>
              <a:t>периферией</a:t>
            </a:r>
          </a:p>
        </p:txBody>
      </p:sp>
      <p:sp>
        <p:nvSpPr>
          <p:cNvPr id="87" name="Freeform 68">
            <a:extLst>
              <a:ext uri="{FF2B5EF4-FFF2-40B4-BE49-F238E27FC236}">
                <a16:creationId xmlns:a16="http://schemas.microsoft.com/office/drawing/2014/main" id="{117C16FC-E8F9-43DD-AAE8-24A051FE3261}"/>
              </a:ext>
            </a:extLst>
          </p:cNvPr>
          <p:cNvSpPr/>
          <p:nvPr/>
        </p:nvSpPr>
        <p:spPr>
          <a:xfrm>
            <a:off x="589501" y="2130554"/>
            <a:ext cx="7965000" cy="765438"/>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solidFill>
            <a:srgbClr val="3DCD5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162000" tIns="0" rIns="0" bIns="0" rtlCol="0" anchor="ctr"/>
          <a:lstStyle/>
          <a:p>
            <a:pPr marL="0" marR="0" lvl="0" indent="0" algn="l" defTabSz="513449" rtl="0" eaLnBrk="1" fontAlgn="base" latinLnBrk="0" hangingPunct="1">
              <a:lnSpc>
                <a:spcPct val="100000"/>
              </a:lnSpc>
              <a:spcBef>
                <a:spcPct val="0"/>
              </a:spcBef>
              <a:spcAft>
                <a:spcPct val="0"/>
              </a:spcAft>
              <a:buClrTx/>
              <a:buSzTx/>
              <a:buFontTx/>
              <a:buNone/>
              <a:tabLst/>
              <a:defRPr/>
            </a:pPr>
            <a:r>
              <a:rPr lang="ru-RU" sz="700" b="0" i="0" u="none" strike="noStrike" kern="1200" cap="none" spc="0" normalizeH="0" dirty="0">
                <a:ln>
                  <a:noFill/>
                </a:ln>
                <a:solidFill>
                  <a:prstClr val="white"/>
                </a:solidFill>
                <a:effectLst/>
                <a:uLnTx/>
                <a:uFillTx/>
                <a:latin typeface="Arial"/>
                <a:ea typeface="Arial Rounded MT Std" charset="0"/>
                <a:cs typeface="Arial Rounded MT Std" charset="0"/>
              </a:rPr>
              <a:t>Приложения, </a:t>
            </a:r>
          </a:p>
          <a:p>
            <a:pPr marL="0" marR="0" lvl="0" indent="0" algn="l" defTabSz="513449" rtl="0" eaLnBrk="1" fontAlgn="base" latinLnBrk="0" hangingPunct="1">
              <a:lnSpc>
                <a:spcPct val="100000"/>
              </a:lnSpc>
              <a:spcBef>
                <a:spcPct val="0"/>
              </a:spcBef>
              <a:spcAft>
                <a:spcPct val="0"/>
              </a:spcAft>
              <a:buClrTx/>
              <a:buSzTx/>
              <a:buFontTx/>
              <a:buNone/>
              <a:tabLst/>
              <a:defRPr/>
            </a:pPr>
            <a:r>
              <a:rPr lang="ru-RU" sz="700" b="0" i="0" u="none" strike="noStrike" kern="1200" cap="none" spc="0" normalizeH="0" dirty="0">
                <a:ln>
                  <a:noFill/>
                </a:ln>
                <a:solidFill>
                  <a:prstClr val="white"/>
                </a:solidFill>
                <a:effectLst/>
                <a:uLnTx/>
                <a:uFillTx/>
                <a:latin typeface="Arial"/>
                <a:ea typeface="Arial Rounded MT Std" charset="0"/>
                <a:cs typeface="Arial Rounded MT Std" charset="0"/>
              </a:rPr>
              <a:t>аналитика </a:t>
            </a:r>
            <a:br>
              <a:rPr lang="ru-RU" sz="700" b="0" i="0" u="none" strike="noStrike" kern="1200" cap="none" spc="0" normalizeH="0" dirty="0">
                <a:ln>
                  <a:noFill/>
                </a:ln>
                <a:solidFill>
                  <a:prstClr val="white"/>
                </a:solidFill>
                <a:effectLst/>
                <a:uLnTx/>
                <a:uFillTx/>
                <a:latin typeface="Arial"/>
                <a:ea typeface="Arial Rounded MT Std" charset="0"/>
                <a:cs typeface="Arial Rounded MT Std" charset="0"/>
              </a:rPr>
            </a:br>
            <a:r>
              <a:rPr lang="ru-RU" sz="700" b="0" i="0" u="none" strike="noStrike" kern="1200" cap="none" spc="0" normalizeH="0" dirty="0">
                <a:ln>
                  <a:noFill/>
                </a:ln>
                <a:solidFill>
                  <a:prstClr val="white"/>
                </a:solidFill>
                <a:effectLst/>
                <a:uLnTx/>
                <a:uFillTx/>
                <a:latin typeface="Arial"/>
                <a:ea typeface="Arial Rounded MT Std" charset="0"/>
                <a:cs typeface="Arial Rounded MT Std" charset="0"/>
              </a:rPr>
              <a:t>и сервисы</a:t>
            </a:r>
          </a:p>
        </p:txBody>
      </p:sp>
      <p:sp>
        <p:nvSpPr>
          <p:cNvPr id="88" name="Rectangle 87">
            <a:extLst>
              <a:ext uri="{FF2B5EF4-FFF2-40B4-BE49-F238E27FC236}">
                <a16:creationId xmlns:a16="http://schemas.microsoft.com/office/drawing/2014/main" id="{0F1AA228-A7CD-4323-9F48-05E6B7C392D0}"/>
              </a:ext>
            </a:extLst>
          </p:cNvPr>
          <p:cNvSpPr/>
          <p:nvPr/>
        </p:nvSpPr>
        <p:spPr>
          <a:xfrm>
            <a:off x="289852" y="1825038"/>
            <a:ext cx="8564298" cy="2845300"/>
          </a:xfrm>
          <a:prstGeom prst="rect">
            <a:avLst/>
          </a:prstGeom>
          <a:noFill/>
          <a:ln w="19050" cap="rnd">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lIns="68571" tIns="34286" rIns="68571" bIns="34286" rtlCol="0" anchor="ctr"/>
          <a:lstStyle/>
          <a:p>
            <a:pPr marL="0" marR="0" lvl="0" indent="0" algn="ctr" defTabSz="513449" rtl="0" eaLnBrk="1" fontAlgn="base" latinLnBrk="0" hangingPunct="1">
              <a:lnSpc>
                <a:spcPct val="100000"/>
              </a:lnSpc>
              <a:spcBef>
                <a:spcPct val="0"/>
              </a:spcBef>
              <a:spcAft>
                <a:spcPct val="0"/>
              </a:spcAft>
              <a:buClrTx/>
              <a:buSzTx/>
              <a:buFontTx/>
              <a:buNone/>
              <a:tabLst/>
              <a:defRPr/>
            </a:pPr>
            <a:endParaRPr kumimoji="0" lang="ru-RU" sz="900" b="0" i="0" u="none" strike="noStrike" kern="1200" cap="none" spc="0" normalizeH="0" baseline="0" dirty="0">
              <a:ln>
                <a:noFill/>
              </a:ln>
              <a:solidFill>
                <a:prstClr val="white"/>
              </a:solidFill>
              <a:effectLst/>
              <a:uLnTx/>
              <a:uFillTx/>
              <a:latin typeface="Arial"/>
              <a:ea typeface="+mn-ea"/>
              <a:cs typeface="+mn-cs"/>
            </a:endParaRPr>
          </a:p>
        </p:txBody>
      </p:sp>
      <p:grpSp>
        <p:nvGrpSpPr>
          <p:cNvPr id="89" name="Group 88">
            <a:extLst>
              <a:ext uri="{FF2B5EF4-FFF2-40B4-BE49-F238E27FC236}">
                <a16:creationId xmlns:a16="http://schemas.microsoft.com/office/drawing/2014/main" id="{96BD05F4-CB0C-4D0C-94F3-E040EDEEF1F3}"/>
              </a:ext>
            </a:extLst>
          </p:cNvPr>
          <p:cNvGrpSpPr/>
          <p:nvPr/>
        </p:nvGrpSpPr>
        <p:grpSpPr>
          <a:xfrm>
            <a:off x="1485002" y="2130554"/>
            <a:ext cx="530824" cy="2377590"/>
            <a:chOff x="309293" y="1785377"/>
            <a:chExt cx="781639" cy="4252006"/>
          </a:xfrm>
        </p:grpSpPr>
        <p:sp>
          <p:nvSpPr>
            <p:cNvPr id="90" name="Rectangle 89">
              <a:extLst>
                <a:ext uri="{FF2B5EF4-FFF2-40B4-BE49-F238E27FC236}">
                  <a16:creationId xmlns:a16="http://schemas.microsoft.com/office/drawing/2014/main" id="{4BD58EC7-0274-473A-BA64-1FB07CA3A875}"/>
                </a:ext>
              </a:extLst>
            </p:cNvPr>
            <p:cNvSpPr/>
            <p:nvPr/>
          </p:nvSpPr>
          <p:spPr>
            <a:xfrm rot="16200000">
              <a:off x="-1628185" y="3722901"/>
              <a:ext cx="4251960" cy="377003"/>
            </a:xfrm>
            <a:prstGeom prst="rect">
              <a:avLst/>
            </a:prstGeom>
            <a:solidFill>
              <a:srgbClr val="3DCD58">
                <a:lumMod val="75000"/>
                <a:alpha val="90000"/>
              </a:srgbClr>
            </a:solidFill>
            <a:ln w="9525" cap="flat" cmpd="sng" algn="ctr">
              <a:noFill/>
              <a:prstDash val="solid"/>
            </a:ln>
            <a:effectLst/>
          </p:spPr>
          <p:txBody>
            <a:bodyPr lIns="68553" tIns="34277" rIns="68553" bIns="34277" rtlCol="0" anchor="ctr"/>
            <a:lstStyle/>
            <a:p>
              <a:pPr marL="0" marR="0" lvl="0" indent="0" algn="ctr" defTabSz="256958" rtl="0" eaLnBrk="1" fontAlgn="auto" latinLnBrk="0" hangingPunct="1">
                <a:lnSpc>
                  <a:spcPct val="100000"/>
                </a:lnSpc>
                <a:spcBef>
                  <a:spcPts val="0"/>
                </a:spcBef>
                <a:spcAft>
                  <a:spcPts val="0"/>
                </a:spcAft>
                <a:buClrTx/>
                <a:buSzTx/>
                <a:buFontTx/>
                <a:buNone/>
                <a:tabLst/>
                <a:defRPr/>
              </a:pPr>
              <a:r>
                <a:rPr lang="ru-RU" sz="700" b="1" i="0" u="none" strike="noStrike" kern="0" cap="none" spc="0" normalizeH="0" dirty="0">
                  <a:ln>
                    <a:noFill/>
                  </a:ln>
                  <a:solidFill>
                    <a:prstClr val="white"/>
                  </a:solidFill>
                  <a:effectLst/>
                  <a:uLnTx/>
                  <a:uFillTx/>
                  <a:latin typeface="Arial"/>
                  <a:ea typeface="Arial Rounded MT Std" charset="0"/>
                  <a:cs typeface="Arial Rounded MT Std" charset="0"/>
                </a:rPr>
                <a:t>Комплексная кибербезопасность</a:t>
              </a:r>
            </a:p>
          </p:txBody>
        </p:sp>
        <p:sp>
          <p:nvSpPr>
            <p:cNvPr id="91" name="Rectangle 90">
              <a:extLst>
                <a:ext uri="{FF2B5EF4-FFF2-40B4-BE49-F238E27FC236}">
                  <a16:creationId xmlns:a16="http://schemas.microsoft.com/office/drawing/2014/main" id="{B180E944-E664-4E58-B3F4-480E0BAC5DE3}"/>
                </a:ext>
              </a:extLst>
            </p:cNvPr>
            <p:cNvSpPr/>
            <p:nvPr/>
          </p:nvSpPr>
          <p:spPr>
            <a:xfrm rot="16200000">
              <a:off x="-1223549" y="3722856"/>
              <a:ext cx="4251959" cy="377002"/>
            </a:xfrm>
            <a:prstGeom prst="rect">
              <a:avLst/>
            </a:prstGeom>
            <a:solidFill>
              <a:srgbClr val="3DCD58">
                <a:lumMod val="75000"/>
                <a:alpha val="80000"/>
              </a:srgbClr>
            </a:solidFill>
            <a:ln w="9525" cap="flat" cmpd="sng" algn="ctr">
              <a:noFill/>
              <a:prstDash val="solid"/>
            </a:ln>
            <a:effectLst/>
          </p:spPr>
          <p:txBody>
            <a:bodyPr lIns="68553" tIns="34277" rIns="68553" bIns="34277" rtlCol="0" anchor="ctr"/>
            <a:lstStyle/>
            <a:p>
              <a:pPr marL="0" marR="0" lvl="0" indent="0" algn="ctr" defTabSz="256958" rtl="0" eaLnBrk="1" fontAlgn="auto" latinLnBrk="0" hangingPunct="1">
                <a:lnSpc>
                  <a:spcPct val="100000"/>
                </a:lnSpc>
                <a:spcBef>
                  <a:spcPts val="0"/>
                </a:spcBef>
                <a:spcAft>
                  <a:spcPts val="0"/>
                </a:spcAft>
                <a:buClrTx/>
                <a:buSzTx/>
                <a:buFontTx/>
                <a:buNone/>
                <a:tabLst/>
                <a:defRPr/>
              </a:pPr>
              <a:r>
                <a:rPr lang="ru-RU" sz="700" b="1" i="0" u="none" strike="noStrike" kern="0" cap="none" spc="0" normalizeH="0" dirty="0">
                  <a:ln>
                    <a:noFill/>
                  </a:ln>
                  <a:solidFill>
                    <a:prstClr val="white"/>
                  </a:solidFill>
                  <a:effectLst/>
                  <a:uLnTx/>
                  <a:uFillTx/>
                  <a:latin typeface="Arial"/>
                  <a:ea typeface="Arial Rounded MT Std" charset="0"/>
                  <a:cs typeface="Arial Rounded MT Std" charset="0"/>
                </a:rPr>
                <a:t>Облачная и/или локальная обработка данных</a:t>
              </a:r>
            </a:p>
          </p:txBody>
        </p:sp>
      </p:grpSp>
      <p:sp>
        <p:nvSpPr>
          <p:cNvPr id="92" name="Rectangle 91">
            <a:extLst>
              <a:ext uri="{FF2B5EF4-FFF2-40B4-BE49-F238E27FC236}">
                <a16:creationId xmlns:a16="http://schemas.microsoft.com/office/drawing/2014/main" id="{F26994ED-F9AC-44E1-9779-DD6F704C9ED2}"/>
              </a:ext>
            </a:extLst>
          </p:cNvPr>
          <p:cNvSpPr/>
          <p:nvPr/>
        </p:nvSpPr>
        <p:spPr>
          <a:xfrm>
            <a:off x="536119" y="1876526"/>
            <a:ext cx="1314784" cy="200055"/>
          </a:xfrm>
          <a:prstGeom prst="rect">
            <a:avLst/>
          </a:prstGeom>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ru-RU" sz="700" b="0" i="0" u="none" strike="noStrike" kern="1200" cap="none" spc="0" normalizeH="0" dirty="0">
                <a:ln>
                  <a:noFill/>
                </a:ln>
                <a:solidFill>
                  <a:prstClr val="white"/>
                </a:solidFill>
                <a:effectLst/>
                <a:uLnTx/>
                <a:uFillTx/>
                <a:latin typeface="Arial"/>
                <a:ea typeface="+mn-ea"/>
                <a:cs typeface="+mn-cs"/>
              </a:rPr>
              <a:t>Архитектура EcoStruxure™</a:t>
            </a:r>
          </a:p>
        </p:txBody>
      </p:sp>
      <p:cxnSp>
        <p:nvCxnSpPr>
          <p:cNvPr id="93" name="Elbow Connector 22">
            <a:extLst>
              <a:ext uri="{FF2B5EF4-FFF2-40B4-BE49-F238E27FC236}">
                <a16:creationId xmlns:a16="http://schemas.microsoft.com/office/drawing/2014/main" id="{180F93BF-914D-4E5B-BCBE-E5460B694418}"/>
              </a:ext>
            </a:extLst>
          </p:cNvPr>
          <p:cNvCxnSpPr/>
          <p:nvPr/>
        </p:nvCxnSpPr>
        <p:spPr>
          <a:xfrm>
            <a:off x="8560021" y="2695498"/>
            <a:ext cx="9525" cy="433961"/>
          </a:xfrm>
          <a:prstGeom prst="bentConnector3">
            <a:avLst>
              <a:gd name="adj1" fmla="val 1800000"/>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4" name="Elbow Connector 114">
            <a:extLst>
              <a:ext uri="{FF2B5EF4-FFF2-40B4-BE49-F238E27FC236}">
                <a16:creationId xmlns:a16="http://schemas.microsoft.com/office/drawing/2014/main" id="{3AF50699-99AF-4830-913C-6DB42035A64F}"/>
              </a:ext>
            </a:extLst>
          </p:cNvPr>
          <p:cNvCxnSpPr/>
          <p:nvPr/>
        </p:nvCxnSpPr>
        <p:spPr>
          <a:xfrm>
            <a:off x="8550496" y="3480233"/>
            <a:ext cx="9525" cy="433961"/>
          </a:xfrm>
          <a:prstGeom prst="bentConnector3">
            <a:avLst>
              <a:gd name="adj1" fmla="val 1800000"/>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5" name="Elbow Connector 119">
            <a:extLst>
              <a:ext uri="{FF2B5EF4-FFF2-40B4-BE49-F238E27FC236}">
                <a16:creationId xmlns:a16="http://schemas.microsoft.com/office/drawing/2014/main" id="{5C1031D1-2D2B-4176-A6BA-B202A6C11EB0}"/>
              </a:ext>
            </a:extLst>
          </p:cNvPr>
          <p:cNvCxnSpPr/>
          <p:nvPr/>
        </p:nvCxnSpPr>
        <p:spPr>
          <a:xfrm rot="10800000">
            <a:off x="595120" y="3480234"/>
            <a:ext cx="9525" cy="433961"/>
          </a:xfrm>
          <a:prstGeom prst="bentConnector3">
            <a:avLst>
              <a:gd name="adj1" fmla="val 1800000"/>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6" name="Elbow Connector 122">
            <a:extLst>
              <a:ext uri="{FF2B5EF4-FFF2-40B4-BE49-F238E27FC236}">
                <a16:creationId xmlns:a16="http://schemas.microsoft.com/office/drawing/2014/main" id="{150539D5-B73C-46F1-9C1E-642FA44E86BB}"/>
              </a:ext>
            </a:extLst>
          </p:cNvPr>
          <p:cNvCxnSpPr/>
          <p:nvPr/>
        </p:nvCxnSpPr>
        <p:spPr>
          <a:xfrm rot="10800000">
            <a:off x="583982" y="2695499"/>
            <a:ext cx="9525" cy="433961"/>
          </a:xfrm>
          <a:prstGeom prst="bentConnector3">
            <a:avLst>
              <a:gd name="adj1" fmla="val 1800000"/>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97" name="Group 96">
            <a:extLst>
              <a:ext uri="{FF2B5EF4-FFF2-40B4-BE49-F238E27FC236}">
                <a16:creationId xmlns:a16="http://schemas.microsoft.com/office/drawing/2014/main" id="{D067324A-0CC4-4C31-919D-388DDE5A7185}"/>
              </a:ext>
            </a:extLst>
          </p:cNvPr>
          <p:cNvGrpSpPr/>
          <p:nvPr/>
        </p:nvGrpSpPr>
        <p:grpSpPr>
          <a:xfrm>
            <a:off x="3058743" y="2333289"/>
            <a:ext cx="3304038" cy="492177"/>
            <a:chOff x="2970502" y="1595228"/>
            <a:chExt cx="3304038" cy="492177"/>
          </a:xfrm>
        </p:grpSpPr>
        <p:sp>
          <p:nvSpPr>
            <p:cNvPr id="98" name="TextBox 97">
              <a:extLst>
                <a:ext uri="{FF2B5EF4-FFF2-40B4-BE49-F238E27FC236}">
                  <a16:creationId xmlns:a16="http://schemas.microsoft.com/office/drawing/2014/main" id="{E575A730-06AB-4B79-96BF-BBF56E28DBEA}"/>
                </a:ext>
              </a:extLst>
            </p:cNvPr>
            <p:cNvSpPr txBox="1"/>
            <p:nvPr/>
          </p:nvSpPr>
          <p:spPr>
            <a:xfrm>
              <a:off x="4770641" y="1954370"/>
              <a:ext cx="1503899" cy="123111"/>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342680"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srgbClr val="FFFFFF"/>
                  </a:solidFill>
                  <a:effectLst/>
                  <a:uLnTx/>
                  <a:uFillTx/>
                  <a:latin typeface="Arial"/>
                  <a:ea typeface="Arial Rounded MT Std" charset="0"/>
                  <a:cs typeface="Arial Rounded MT Std" charset="0"/>
                </a:rPr>
                <a:t>EcoStruxure </a:t>
              </a:r>
              <a:br>
                <a:rPr kumimoji="0" lang="ru-RU" altLang="zh-CN" sz="400" b="0" i="0" u="none" strike="noStrike" kern="1200" cap="none" spc="0" normalizeH="0" baseline="0" dirty="0">
                  <a:ln>
                    <a:noFill/>
                  </a:ln>
                  <a:solidFill>
                    <a:srgbClr val="FFFFFF"/>
                  </a:solidFill>
                  <a:effectLst/>
                  <a:uLnTx/>
                  <a:uFillTx/>
                  <a:latin typeface="Arial"/>
                  <a:ea typeface="Arial Rounded MT Std" charset="0"/>
                  <a:cs typeface="Arial Rounded MT Std" charset="0"/>
                </a:rPr>
              </a:br>
              <a:r>
                <a:rPr lang="ru-RU" sz="400" b="0" i="0" u="none" strike="noStrike" kern="1200" cap="none" spc="0" normalizeH="0" dirty="0">
                  <a:ln>
                    <a:noFill/>
                  </a:ln>
                  <a:solidFill>
                    <a:srgbClr val="FFFFFF"/>
                  </a:solidFill>
                  <a:effectLst/>
                  <a:uLnTx/>
                  <a:uFillTx/>
                  <a:latin typeface="Arial"/>
                  <a:ea typeface="Arial Rounded MT Std" charset="0"/>
                  <a:cs typeface="Arial Rounded MT Std" charset="0"/>
                </a:rPr>
                <a:t>Resource Advisor</a:t>
              </a:r>
            </a:p>
          </p:txBody>
        </p:sp>
        <p:sp>
          <p:nvSpPr>
            <p:cNvPr id="99" name="TextBox 98">
              <a:extLst>
                <a:ext uri="{FF2B5EF4-FFF2-40B4-BE49-F238E27FC236}">
                  <a16:creationId xmlns:a16="http://schemas.microsoft.com/office/drawing/2014/main" id="{A9C3D9F6-0F94-4298-B147-DA247F770A87}"/>
                </a:ext>
              </a:extLst>
            </p:cNvPr>
            <p:cNvSpPr txBox="1"/>
            <p:nvPr/>
          </p:nvSpPr>
          <p:spPr>
            <a:xfrm>
              <a:off x="2970502" y="1963395"/>
              <a:ext cx="1139193" cy="123111"/>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342680"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srgbClr val="FFFFFF"/>
                  </a:solidFill>
                  <a:effectLst/>
                  <a:uLnTx/>
                  <a:uFillTx/>
                  <a:latin typeface="Arial"/>
                  <a:ea typeface="Arial Rounded MT Std" charset="0"/>
                  <a:cs typeface="Arial Rounded MT Std" charset="0"/>
                </a:rPr>
                <a:t>EcoStruxure </a:t>
              </a:r>
            </a:p>
            <a:p>
              <a:pPr marL="0" marR="0" lvl="0" indent="0" algn="ctr" defTabSz="342680"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srgbClr val="FFFFFF"/>
                  </a:solidFill>
                  <a:effectLst/>
                  <a:uLnTx/>
                  <a:uFillTx/>
                  <a:latin typeface="Arial"/>
                  <a:ea typeface="Arial Rounded MT Std" charset="0"/>
                  <a:cs typeface="Arial Rounded MT Std" charset="0"/>
                </a:rPr>
                <a:t>Building Advisor</a:t>
              </a:r>
            </a:p>
          </p:txBody>
        </p:sp>
        <p:pic>
          <p:nvPicPr>
            <p:cNvPr id="100" name="Picture 99">
              <a:extLst>
                <a:ext uri="{FF2B5EF4-FFF2-40B4-BE49-F238E27FC236}">
                  <a16:creationId xmlns:a16="http://schemas.microsoft.com/office/drawing/2014/main" id="{3F22FA96-B739-4B3C-A983-C1E4500899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69583" y="1595228"/>
              <a:ext cx="501188" cy="364500"/>
            </a:xfrm>
            <a:prstGeom prst="rect">
              <a:avLst/>
            </a:prstGeom>
          </p:spPr>
        </p:pic>
        <p:sp>
          <p:nvSpPr>
            <p:cNvPr id="101" name="TextBox 100">
              <a:extLst>
                <a:ext uri="{FF2B5EF4-FFF2-40B4-BE49-F238E27FC236}">
                  <a16:creationId xmlns:a16="http://schemas.microsoft.com/office/drawing/2014/main" id="{DCD2BA5C-B78C-4F2C-99EA-F50B1AAA53B2}"/>
                </a:ext>
              </a:extLst>
            </p:cNvPr>
            <p:cNvSpPr txBox="1"/>
            <p:nvPr/>
          </p:nvSpPr>
          <p:spPr>
            <a:xfrm>
              <a:off x="3959006" y="1964294"/>
              <a:ext cx="1241312" cy="123111"/>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342680"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srgbClr val="FFFFFF"/>
                  </a:solidFill>
                  <a:effectLst/>
                  <a:uLnTx/>
                  <a:uFillTx/>
                  <a:latin typeface="Arial"/>
                  <a:ea typeface="Arial Rounded MT Std" charset="0"/>
                  <a:cs typeface="Arial Rounded MT Std" charset="0"/>
                </a:rPr>
                <a:t>EcoStruxure</a:t>
              </a:r>
            </a:p>
            <a:p>
              <a:pPr marL="0" marR="0" lvl="0" indent="0" algn="ctr" defTabSz="342680"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srgbClr val="FFFFFF"/>
                  </a:solidFill>
                  <a:effectLst/>
                  <a:uLnTx/>
                  <a:uFillTx/>
                  <a:latin typeface="Arial"/>
                  <a:ea typeface="Arial Rounded MT Std" charset="0"/>
                  <a:cs typeface="Arial Rounded MT Std" charset="0"/>
                </a:rPr>
                <a:t> Workplace Advisor</a:t>
              </a:r>
            </a:p>
          </p:txBody>
        </p:sp>
      </p:grpSp>
      <p:sp>
        <p:nvSpPr>
          <p:cNvPr id="102" name="TextBox 101">
            <a:extLst>
              <a:ext uri="{FF2B5EF4-FFF2-40B4-BE49-F238E27FC236}">
                <a16:creationId xmlns:a16="http://schemas.microsoft.com/office/drawing/2014/main" id="{A7DE429B-389F-4645-B061-C06B9A52F7A1}"/>
              </a:ext>
            </a:extLst>
          </p:cNvPr>
          <p:cNvSpPr txBox="1"/>
          <p:nvPr/>
        </p:nvSpPr>
        <p:spPr>
          <a:xfrm>
            <a:off x="5848921" y="3484782"/>
            <a:ext cx="960128" cy="184666"/>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342680"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prstClr val="white"/>
                </a:solidFill>
                <a:effectLst/>
                <a:uLnTx/>
                <a:uFillTx/>
                <a:latin typeface="Arial"/>
                <a:ea typeface="Arial Rounded MT Std" charset="0"/>
                <a:cs typeface="Arial Rounded MT Std" charset="0"/>
              </a:rPr>
              <a:t>EcoStruxure </a:t>
            </a:r>
          </a:p>
          <a:p>
            <a:pPr marL="0" marR="0" lvl="0" indent="0" algn="ctr" defTabSz="342680"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prstClr val="white"/>
                </a:solidFill>
                <a:effectLst/>
                <a:uLnTx/>
                <a:uFillTx/>
                <a:latin typeface="Arial"/>
                <a:ea typeface="Arial Rounded MT Std" charset="0"/>
                <a:cs typeface="Arial Rounded MT Std" charset="0"/>
              </a:rPr>
              <a:t>Building Expert</a:t>
            </a:r>
          </a:p>
          <a:p>
            <a:pPr marL="0" marR="0" lvl="0" indent="0" algn="ctr" defTabSz="456932" rtl="0" eaLnBrk="1" fontAlgn="auto" latinLnBrk="0" hangingPunct="1">
              <a:lnSpc>
                <a:spcPct val="100000"/>
              </a:lnSpc>
              <a:spcBef>
                <a:spcPts val="0"/>
              </a:spcBef>
              <a:spcAft>
                <a:spcPts val="0"/>
              </a:spcAft>
              <a:buClrTx/>
              <a:buSzTx/>
              <a:buFontTx/>
              <a:buNone/>
              <a:tabLst/>
              <a:defRPr/>
            </a:pPr>
            <a:endParaRPr kumimoji="0" lang="ru-RU" sz="400" b="0" i="0" u="none" strike="noStrike" kern="1200" cap="none" spc="0" normalizeH="0" baseline="0" dirty="0">
              <a:ln>
                <a:noFill/>
              </a:ln>
              <a:solidFill>
                <a:prstClr val="white"/>
              </a:solidFill>
              <a:effectLst/>
              <a:uLnTx/>
              <a:uFillTx/>
              <a:latin typeface="Arial"/>
              <a:ea typeface="Arial Rounded MT Std" charset="0"/>
              <a:cs typeface="Arial Rounded MT Std" charset="0"/>
            </a:endParaRPr>
          </a:p>
        </p:txBody>
      </p:sp>
      <p:sp>
        <p:nvSpPr>
          <p:cNvPr id="103" name="TextBox 102">
            <a:extLst>
              <a:ext uri="{FF2B5EF4-FFF2-40B4-BE49-F238E27FC236}">
                <a16:creationId xmlns:a16="http://schemas.microsoft.com/office/drawing/2014/main" id="{C58990FB-9FFA-4AB4-99BE-62F76BF63306}"/>
              </a:ext>
            </a:extLst>
          </p:cNvPr>
          <p:cNvSpPr txBox="1"/>
          <p:nvPr/>
        </p:nvSpPr>
        <p:spPr>
          <a:xfrm>
            <a:off x="2930581" y="3480458"/>
            <a:ext cx="694981" cy="246221"/>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342680"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prstClr val="white"/>
                </a:solidFill>
                <a:effectLst/>
                <a:uLnTx/>
                <a:uFillTx/>
                <a:latin typeface="Arial"/>
                <a:ea typeface="Arial Rounded MT Std" charset="0"/>
                <a:cs typeface="Arial Rounded MT Std" charset="0"/>
              </a:rPr>
              <a:t>EcoStruxure </a:t>
            </a:r>
          </a:p>
          <a:p>
            <a:pPr marL="0" marR="0" lvl="0" indent="0" algn="ctr" defTabSz="342680"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prstClr val="white"/>
                </a:solidFill>
                <a:effectLst/>
                <a:uLnTx/>
                <a:uFillTx/>
                <a:latin typeface="Arial"/>
                <a:ea typeface="Arial Rounded MT Std" charset="0"/>
                <a:cs typeface="Arial Rounded MT Std" charset="0"/>
              </a:rPr>
              <a:t>Building Operation</a:t>
            </a:r>
          </a:p>
          <a:p>
            <a:pPr marL="0" marR="0" lvl="0" indent="0" algn="l" defTabSz="456932" rtl="0" eaLnBrk="1" fontAlgn="auto" latinLnBrk="0" hangingPunct="1">
              <a:lnSpc>
                <a:spcPct val="100000"/>
              </a:lnSpc>
              <a:spcBef>
                <a:spcPts val="0"/>
              </a:spcBef>
              <a:spcAft>
                <a:spcPts val="0"/>
              </a:spcAft>
              <a:buClrTx/>
              <a:buSzTx/>
              <a:buFontTx/>
              <a:buNone/>
              <a:tabLst/>
              <a:defRPr/>
            </a:pPr>
            <a:endParaRPr kumimoji="0" lang="ru-RU" sz="400" b="0" i="0" u="none" strike="noStrike" kern="1200" cap="none" spc="0" normalizeH="0" baseline="0" dirty="0">
              <a:ln>
                <a:noFill/>
              </a:ln>
              <a:solidFill>
                <a:prstClr val="white"/>
              </a:solidFill>
              <a:effectLst/>
              <a:uLnTx/>
              <a:uFillTx/>
              <a:latin typeface="Arial"/>
              <a:ea typeface="Arial Rounded MT Std" charset="0"/>
              <a:cs typeface="Arial Rounded MT Std" charset="0"/>
            </a:endParaRPr>
          </a:p>
          <a:p>
            <a:pPr marL="0" marR="0" lvl="0" indent="0" algn="l" defTabSz="456956" rtl="0" eaLnBrk="1" fontAlgn="auto" latinLnBrk="0" hangingPunct="1">
              <a:lnSpc>
                <a:spcPct val="100000"/>
              </a:lnSpc>
              <a:spcBef>
                <a:spcPts val="0"/>
              </a:spcBef>
              <a:spcAft>
                <a:spcPts val="0"/>
              </a:spcAft>
              <a:buClrTx/>
              <a:buSzTx/>
              <a:buFontTx/>
              <a:buNone/>
              <a:tabLst/>
              <a:defRPr/>
            </a:pPr>
            <a:endParaRPr kumimoji="0" lang="ru-RU" sz="400" b="0" i="0" u="none" strike="noStrike" kern="1200" cap="none" spc="0" normalizeH="0" baseline="0" dirty="0">
              <a:ln>
                <a:noFill/>
              </a:ln>
              <a:solidFill>
                <a:prstClr val="white"/>
              </a:solidFill>
              <a:effectLst/>
              <a:uLnTx/>
              <a:uFillTx/>
              <a:latin typeface="Arial"/>
              <a:ea typeface="Arial Rounded MT Std" charset="0"/>
              <a:cs typeface="Arial Rounded MT Std" charset="0"/>
            </a:endParaRPr>
          </a:p>
        </p:txBody>
      </p:sp>
      <p:sp>
        <p:nvSpPr>
          <p:cNvPr id="104" name="Rectangle 103">
            <a:extLst>
              <a:ext uri="{FF2B5EF4-FFF2-40B4-BE49-F238E27FC236}">
                <a16:creationId xmlns:a16="http://schemas.microsoft.com/office/drawing/2014/main" id="{937787AF-F755-4A31-82EC-EE2A402BCDA0}"/>
              </a:ext>
            </a:extLst>
          </p:cNvPr>
          <p:cNvSpPr/>
          <p:nvPr/>
        </p:nvSpPr>
        <p:spPr>
          <a:xfrm>
            <a:off x="3717155" y="3424047"/>
            <a:ext cx="621757" cy="276999"/>
          </a:xfrm>
          <a:prstGeom prst="rect">
            <a:avLst/>
          </a:prstGeom>
        </p:spPr>
        <p:txBody>
          <a:bodyPr wrap="square" rtlCol="0">
            <a:spAutoFit/>
          </a:bodyPr>
          <a:lstStyle/>
          <a:p>
            <a:pPr marL="0" marR="0" lvl="0" indent="0" algn="ctr" defTabSz="456932"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prstClr val="white"/>
                </a:solidFill>
                <a:effectLst/>
                <a:uLnTx/>
                <a:uFillTx/>
                <a:latin typeface="Arial"/>
                <a:ea typeface="Arial Rounded MT Std" charset="0"/>
                <a:cs typeface="Arial Rounded MT Std" charset="0"/>
              </a:rPr>
              <a:t>EcoStruxure </a:t>
            </a:r>
          </a:p>
          <a:p>
            <a:pPr marL="0" marR="0" lvl="0" indent="0" algn="ctr" defTabSz="456932"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prstClr val="white"/>
                </a:solidFill>
                <a:effectLst/>
                <a:uLnTx/>
                <a:uFillTx/>
                <a:latin typeface="Arial"/>
                <a:ea typeface="Arial Rounded MT Std" charset="0"/>
                <a:cs typeface="Arial Rounded MT Std" charset="0"/>
              </a:rPr>
              <a:t>EnergyExpert</a:t>
            </a:r>
          </a:p>
          <a:p>
            <a:pPr marL="0" marR="0" lvl="0" indent="0" algn="l" defTabSz="456956" rtl="0" eaLnBrk="1" fontAlgn="auto" latinLnBrk="0" hangingPunct="1">
              <a:lnSpc>
                <a:spcPct val="100000"/>
              </a:lnSpc>
              <a:spcBef>
                <a:spcPts val="0"/>
              </a:spcBef>
              <a:spcAft>
                <a:spcPts val="0"/>
              </a:spcAft>
              <a:buClrTx/>
              <a:buSzTx/>
              <a:buFontTx/>
              <a:buNone/>
              <a:tabLst/>
              <a:defRPr/>
            </a:pPr>
            <a:endParaRPr kumimoji="0" lang="ru-RU" sz="400" b="0" i="0" u="none" strike="noStrike" kern="1200" cap="none" spc="0" normalizeH="0" baseline="0" dirty="0">
              <a:ln>
                <a:noFill/>
              </a:ln>
              <a:solidFill>
                <a:prstClr val="white"/>
              </a:solidFill>
              <a:effectLst/>
              <a:uLnTx/>
              <a:uFillTx/>
              <a:latin typeface="Arial"/>
              <a:ea typeface="Arial Rounded MT Std" charset="0"/>
              <a:cs typeface="Arial Rounded MT Std" charset="0"/>
            </a:endParaRPr>
          </a:p>
        </p:txBody>
      </p:sp>
      <p:sp>
        <p:nvSpPr>
          <p:cNvPr id="105" name="TextBox 104">
            <a:extLst>
              <a:ext uri="{FF2B5EF4-FFF2-40B4-BE49-F238E27FC236}">
                <a16:creationId xmlns:a16="http://schemas.microsoft.com/office/drawing/2014/main" id="{A7049AFA-5937-4B7F-A84F-4F1A3B55DF04}"/>
              </a:ext>
            </a:extLst>
          </p:cNvPr>
          <p:cNvSpPr txBox="1">
            <a:spLocks noChangeAspect="1"/>
          </p:cNvSpPr>
          <p:nvPr/>
        </p:nvSpPr>
        <p:spPr>
          <a:xfrm>
            <a:off x="2070127" y="3494280"/>
            <a:ext cx="712700" cy="75210"/>
          </a:xfrm>
          <a:prstGeom prst="rect">
            <a:avLst/>
          </a:prstGeom>
          <a:noFill/>
        </p:spPr>
        <p:style>
          <a:lnRef idx="0">
            <a:scrgbClr r="0" g="0" b="0"/>
          </a:lnRef>
          <a:fillRef idx="0">
            <a:scrgbClr r="0" g="0" b="0"/>
          </a:fillRef>
          <a:effectRef idx="0">
            <a:scrgbClr r="0" g="0" b="0"/>
          </a:effectRef>
          <a:fontRef idx="major"/>
        </p:style>
        <p:txBody>
          <a:bodyPr wrap="square" lIns="0" tIns="0" rIns="0"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514241" rtl="0" eaLnBrk="1" fontAlgn="auto" latinLnBrk="0" hangingPunct="1">
              <a:lnSpc>
                <a:spcPct val="80000"/>
              </a:lnSpc>
              <a:spcBef>
                <a:spcPts val="0"/>
              </a:spcBef>
              <a:spcAft>
                <a:spcPts val="0"/>
              </a:spcAft>
              <a:buClrTx/>
              <a:buSzTx/>
              <a:buFontTx/>
              <a:buNone/>
              <a:tabLst/>
              <a:defRPr/>
            </a:pPr>
            <a:r>
              <a:rPr lang="ru-RU" sz="400" b="0" i="0" u="none" strike="noStrike" kern="1200" cap="none" spc="-23" normalizeH="0" dirty="0">
                <a:ln>
                  <a:noFill/>
                </a:ln>
                <a:solidFill>
                  <a:srgbClr val="FFFFFF"/>
                </a:solidFill>
                <a:effectLst/>
                <a:uLnTx/>
                <a:uFillTx/>
                <a:latin typeface="Arial"/>
                <a:ea typeface="Arial Rounded MT Std" charset="0"/>
                <a:cs typeface="Arial Rounded MT Std" charset="0"/>
              </a:rPr>
              <a:t>Серверы SmartX Edge</a:t>
            </a:r>
          </a:p>
        </p:txBody>
      </p:sp>
      <p:grpSp>
        <p:nvGrpSpPr>
          <p:cNvPr id="106" name="Group 43">
            <a:extLst>
              <a:ext uri="{FF2B5EF4-FFF2-40B4-BE49-F238E27FC236}">
                <a16:creationId xmlns:a16="http://schemas.microsoft.com/office/drawing/2014/main" id="{698E43B1-7195-484B-A987-B8FBDBB0C95C}"/>
              </a:ext>
            </a:extLst>
          </p:cNvPr>
          <p:cNvGrpSpPr>
            <a:grpSpLocks noChangeAspect="1"/>
          </p:cNvGrpSpPr>
          <p:nvPr/>
        </p:nvGrpSpPr>
        <p:grpSpPr>
          <a:xfrm>
            <a:off x="2212661" y="3126523"/>
            <a:ext cx="420286" cy="300332"/>
            <a:chOff x="2087563" y="3702050"/>
            <a:chExt cx="690440" cy="414338"/>
          </a:xfrm>
        </p:grpSpPr>
        <p:pic>
          <p:nvPicPr>
            <p:cNvPr id="107" name="Picture 106" descr="AS-P.png">
              <a:extLst>
                <a:ext uri="{FF2B5EF4-FFF2-40B4-BE49-F238E27FC236}">
                  <a16:creationId xmlns:a16="http://schemas.microsoft.com/office/drawing/2014/main" id="{EF922A43-F9E0-4C1C-986B-66B75BB56FD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87563" y="3702050"/>
              <a:ext cx="2984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Picture 107" descr="ASB.png">
              <a:extLst>
                <a:ext uri="{FF2B5EF4-FFF2-40B4-BE49-F238E27FC236}">
                  <a16:creationId xmlns:a16="http://schemas.microsoft.com/office/drawing/2014/main" id="{CA7CF7A3-ED18-4677-AC34-ECEB549E1AB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87465" y="3792538"/>
              <a:ext cx="4905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09" name="Straight Arrow Connector 108">
            <a:extLst>
              <a:ext uri="{FF2B5EF4-FFF2-40B4-BE49-F238E27FC236}">
                <a16:creationId xmlns:a16="http://schemas.microsoft.com/office/drawing/2014/main" id="{0E0996C6-196A-429A-8C85-AFD68931828A}"/>
              </a:ext>
            </a:extLst>
          </p:cNvPr>
          <p:cNvCxnSpPr/>
          <p:nvPr/>
        </p:nvCxnSpPr>
        <p:spPr>
          <a:xfrm flipH="1">
            <a:off x="7458656" y="2642463"/>
            <a:ext cx="0" cy="1435007"/>
          </a:xfrm>
          <a:prstGeom prst="straightConnector1">
            <a:avLst/>
          </a:prstGeom>
          <a:ln w="38100">
            <a:solidFill>
              <a:schemeClr val="bg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pic>
        <p:nvPicPr>
          <p:cNvPr id="110" name="Picture 109">
            <a:extLst>
              <a:ext uri="{FF2B5EF4-FFF2-40B4-BE49-F238E27FC236}">
                <a16:creationId xmlns:a16="http://schemas.microsoft.com/office/drawing/2014/main" id="{CDDA1A8E-2047-41B6-9DD6-27BD035A69A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86717" y="2318782"/>
            <a:ext cx="522034" cy="379661"/>
          </a:xfrm>
          <a:prstGeom prst="rect">
            <a:avLst/>
          </a:prstGeom>
        </p:spPr>
      </p:pic>
      <p:pic>
        <p:nvPicPr>
          <p:cNvPr id="111" name="Picture 110">
            <a:extLst>
              <a:ext uri="{FF2B5EF4-FFF2-40B4-BE49-F238E27FC236}">
                <a16:creationId xmlns:a16="http://schemas.microsoft.com/office/drawing/2014/main" id="{8B9AD454-3500-4B4E-9C75-DD37AD20475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81897" y="2331590"/>
            <a:ext cx="519504" cy="377821"/>
          </a:xfrm>
          <a:prstGeom prst="rect">
            <a:avLst/>
          </a:prstGeom>
        </p:spPr>
      </p:pic>
      <p:pic>
        <p:nvPicPr>
          <p:cNvPr id="112" name="Picture 111">
            <a:extLst>
              <a:ext uri="{FF2B5EF4-FFF2-40B4-BE49-F238E27FC236}">
                <a16:creationId xmlns:a16="http://schemas.microsoft.com/office/drawing/2014/main" id="{C1BB04FA-F285-4814-8A31-7945C4352FD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046291" y="2976102"/>
            <a:ext cx="471515" cy="471515"/>
          </a:xfrm>
          <a:prstGeom prst="rect">
            <a:avLst/>
          </a:prstGeom>
        </p:spPr>
      </p:pic>
      <p:pic>
        <p:nvPicPr>
          <p:cNvPr id="113" name="Picture 112">
            <a:extLst>
              <a:ext uri="{FF2B5EF4-FFF2-40B4-BE49-F238E27FC236}">
                <a16:creationId xmlns:a16="http://schemas.microsoft.com/office/drawing/2014/main" id="{9E418852-683D-489D-8690-DD455F79F64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67514" y="3017070"/>
            <a:ext cx="467712" cy="467712"/>
          </a:xfrm>
          <a:prstGeom prst="rect">
            <a:avLst/>
          </a:prstGeom>
        </p:spPr>
      </p:pic>
      <p:grpSp>
        <p:nvGrpSpPr>
          <p:cNvPr id="114" name="Group 113">
            <a:extLst>
              <a:ext uri="{FF2B5EF4-FFF2-40B4-BE49-F238E27FC236}">
                <a16:creationId xmlns:a16="http://schemas.microsoft.com/office/drawing/2014/main" id="{7E8357A8-3984-42DD-BEDB-1A625F33EBC0}"/>
              </a:ext>
            </a:extLst>
          </p:cNvPr>
          <p:cNvGrpSpPr/>
          <p:nvPr/>
        </p:nvGrpSpPr>
        <p:grpSpPr>
          <a:xfrm>
            <a:off x="1887813" y="3837323"/>
            <a:ext cx="5190173" cy="656567"/>
            <a:chOff x="2727836" y="4162112"/>
            <a:chExt cx="6920229" cy="875422"/>
          </a:xfrm>
        </p:grpSpPr>
        <p:grpSp>
          <p:nvGrpSpPr>
            <p:cNvPr id="115" name="Group 114">
              <a:extLst>
                <a:ext uri="{FF2B5EF4-FFF2-40B4-BE49-F238E27FC236}">
                  <a16:creationId xmlns:a16="http://schemas.microsoft.com/office/drawing/2014/main" id="{D060926E-7AC7-4FF2-9D3A-3B81143738EF}"/>
                </a:ext>
              </a:extLst>
            </p:cNvPr>
            <p:cNvGrpSpPr/>
            <p:nvPr/>
          </p:nvGrpSpPr>
          <p:grpSpPr>
            <a:xfrm>
              <a:off x="2727836" y="4162112"/>
              <a:ext cx="6920229" cy="875422"/>
              <a:chOff x="2954006" y="4185825"/>
              <a:chExt cx="6697535" cy="847252"/>
            </a:xfrm>
          </p:grpSpPr>
          <p:pic>
            <p:nvPicPr>
              <p:cNvPr id="117" name="Picture 116">
                <a:extLst>
                  <a:ext uri="{FF2B5EF4-FFF2-40B4-BE49-F238E27FC236}">
                    <a16:creationId xmlns:a16="http://schemas.microsoft.com/office/drawing/2014/main" id="{A111E7D9-4A94-4637-8964-E4E82852DC2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919477" y="4257851"/>
                <a:ext cx="99345" cy="31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TextBox 117">
                <a:extLst>
                  <a:ext uri="{FF2B5EF4-FFF2-40B4-BE49-F238E27FC236}">
                    <a16:creationId xmlns:a16="http://schemas.microsoft.com/office/drawing/2014/main" id="{A08015E3-E35B-4456-B8B0-8CE5CF0B633F}"/>
                  </a:ext>
                </a:extLst>
              </p:cNvPr>
              <p:cNvSpPr txBox="1">
                <a:spLocks noChangeAspect="1"/>
              </p:cNvSpPr>
              <p:nvPr/>
            </p:nvSpPr>
            <p:spPr>
              <a:xfrm>
                <a:off x="7889014" y="4646456"/>
                <a:ext cx="157459" cy="97053"/>
              </a:xfrm>
              <a:prstGeom prst="rect">
                <a:avLst/>
              </a:prstGeom>
              <a:noFill/>
            </p:spPr>
            <p:style>
              <a:lnRef idx="0">
                <a:scrgbClr r="0" g="0" b="0"/>
              </a:lnRef>
              <a:fillRef idx="0">
                <a:scrgbClr r="0" g="0" b="0"/>
              </a:fillRef>
              <a:effectRef idx="0">
                <a:scrgbClr r="0" g="0" b="0"/>
              </a:effectRef>
              <a:fontRef idx="major"/>
            </p:style>
            <p:txBody>
              <a:bodyPr wrap="none" lIns="0" tIns="0" rIns="0"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514241" rtl="0" eaLnBrk="1" fontAlgn="auto" latinLnBrk="0" hangingPunct="1">
                  <a:lnSpc>
                    <a:spcPct val="80000"/>
                  </a:lnSpc>
                  <a:spcBef>
                    <a:spcPts val="0"/>
                  </a:spcBef>
                  <a:spcAft>
                    <a:spcPts val="0"/>
                  </a:spcAft>
                  <a:buClrTx/>
                  <a:buSzTx/>
                  <a:buFontTx/>
                  <a:buNone/>
                  <a:tabLst>
                    <a:tab pos="210684" algn="l"/>
                  </a:tabLst>
                  <a:defRPr/>
                </a:pPr>
                <a:r>
                  <a:rPr lang="ru-RU" sz="400" b="0" i="0" u="none" strike="noStrike" kern="1200" cap="none" spc="-23" normalizeH="0" dirty="0">
                    <a:ln>
                      <a:noFill/>
                    </a:ln>
                    <a:solidFill>
                      <a:srgbClr val="FFFFFF"/>
                    </a:solidFill>
                    <a:effectLst/>
                    <a:uLnTx/>
                    <a:uFillTx/>
                    <a:latin typeface="Arial"/>
                    <a:ea typeface="Arial Rounded MT Std" charset="0"/>
                    <a:cs typeface="Arial Rounded MT Std" charset="0"/>
                  </a:rPr>
                  <a:t>Altivar</a:t>
                </a:r>
              </a:p>
            </p:txBody>
          </p:sp>
          <p:pic>
            <p:nvPicPr>
              <p:cNvPr id="119" name="Picture 118">
                <a:extLst>
                  <a:ext uri="{FF2B5EF4-FFF2-40B4-BE49-F238E27FC236}">
                    <a16:creationId xmlns:a16="http://schemas.microsoft.com/office/drawing/2014/main" id="{EC8B3518-BBBA-4C65-879C-C325CBFB60CC}"/>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473806" y="4293231"/>
                <a:ext cx="225194" cy="28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 name="TextBox 119">
                <a:extLst>
                  <a:ext uri="{FF2B5EF4-FFF2-40B4-BE49-F238E27FC236}">
                    <a16:creationId xmlns:a16="http://schemas.microsoft.com/office/drawing/2014/main" id="{B2A35A86-CCF4-4E34-905A-A8C98E8AB8F4}"/>
                  </a:ext>
                </a:extLst>
              </p:cNvPr>
              <p:cNvSpPr txBox="1">
                <a:spLocks noChangeAspect="1"/>
              </p:cNvSpPr>
              <p:nvPr/>
            </p:nvSpPr>
            <p:spPr>
              <a:xfrm>
                <a:off x="7438814" y="4639425"/>
                <a:ext cx="309456" cy="97053"/>
              </a:xfrm>
              <a:prstGeom prst="rect">
                <a:avLst/>
              </a:prstGeom>
              <a:noFill/>
            </p:spPr>
            <p:style>
              <a:lnRef idx="0">
                <a:scrgbClr r="0" g="0" b="0"/>
              </a:lnRef>
              <a:fillRef idx="0">
                <a:scrgbClr r="0" g="0" b="0"/>
              </a:fillRef>
              <a:effectRef idx="0">
                <a:scrgbClr r="0" g="0" b="0"/>
              </a:effectRef>
              <a:fontRef idx="major"/>
            </p:style>
            <p:txBody>
              <a:bodyPr wrap="none" lIns="0" tIns="0" rIns="0"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514241" rtl="0" eaLnBrk="1" fontAlgn="auto" latinLnBrk="0" hangingPunct="1">
                  <a:lnSpc>
                    <a:spcPct val="80000"/>
                  </a:lnSpc>
                  <a:spcBef>
                    <a:spcPts val="0"/>
                  </a:spcBef>
                  <a:spcAft>
                    <a:spcPts val="0"/>
                  </a:spcAft>
                  <a:buClrTx/>
                  <a:buSzTx/>
                  <a:buFontTx/>
                  <a:buNone/>
                  <a:tabLst>
                    <a:tab pos="21428" algn="l"/>
                  </a:tabLst>
                  <a:defRPr/>
                </a:pPr>
                <a:r>
                  <a:rPr lang="ru-RU" sz="400" b="0" i="0" u="none" strike="noStrike" kern="1200" cap="none" spc="-23" normalizeH="0" dirty="0">
                    <a:ln>
                      <a:noFill/>
                    </a:ln>
                    <a:solidFill>
                      <a:srgbClr val="FFFFFF"/>
                    </a:solidFill>
                    <a:effectLst/>
                    <a:uLnTx/>
                    <a:uFillTx/>
                    <a:latin typeface="Arial"/>
                    <a:ea typeface="Arial Rounded MT Std" charset="0"/>
                    <a:cs typeface="Arial Rounded MT Std" charset="0"/>
                  </a:rPr>
                  <a:t>PowerLogic</a:t>
                </a:r>
              </a:p>
            </p:txBody>
          </p:sp>
          <p:pic>
            <p:nvPicPr>
              <p:cNvPr id="121" name="Picture 120">
                <a:extLst>
                  <a:ext uri="{FF2B5EF4-FFF2-40B4-BE49-F238E27FC236}">
                    <a16:creationId xmlns:a16="http://schemas.microsoft.com/office/drawing/2014/main" id="{861B8C6C-36AE-4A70-93AF-3E9123FCE582}"/>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285106" y="4279901"/>
                <a:ext cx="181625" cy="295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TextBox 121">
                <a:extLst>
                  <a:ext uri="{FF2B5EF4-FFF2-40B4-BE49-F238E27FC236}">
                    <a16:creationId xmlns:a16="http://schemas.microsoft.com/office/drawing/2014/main" id="{583011C6-4AB1-4393-8C57-5C38B8630CAB}"/>
                  </a:ext>
                </a:extLst>
              </p:cNvPr>
              <p:cNvSpPr txBox="1">
                <a:spLocks noChangeAspect="1"/>
              </p:cNvSpPr>
              <p:nvPr/>
            </p:nvSpPr>
            <p:spPr>
              <a:xfrm>
                <a:off x="7997110" y="4637620"/>
                <a:ext cx="728160" cy="287691"/>
              </a:xfrm>
              <a:prstGeom prst="rect">
                <a:avLst/>
              </a:prstGeom>
              <a:noFill/>
            </p:spPr>
            <p:style>
              <a:lnRef idx="0">
                <a:scrgbClr r="0" g="0" b="0"/>
              </a:lnRef>
              <a:fillRef idx="0">
                <a:scrgbClr r="0" g="0" b="0"/>
              </a:fillRef>
              <a:effectRef idx="0">
                <a:scrgbClr r="0" g="0" b="0"/>
              </a:effectRef>
              <a:fontRef idx="major"/>
            </p:style>
            <p:txBody>
              <a:bodyPr wrap="square" lIns="0" tIns="0" rIns="0"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514241" rtl="0" eaLnBrk="1" fontAlgn="auto" latinLnBrk="0" hangingPunct="1">
                  <a:lnSpc>
                    <a:spcPct val="80000"/>
                  </a:lnSpc>
                  <a:spcBef>
                    <a:spcPts val="0"/>
                  </a:spcBef>
                  <a:spcAft>
                    <a:spcPts val="0"/>
                  </a:spcAft>
                  <a:buClrTx/>
                  <a:buSzTx/>
                  <a:buFontTx/>
                  <a:buNone/>
                  <a:tabLst/>
                  <a:defRPr/>
                </a:pPr>
                <a:r>
                  <a:rPr lang="ru-RU" sz="400" b="0" i="0" u="none" strike="noStrike" kern="1200" cap="none" spc="-23" normalizeH="0" dirty="0">
                    <a:ln>
                      <a:noFill/>
                    </a:ln>
                    <a:solidFill>
                      <a:srgbClr val="FFFFFF"/>
                    </a:solidFill>
                    <a:effectLst/>
                    <a:uLnTx/>
                    <a:uFillTx/>
                    <a:latin typeface="Arial"/>
                    <a:ea typeface="Arial Rounded MT Std" charset="0"/>
                    <a:cs typeface="Arial Rounded MT Std" charset="0"/>
                  </a:rPr>
                  <a:t>Compact </a:t>
                </a:r>
              </a:p>
              <a:p>
                <a:pPr marL="0" marR="0" lvl="0" indent="0" algn="ctr" defTabSz="514241" rtl="0" eaLnBrk="1" fontAlgn="auto" latinLnBrk="0" hangingPunct="1">
                  <a:lnSpc>
                    <a:spcPct val="80000"/>
                  </a:lnSpc>
                  <a:spcBef>
                    <a:spcPts val="0"/>
                  </a:spcBef>
                  <a:spcAft>
                    <a:spcPts val="0"/>
                  </a:spcAft>
                  <a:buClrTx/>
                  <a:buSzTx/>
                  <a:buFontTx/>
                  <a:buNone/>
                  <a:tabLst/>
                  <a:defRPr/>
                </a:pPr>
                <a:r>
                  <a:rPr lang="ru-RU" sz="400" b="0" i="0" u="none" strike="noStrike" kern="1200" cap="none" spc="-23" normalizeH="0" dirty="0">
                    <a:ln>
                      <a:noFill/>
                    </a:ln>
                    <a:solidFill>
                      <a:srgbClr val="FFFFFF"/>
                    </a:solidFill>
                    <a:effectLst/>
                    <a:uLnTx/>
                    <a:uFillTx/>
                    <a:latin typeface="Arial"/>
                    <a:ea typeface="Arial Rounded MT Std" charset="0"/>
                    <a:cs typeface="Arial Rounded MT Std" charset="0"/>
                  </a:rPr>
                  <a:t>(МЭК)</a:t>
                </a:r>
              </a:p>
              <a:p>
                <a:pPr marL="0" marR="0" lvl="0" indent="0" algn="ctr" defTabSz="514241" rtl="0" eaLnBrk="1" fontAlgn="auto" latinLnBrk="0" hangingPunct="1">
                  <a:lnSpc>
                    <a:spcPct val="80000"/>
                  </a:lnSpc>
                  <a:spcBef>
                    <a:spcPts val="0"/>
                  </a:spcBef>
                  <a:spcAft>
                    <a:spcPts val="0"/>
                  </a:spcAft>
                  <a:buClrTx/>
                  <a:buSzTx/>
                  <a:buFontTx/>
                  <a:buNone/>
                  <a:tabLst/>
                  <a:defRPr/>
                </a:pPr>
                <a:r>
                  <a:rPr lang="ru-RU" sz="400" b="0" i="0" u="none" strike="noStrike" kern="1200" cap="none" spc="-23" normalizeH="0" dirty="0">
                    <a:ln>
                      <a:noFill/>
                    </a:ln>
                    <a:solidFill>
                      <a:srgbClr val="FFFFFF"/>
                    </a:solidFill>
                    <a:effectLst/>
                    <a:uLnTx/>
                    <a:uFillTx/>
                    <a:latin typeface="Arial"/>
                    <a:ea typeface="Arial Rounded MT Std" charset="0"/>
                    <a:cs typeface="Arial Rounded MT Std" charset="0"/>
                  </a:rPr>
                  <a:t>Powerpact</a:t>
                </a:r>
              </a:p>
              <a:p>
                <a:pPr marL="0" marR="0" lvl="0" indent="0" algn="ctr" defTabSz="514241" rtl="0" eaLnBrk="1" fontAlgn="auto" latinLnBrk="0" hangingPunct="1">
                  <a:lnSpc>
                    <a:spcPct val="80000"/>
                  </a:lnSpc>
                  <a:spcBef>
                    <a:spcPts val="0"/>
                  </a:spcBef>
                  <a:spcAft>
                    <a:spcPts val="0"/>
                  </a:spcAft>
                  <a:buClrTx/>
                  <a:buSzTx/>
                  <a:buFontTx/>
                  <a:buNone/>
                  <a:tabLst/>
                  <a:defRPr/>
                </a:pPr>
                <a:r>
                  <a:rPr lang="ru-RU" sz="400" b="0" i="0" u="none" strike="noStrike" kern="1200" cap="none" spc="-23" normalizeH="0" dirty="0">
                    <a:ln>
                      <a:noFill/>
                    </a:ln>
                    <a:solidFill>
                      <a:srgbClr val="FFFFFF"/>
                    </a:solidFill>
                    <a:effectLst/>
                    <a:uLnTx/>
                    <a:uFillTx/>
                    <a:latin typeface="Arial"/>
                    <a:ea typeface="Arial Rounded MT Std" charset="0"/>
                    <a:cs typeface="Arial Rounded MT Std" charset="0"/>
                  </a:rPr>
                  <a:t> (NEMA)</a:t>
                </a:r>
              </a:p>
            </p:txBody>
          </p:sp>
          <p:pic>
            <p:nvPicPr>
              <p:cNvPr id="123" name="Picture 122">
                <a:extLst>
                  <a:ext uri="{FF2B5EF4-FFF2-40B4-BE49-F238E27FC236}">
                    <a16:creationId xmlns:a16="http://schemas.microsoft.com/office/drawing/2014/main" id="{614F804B-548C-41FF-BE18-0A7EDB2FF009}"/>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692087" y="4306429"/>
                <a:ext cx="249445" cy="23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 name="TextBox 123">
                <a:extLst>
                  <a:ext uri="{FF2B5EF4-FFF2-40B4-BE49-F238E27FC236}">
                    <a16:creationId xmlns:a16="http://schemas.microsoft.com/office/drawing/2014/main" id="{84586A4D-DFCE-475F-9759-3CB33D74A938}"/>
                  </a:ext>
                </a:extLst>
              </p:cNvPr>
              <p:cNvSpPr txBox="1">
                <a:spLocks noChangeAspect="1"/>
              </p:cNvSpPr>
              <p:nvPr/>
            </p:nvSpPr>
            <p:spPr>
              <a:xfrm>
                <a:off x="8662521" y="4646279"/>
                <a:ext cx="292907" cy="97053"/>
              </a:xfrm>
              <a:prstGeom prst="rect">
                <a:avLst/>
              </a:prstGeom>
              <a:noFill/>
            </p:spPr>
            <p:style>
              <a:lnRef idx="0">
                <a:scrgbClr r="0" g="0" b="0"/>
              </a:lnRef>
              <a:fillRef idx="0">
                <a:scrgbClr r="0" g="0" b="0"/>
              </a:fillRef>
              <a:effectRef idx="0">
                <a:scrgbClr r="0" g="0" b="0"/>
              </a:effectRef>
              <a:fontRef idx="major"/>
            </p:style>
            <p:txBody>
              <a:bodyPr wrap="none" lIns="0" tIns="0" rIns="0"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514241" rtl="0" eaLnBrk="1" fontAlgn="auto" latinLnBrk="0" hangingPunct="1">
                  <a:lnSpc>
                    <a:spcPct val="80000"/>
                  </a:lnSpc>
                  <a:spcBef>
                    <a:spcPts val="0"/>
                  </a:spcBef>
                  <a:spcAft>
                    <a:spcPts val="0"/>
                  </a:spcAft>
                  <a:buClrTx/>
                  <a:buSzTx/>
                  <a:buFontTx/>
                  <a:buNone/>
                  <a:tabLst>
                    <a:tab pos="42849" algn="l"/>
                  </a:tabLst>
                  <a:defRPr/>
                </a:pPr>
                <a:r>
                  <a:rPr lang="ru-RU" sz="400" b="0" i="0" u="none" strike="noStrike" kern="1200" cap="none" spc="-23" normalizeH="0" dirty="0">
                    <a:ln>
                      <a:noFill/>
                    </a:ln>
                    <a:solidFill>
                      <a:srgbClr val="FFFFFF"/>
                    </a:solidFill>
                    <a:effectLst/>
                    <a:uLnTx/>
                    <a:uFillTx/>
                    <a:latin typeface="Arial"/>
                    <a:ea typeface="Arial Rounded MT Std" charset="0"/>
                    <a:cs typeface="Arial Rounded MT Std" charset="0"/>
                  </a:rPr>
                  <a:t>Masterpact</a:t>
                </a:r>
              </a:p>
            </p:txBody>
          </p:sp>
          <p:sp>
            <p:nvSpPr>
              <p:cNvPr id="125" name="TextBox 124">
                <a:extLst>
                  <a:ext uri="{FF2B5EF4-FFF2-40B4-BE49-F238E27FC236}">
                    <a16:creationId xmlns:a16="http://schemas.microsoft.com/office/drawing/2014/main" id="{6B60A74B-5ED3-4ACA-B68B-1CC837DB0B21}"/>
                  </a:ext>
                </a:extLst>
              </p:cNvPr>
              <p:cNvSpPr txBox="1">
                <a:spLocks noChangeAspect="1"/>
              </p:cNvSpPr>
              <p:nvPr/>
            </p:nvSpPr>
            <p:spPr>
              <a:xfrm>
                <a:off x="9028425" y="4668277"/>
                <a:ext cx="623116" cy="287691"/>
              </a:xfrm>
              <a:prstGeom prst="rect">
                <a:avLst/>
              </a:prstGeom>
              <a:noFill/>
            </p:spPr>
            <p:style>
              <a:lnRef idx="0">
                <a:scrgbClr r="0" g="0" b="0"/>
              </a:lnRef>
              <a:fillRef idx="0">
                <a:scrgbClr r="0" g="0" b="0"/>
              </a:fillRef>
              <a:effectRef idx="0">
                <a:scrgbClr r="0" g="0" b="0"/>
              </a:effectRef>
              <a:fontRef idx="major"/>
            </p:style>
            <p:txBody>
              <a:bodyPr wrap="square" lIns="0" tIns="0" rIns="0"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342680" rtl="0" eaLnBrk="1" fontAlgn="auto" latinLnBrk="0" hangingPunct="1">
                  <a:lnSpc>
                    <a:spcPct val="80000"/>
                  </a:lnSpc>
                  <a:spcBef>
                    <a:spcPts val="0"/>
                  </a:spcBef>
                  <a:spcAft>
                    <a:spcPts val="0"/>
                  </a:spcAft>
                  <a:buClrTx/>
                  <a:buSzTx/>
                  <a:buFontTx/>
                  <a:buNone/>
                  <a:tabLst/>
                  <a:defRPr/>
                </a:pPr>
                <a:r>
                  <a:rPr lang="ru-RU" sz="400" b="0" i="0" u="none" strike="noStrike" kern="1200" cap="none" spc="0" normalizeH="0" dirty="0">
                    <a:ln>
                      <a:noFill/>
                    </a:ln>
                    <a:solidFill>
                      <a:srgbClr val="FFFFFF"/>
                    </a:solidFill>
                    <a:effectLst/>
                    <a:uLnTx/>
                    <a:uFillTx/>
                    <a:latin typeface="Arial"/>
                    <a:ea typeface="Arial Rounded MT Std" charset="0"/>
                    <a:cs typeface="Arial Rounded MT Std" charset="0"/>
                  </a:rPr>
                  <a:t>Умные панели (МЭК)</a:t>
                </a:r>
              </a:p>
              <a:p>
                <a:pPr marL="0" marR="0" lvl="0" indent="0" algn="ctr" defTabSz="342680" rtl="0" eaLnBrk="1" fontAlgn="auto" latinLnBrk="0" hangingPunct="1">
                  <a:lnSpc>
                    <a:spcPct val="80000"/>
                  </a:lnSpc>
                  <a:spcBef>
                    <a:spcPts val="0"/>
                  </a:spcBef>
                  <a:spcAft>
                    <a:spcPts val="0"/>
                  </a:spcAft>
                  <a:buClrTx/>
                  <a:buSzTx/>
                  <a:buFontTx/>
                  <a:buNone/>
                  <a:tabLst/>
                  <a:defRPr/>
                </a:pPr>
                <a:r>
                  <a:rPr lang="ru-RU" sz="400" b="0" i="0" u="none" strike="noStrike" kern="1200" cap="none" spc="0" normalizeH="0" dirty="0">
                    <a:ln>
                      <a:noFill/>
                    </a:ln>
                    <a:solidFill>
                      <a:srgbClr val="FFFFFF"/>
                    </a:solidFill>
                    <a:effectLst/>
                    <a:uLnTx/>
                    <a:uFillTx/>
                    <a:latin typeface="Arial"/>
                    <a:ea typeface="Arial Rounded MT Std" charset="0"/>
                    <a:cs typeface="Arial Rounded MT Std" charset="0"/>
                  </a:rPr>
                  <a:t>Умные системы (NEMA)</a:t>
                </a:r>
              </a:p>
            </p:txBody>
          </p:sp>
          <p:pic>
            <p:nvPicPr>
              <p:cNvPr id="126" name="Picture 125">
                <a:extLst>
                  <a:ext uri="{FF2B5EF4-FFF2-40B4-BE49-F238E27FC236}">
                    <a16:creationId xmlns:a16="http://schemas.microsoft.com/office/drawing/2014/main" id="{834C23F8-758E-48CA-8EDE-02925273598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241551" y="4239301"/>
                <a:ext cx="148144" cy="313415"/>
              </a:xfrm>
              <a:prstGeom prst="rect">
                <a:avLst/>
              </a:prstGeom>
            </p:spPr>
          </p:pic>
          <p:sp>
            <p:nvSpPr>
              <p:cNvPr id="127" name="TextBox 126">
                <a:extLst>
                  <a:ext uri="{FF2B5EF4-FFF2-40B4-BE49-F238E27FC236}">
                    <a16:creationId xmlns:a16="http://schemas.microsoft.com/office/drawing/2014/main" id="{8F658C85-33F4-46F3-815A-8B75DCDDBE62}"/>
                  </a:ext>
                </a:extLst>
              </p:cNvPr>
              <p:cNvSpPr txBox="1">
                <a:spLocks noChangeAspect="1"/>
              </p:cNvSpPr>
              <p:nvPr/>
            </p:nvSpPr>
            <p:spPr>
              <a:xfrm>
                <a:off x="6982350" y="4629232"/>
                <a:ext cx="347640" cy="152233"/>
              </a:xfrm>
              <a:prstGeom prst="rect">
                <a:avLst/>
              </a:prstGeom>
              <a:noFill/>
            </p:spPr>
            <p:style>
              <a:lnRef idx="0">
                <a:scrgbClr r="0" g="0" b="0"/>
              </a:lnRef>
              <a:fillRef idx="0">
                <a:scrgbClr r="0" g="0" b="0"/>
              </a:fillRef>
              <a:effectRef idx="0">
                <a:scrgbClr r="0" g="0" b="0"/>
              </a:effectRef>
              <a:fontRef idx="major"/>
            </p:style>
            <p:txBody>
              <a:bodyPr wrap="square" lIns="0" tIns="0" rIns="0" bIns="19294"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385829" rtl="0" eaLnBrk="1" fontAlgn="auto" latinLnBrk="0" hangingPunct="1">
                  <a:lnSpc>
                    <a:spcPct val="80000"/>
                  </a:lnSpc>
                  <a:spcBef>
                    <a:spcPts val="0"/>
                  </a:spcBef>
                  <a:spcAft>
                    <a:spcPts val="0"/>
                  </a:spcAft>
                  <a:buClrTx/>
                  <a:buSzTx/>
                  <a:buFontTx/>
                  <a:buNone/>
                  <a:tabLst/>
                  <a:defRPr/>
                </a:pPr>
                <a:r>
                  <a:rPr lang="ru-RU" sz="400" b="0" i="0" u="none" strike="noStrike" kern="1200" cap="none" spc="-23" normalizeH="0" dirty="0">
                    <a:ln>
                      <a:noFill/>
                    </a:ln>
                    <a:solidFill>
                      <a:srgbClr val="FFFFFF"/>
                    </a:solidFill>
                    <a:effectLst/>
                    <a:uLnTx/>
                    <a:uFillTx/>
                    <a:latin typeface="Arial"/>
                    <a:ea typeface="Arial Rounded MT Std" charset="0"/>
                    <a:cs typeface="Arial Rounded MT Std" charset="0"/>
                  </a:rPr>
                  <a:t>Actassi </a:t>
                </a:r>
                <a:br>
                  <a:rPr kumimoji="0" lang="ru-RU" altLang="zh-CN" sz="400" b="0" i="0" u="none" strike="noStrike" kern="1200" cap="none" spc="-23" normalizeH="0" baseline="0" dirty="0">
                    <a:ln>
                      <a:noFill/>
                    </a:ln>
                    <a:solidFill>
                      <a:srgbClr val="FFFFFF"/>
                    </a:solidFill>
                    <a:effectLst/>
                    <a:uLnTx/>
                    <a:uFillTx/>
                    <a:latin typeface="Arial"/>
                    <a:ea typeface="Arial Rounded MT Std" charset="0"/>
                    <a:cs typeface="Arial Rounded MT Std" charset="0"/>
                  </a:rPr>
                </a:br>
                <a:r>
                  <a:rPr lang="ru-RU" sz="400" b="0" i="0" u="none" strike="noStrike" kern="1200" cap="none" spc="-23" normalizeH="0" dirty="0">
                    <a:ln>
                      <a:noFill/>
                    </a:ln>
                    <a:solidFill>
                      <a:srgbClr val="FFFFFF"/>
                    </a:solidFill>
                    <a:effectLst/>
                    <a:uLnTx/>
                    <a:uFillTx/>
                    <a:latin typeface="Arial"/>
                    <a:ea typeface="Arial Rounded MT Std" charset="0"/>
                    <a:cs typeface="Arial Rounded MT Std" charset="0"/>
                  </a:rPr>
                  <a:t>iFlex</a:t>
                </a:r>
              </a:p>
            </p:txBody>
          </p:sp>
          <p:sp>
            <p:nvSpPr>
              <p:cNvPr id="128" name="TextBox 127">
                <a:extLst>
                  <a:ext uri="{FF2B5EF4-FFF2-40B4-BE49-F238E27FC236}">
                    <a16:creationId xmlns:a16="http://schemas.microsoft.com/office/drawing/2014/main" id="{71561AF1-12A3-4E6C-B859-AEDFD3A3A5A6}"/>
                  </a:ext>
                </a:extLst>
              </p:cNvPr>
              <p:cNvSpPr txBox="1">
                <a:spLocks noChangeAspect="1"/>
              </p:cNvSpPr>
              <p:nvPr/>
            </p:nvSpPr>
            <p:spPr>
              <a:xfrm>
                <a:off x="4892932" y="4643051"/>
                <a:ext cx="294646" cy="215779"/>
              </a:xfrm>
              <a:prstGeom prst="rect">
                <a:avLst/>
              </a:prstGeom>
              <a:noFill/>
            </p:spPr>
            <p:style>
              <a:lnRef idx="0">
                <a:scrgbClr r="0" g="0" b="0"/>
              </a:lnRef>
              <a:fillRef idx="0">
                <a:scrgbClr r="0" g="0" b="0"/>
              </a:fillRef>
              <a:effectRef idx="0">
                <a:scrgbClr r="0" g="0" b="0"/>
              </a:effectRef>
              <a:fontRef idx="major"/>
            </p:style>
            <p:txBody>
              <a:bodyPr wrap="none" lIns="0" tIns="0" rIns="0" bIns="19294"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0" algn="ctr" defTabSz="385829">
                  <a:lnSpc>
                    <a:spcPct val="80000"/>
                  </a:lnSpc>
                  <a:defRPr/>
                </a:pPr>
                <a:r>
                  <a:rPr lang="ru-RU" sz="400" spc="-23" dirty="0">
                    <a:solidFill>
                      <a:srgbClr val="FFFFFF"/>
                    </a:solidFill>
                    <a:ea typeface="Arial Rounded MT Std" charset="0"/>
                    <a:cs typeface="Arial Rounded MT Std" charset="0"/>
                  </a:rPr>
                  <a:t>Клапаны и</a:t>
                </a:r>
              </a:p>
              <a:p>
                <a:pPr lvl="0" algn="ctr" defTabSz="385829">
                  <a:lnSpc>
                    <a:spcPct val="80000"/>
                  </a:lnSpc>
                  <a:defRPr/>
                </a:pPr>
                <a:r>
                  <a:rPr lang="ru-RU" sz="400" spc="-23" dirty="0">
                    <a:solidFill>
                      <a:srgbClr val="FFFFFF"/>
                    </a:solidFill>
                    <a:ea typeface="Arial Rounded MT Std" charset="0"/>
                    <a:cs typeface="Arial Rounded MT Std" charset="0"/>
                  </a:rPr>
                  <a:t>приводы</a:t>
                </a:r>
              </a:p>
              <a:p>
                <a:pPr marL="0" marR="0" lvl="0" indent="0" algn="ctr" defTabSz="385829" rtl="0" eaLnBrk="1" fontAlgn="auto" latinLnBrk="0" hangingPunct="1">
                  <a:lnSpc>
                    <a:spcPct val="80000"/>
                  </a:lnSpc>
                  <a:spcBef>
                    <a:spcPts val="0"/>
                  </a:spcBef>
                  <a:spcAft>
                    <a:spcPts val="0"/>
                  </a:spcAft>
                  <a:buClrTx/>
                  <a:buSzTx/>
                  <a:buFontTx/>
                  <a:buNone/>
                  <a:tabLst/>
                  <a:defRPr/>
                </a:pPr>
                <a:r>
                  <a:rPr lang="ru-RU" sz="400" b="0" i="0" u="none" strike="noStrike" kern="1200" cap="none" spc="-23" normalizeH="0" dirty="0">
                    <a:ln>
                      <a:noFill/>
                    </a:ln>
                    <a:solidFill>
                      <a:srgbClr val="FFFFFF"/>
                    </a:solidFill>
                    <a:effectLst/>
                    <a:uLnTx/>
                    <a:uFillTx/>
                    <a:latin typeface="Arial"/>
                    <a:ea typeface="Arial Rounded MT Std" charset="0"/>
                    <a:cs typeface="Arial Rounded MT Std" charset="0"/>
                  </a:rPr>
                  <a:t>SmartX</a:t>
                </a:r>
              </a:p>
            </p:txBody>
          </p:sp>
          <p:sp>
            <p:nvSpPr>
              <p:cNvPr id="129" name="TextBox 128">
                <a:extLst>
                  <a:ext uri="{FF2B5EF4-FFF2-40B4-BE49-F238E27FC236}">
                    <a16:creationId xmlns:a16="http://schemas.microsoft.com/office/drawing/2014/main" id="{B524BEBB-4E2A-4A15-B1ED-B507CCA9CFFF}"/>
                  </a:ext>
                </a:extLst>
              </p:cNvPr>
              <p:cNvSpPr txBox="1"/>
              <p:nvPr/>
            </p:nvSpPr>
            <p:spPr>
              <a:xfrm>
                <a:off x="5753387" y="4596197"/>
                <a:ext cx="811371" cy="436880"/>
              </a:xfrm>
              <a:prstGeom prst="rect">
                <a:avLst/>
              </a:prstGeom>
              <a:noFill/>
            </p:spPr>
            <p:txBody>
              <a:bodyPr wrap="none" rtlCol="0">
                <a:spAutoFit/>
              </a:bodyPr>
              <a:lstStyle/>
              <a:p>
                <a:pPr lvl="0" algn="ctr" defTabSz="685007">
                  <a:lnSpc>
                    <a:spcPct val="80000"/>
                  </a:lnSpc>
                  <a:defRPr/>
                </a:pPr>
                <a:r>
                  <a:rPr lang="ru-RU" sz="400" spc="-23" dirty="0">
                    <a:solidFill>
                      <a:srgbClr val="FFFFFF"/>
                    </a:solidFill>
                    <a:ea typeface="Arial Rounded MT Std" charset="0"/>
                    <a:cs typeface="Arial Rounded MT Std" charset="0"/>
                  </a:rPr>
                  <a:t>Панели </a:t>
                </a:r>
                <a:br>
                  <a:rPr lang="ru-RU" sz="400" spc="-23" dirty="0">
                    <a:solidFill>
                      <a:srgbClr val="FFFFFF"/>
                    </a:solidFill>
                    <a:ea typeface="Arial Rounded MT Std" charset="0"/>
                    <a:cs typeface="Arial Rounded MT Std" charset="0"/>
                  </a:rPr>
                </a:br>
                <a:r>
                  <a:rPr lang="ru-RU" sz="400" spc="-23" dirty="0">
                    <a:solidFill>
                      <a:srgbClr val="FFFFFF"/>
                    </a:solidFill>
                    <a:ea typeface="Arial Rounded MT Std" charset="0"/>
                    <a:cs typeface="Arial Rounded MT Std" charset="0"/>
                  </a:rPr>
                  <a:t>обнаружения </a:t>
                </a:r>
                <a:br>
                  <a:rPr lang="ru-RU" sz="400" spc="-23" dirty="0">
                    <a:solidFill>
                      <a:srgbClr val="FFFFFF"/>
                    </a:solidFill>
                    <a:ea typeface="Arial Rounded MT Std" charset="0"/>
                    <a:cs typeface="Arial Rounded MT Std" charset="0"/>
                  </a:rPr>
                </a:br>
                <a:r>
                  <a:rPr lang="ru-RU" sz="400" spc="-23" dirty="0">
                    <a:solidFill>
                      <a:srgbClr val="FFFFFF"/>
                    </a:solidFill>
                    <a:ea typeface="Arial Rounded MT Std" charset="0"/>
                    <a:cs typeface="Arial Rounded MT Std" charset="0"/>
                  </a:rPr>
                  <a:t>дыма </a:t>
                </a:r>
                <a:br>
                  <a:rPr lang="ru-RU" sz="400" spc="-23" dirty="0">
                    <a:solidFill>
                      <a:srgbClr val="FFFFFF"/>
                    </a:solidFill>
                    <a:ea typeface="Arial Rounded MT Std" charset="0"/>
                    <a:cs typeface="Arial Rounded MT Std" charset="0"/>
                  </a:rPr>
                </a:br>
                <a:r>
                  <a:rPr lang="ru-RU" sz="400" spc="-23" dirty="0">
                    <a:solidFill>
                      <a:srgbClr val="FFFFFF"/>
                    </a:solidFill>
                    <a:ea typeface="Arial Rounded MT Std" charset="0"/>
                    <a:cs typeface="Arial Rounded MT Std" charset="0"/>
                  </a:rPr>
                  <a:t>SmartX</a:t>
                </a:r>
                <a:r>
                  <a:rPr lang="ru-RU" sz="400" spc="-23" dirty="0">
                    <a:solidFill>
                      <a:srgbClr val="FFFFFF"/>
                    </a:solidFill>
                    <a:latin typeface="Arial"/>
                    <a:ea typeface="Arial Rounded MT Std" charset="0"/>
                    <a:cs typeface="Arial Rounded MT Std" charset="0"/>
                  </a:rPr>
                  <a:t> </a:t>
                </a:r>
                <a:r>
                  <a:rPr lang="ru-RU" sz="400" b="0" i="0" u="none" strike="noStrike" kern="1200" cap="none" spc="-23" normalizeH="0" dirty="0">
                    <a:ln>
                      <a:noFill/>
                    </a:ln>
                    <a:solidFill>
                      <a:srgbClr val="FFFFFF"/>
                    </a:solidFill>
                    <a:effectLst/>
                    <a:uLnTx/>
                    <a:uFillTx/>
                    <a:latin typeface="Arial"/>
                    <a:ea typeface="Arial Rounded MT Std" charset="0"/>
                    <a:cs typeface="Arial Rounded MT Std" charset="0"/>
                  </a:rPr>
                  <a:t>ESMI Sense </a:t>
                </a:r>
                <a:br>
                  <a:rPr kumimoji="0" lang="ru-RU" sz="400" b="0" i="0" u="none" strike="noStrike" kern="1200" cap="none" spc="-23" normalizeH="0" baseline="0" dirty="0">
                    <a:ln>
                      <a:noFill/>
                    </a:ln>
                    <a:solidFill>
                      <a:srgbClr val="FFFFFF"/>
                    </a:solidFill>
                    <a:effectLst/>
                    <a:uLnTx/>
                    <a:uFillTx/>
                    <a:latin typeface="Arial"/>
                    <a:ea typeface="Arial Rounded MT Std" charset="0"/>
                    <a:cs typeface="Arial Rounded MT Std" charset="0"/>
                  </a:rPr>
                </a:br>
                <a:endParaRPr kumimoji="0" lang="ru-RU" sz="400" b="0" i="0" u="none" strike="noStrike" kern="1200" cap="none" spc="-23" normalizeH="0" baseline="0" dirty="0">
                  <a:ln>
                    <a:noFill/>
                  </a:ln>
                  <a:solidFill>
                    <a:srgbClr val="FFFFFF"/>
                  </a:solidFill>
                  <a:effectLst/>
                  <a:uLnTx/>
                  <a:uFillTx/>
                  <a:latin typeface="Arial"/>
                  <a:ea typeface="Arial Rounded MT Std" charset="0"/>
                  <a:cs typeface="Arial Rounded MT Std" charset="0"/>
                </a:endParaRPr>
              </a:p>
            </p:txBody>
          </p:sp>
          <p:pic>
            <p:nvPicPr>
              <p:cNvPr id="130" name="Picture 129">
                <a:extLst>
                  <a:ext uri="{FF2B5EF4-FFF2-40B4-BE49-F238E27FC236}">
                    <a16:creationId xmlns:a16="http://schemas.microsoft.com/office/drawing/2014/main" id="{D4B32302-7AB2-45A9-875E-03036B699D5A}"/>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003651" y="4265095"/>
                <a:ext cx="308774" cy="327675"/>
              </a:xfrm>
              <a:prstGeom prst="rect">
                <a:avLst/>
              </a:prstGeom>
            </p:spPr>
          </p:pic>
          <p:pic>
            <p:nvPicPr>
              <p:cNvPr id="131" name="Picture 130">
                <a:extLst>
                  <a:ext uri="{FF2B5EF4-FFF2-40B4-BE49-F238E27FC236}">
                    <a16:creationId xmlns:a16="http://schemas.microsoft.com/office/drawing/2014/main" id="{FA33C12C-6286-4544-AF1A-9EE35E98432A}"/>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890766" y="4185825"/>
                <a:ext cx="317860" cy="378497"/>
              </a:xfrm>
              <a:prstGeom prst="rect">
                <a:avLst/>
              </a:prstGeom>
            </p:spPr>
          </p:pic>
          <p:pic>
            <p:nvPicPr>
              <p:cNvPr id="132" name="Picture 131" descr="SmartXController Advanced Display_Large_gg.png">
                <a:extLst>
                  <a:ext uri="{FF2B5EF4-FFF2-40B4-BE49-F238E27FC236}">
                    <a16:creationId xmlns:a16="http://schemas.microsoft.com/office/drawing/2014/main" id="{BDB5FF4C-0C2E-4E77-B7D5-59105F71892B}"/>
                  </a:ext>
                </a:extLst>
              </p:cNvPr>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505778" y="4306430"/>
                <a:ext cx="206152" cy="25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ZoneTexte 88">
                <a:extLst>
                  <a:ext uri="{FF2B5EF4-FFF2-40B4-BE49-F238E27FC236}">
                    <a16:creationId xmlns:a16="http://schemas.microsoft.com/office/drawing/2014/main" id="{7735C3F5-A667-4649-8EA7-5138DA1A6DF3}"/>
                  </a:ext>
                </a:extLst>
              </p:cNvPr>
              <p:cNvSpPr txBox="1">
                <a:spLocks noChangeAspect="1"/>
              </p:cNvSpPr>
              <p:nvPr/>
            </p:nvSpPr>
            <p:spPr>
              <a:xfrm>
                <a:off x="4254374" y="4608485"/>
                <a:ext cx="694580" cy="321199"/>
              </a:xfrm>
              <a:prstGeom prst="rect">
                <a:avLst/>
              </a:prstGeom>
              <a:noFill/>
            </p:spPr>
            <p:style>
              <a:lnRef idx="0">
                <a:scrgbClr r="0" g="0" b="0"/>
              </a:lnRef>
              <a:fillRef idx="0">
                <a:scrgbClr r="0" g="0" b="0"/>
              </a:fillRef>
              <a:effectRef idx="0">
                <a:scrgbClr r="0" g="0" b="0"/>
              </a:effectRef>
              <a:fontRef idx="major"/>
            </p:style>
            <p:txBody>
              <a:bodyPr wrap="square" lIns="51426" tIns="25715" rIns="51426"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0" algn="ctr" defTabSz="342752">
                  <a:lnSpc>
                    <a:spcPct val="80000"/>
                  </a:lnSpc>
                  <a:defRPr/>
                </a:pPr>
                <a:r>
                  <a:rPr lang="ru-RU" sz="400" spc="-23" dirty="0">
                    <a:solidFill>
                      <a:srgbClr val="FFFFFF"/>
                    </a:solidFill>
                    <a:ea typeface="Arial Rounded MT Std" charset="0"/>
                    <a:cs typeface="Arial Rounded MT Std" charset="0"/>
                  </a:rPr>
                  <a:t>Расширенный </a:t>
                </a:r>
              </a:p>
              <a:p>
                <a:pPr lvl="0" algn="ctr" defTabSz="342752">
                  <a:lnSpc>
                    <a:spcPct val="80000"/>
                  </a:lnSpc>
                  <a:defRPr/>
                </a:pPr>
                <a:r>
                  <a:rPr lang="ru-RU" sz="400" spc="-23" dirty="0">
                    <a:solidFill>
                      <a:srgbClr val="FFFFFF"/>
                    </a:solidFill>
                    <a:ea typeface="Arial Rounded MT Std" charset="0"/>
                    <a:cs typeface="Arial Rounded MT Std" charset="0"/>
                  </a:rPr>
                  <a:t>дисплей</a:t>
                </a:r>
                <a:br>
                  <a:rPr lang="ru-RU" altLang="zh-CN" sz="400" spc="-23" dirty="0">
                    <a:solidFill>
                      <a:srgbClr val="FFFFFF"/>
                    </a:solidFill>
                    <a:ea typeface="Arial Rounded MT Std" charset="0"/>
                    <a:cs typeface="Arial Rounded MT Std" charset="0"/>
                  </a:rPr>
                </a:br>
                <a:r>
                  <a:rPr lang="ru-RU" sz="400" b="0" i="0" u="none" strike="noStrike" kern="1200" cap="none" spc="-23" normalizeH="0" dirty="0">
                    <a:ln>
                      <a:noFill/>
                    </a:ln>
                    <a:solidFill>
                      <a:srgbClr val="FFFFFF"/>
                    </a:solidFill>
                    <a:effectLst/>
                    <a:uLnTx/>
                    <a:uFillTx/>
                    <a:latin typeface="Arial"/>
                    <a:ea typeface="Arial Rounded MT Std" charset="0"/>
                    <a:cs typeface="Arial Rounded MT Std" charset="0"/>
                  </a:rPr>
                  <a:t>SmartX </a:t>
                </a:r>
                <a:br>
                  <a:rPr kumimoji="0" lang="ru-RU" altLang="zh-CN" sz="400" b="0" i="0" u="none" strike="noStrike" kern="1200" cap="none" spc="-23" normalizeH="0" baseline="0" dirty="0">
                    <a:ln>
                      <a:noFill/>
                    </a:ln>
                    <a:solidFill>
                      <a:srgbClr val="FFFFFF"/>
                    </a:solidFill>
                    <a:effectLst/>
                    <a:uLnTx/>
                    <a:uFillTx/>
                    <a:latin typeface="Arial"/>
                    <a:ea typeface="Arial Rounded MT Std" charset="0"/>
                    <a:cs typeface="Arial Rounded MT Std" charset="0"/>
                  </a:rPr>
                </a:br>
                <a:endParaRPr kumimoji="0" lang="ru-RU" altLang="zh-CN" sz="400" b="0" i="0" u="none" strike="noStrike" kern="1200" cap="none" spc="-23" normalizeH="0" baseline="0" dirty="0">
                  <a:ln>
                    <a:noFill/>
                  </a:ln>
                  <a:solidFill>
                    <a:srgbClr val="FFFFFF"/>
                  </a:solidFill>
                  <a:effectLst/>
                  <a:uLnTx/>
                  <a:uFillTx/>
                  <a:latin typeface="Arial"/>
                  <a:ea typeface="Arial Rounded MT Std" charset="0"/>
                  <a:cs typeface="Arial Rounded MT Std" charset="0"/>
                </a:endParaRPr>
              </a:p>
            </p:txBody>
          </p:sp>
          <p:sp>
            <p:nvSpPr>
              <p:cNvPr id="134" name="TextBox 133">
                <a:extLst>
                  <a:ext uri="{FF2B5EF4-FFF2-40B4-BE49-F238E27FC236}">
                    <a16:creationId xmlns:a16="http://schemas.microsoft.com/office/drawing/2014/main" id="{8DF5FA52-D995-4946-894A-0E5DFCE546ED}"/>
                  </a:ext>
                </a:extLst>
              </p:cNvPr>
              <p:cNvSpPr txBox="1">
                <a:spLocks noChangeAspect="1"/>
              </p:cNvSpPr>
              <p:nvPr/>
            </p:nvSpPr>
            <p:spPr>
              <a:xfrm>
                <a:off x="3545019" y="4643662"/>
                <a:ext cx="493260" cy="224146"/>
              </a:xfrm>
              <a:prstGeom prst="rect">
                <a:avLst/>
              </a:prstGeom>
              <a:noFill/>
            </p:spPr>
            <p:style>
              <a:lnRef idx="0">
                <a:scrgbClr r="0" g="0" b="0"/>
              </a:lnRef>
              <a:fillRef idx="0">
                <a:scrgbClr r="0" g="0" b="0"/>
              </a:fillRef>
              <a:effectRef idx="0">
                <a:scrgbClr r="0" g="0" b="0"/>
              </a:effectRef>
              <a:fontRef idx="major"/>
            </p:style>
            <p:txBody>
              <a:bodyPr wrap="square" lIns="0" tIns="0" rIns="0"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0" algn="ctr" defTabSz="514241">
                  <a:lnSpc>
                    <a:spcPct val="80000"/>
                  </a:lnSpc>
                  <a:defRPr/>
                </a:pPr>
                <a:r>
                  <a:rPr lang="ru-RU" sz="400" spc="-23" dirty="0">
                    <a:solidFill>
                      <a:srgbClr val="FFFFFF"/>
                    </a:solidFill>
                    <a:ea typeface="Arial Rounded MT Std" charset="0"/>
                    <a:cs typeface="Arial Rounded MT Std" charset="0"/>
                  </a:rPr>
                  <a:t>Комнатные датчики </a:t>
                </a:r>
                <a:br>
                  <a:rPr lang="ru-RU" sz="400" spc="-23" dirty="0">
                    <a:solidFill>
                      <a:srgbClr val="FFFFFF"/>
                    </a:solidFill>
                    <a:ea typeface="Arial Rounded MT Std" charset="0"/>
                    <a:cs typeface="Arial Rounded MT Std" charset="0"/>
                  </a:rPr>
                </a:br>
                <a:r>
                  <a:rPr lang="ru-RU" sz="400" spc="-23" dirty="0">
                    <a:solidFill>
                      <a:srgbClr val="FFFFFF"/>
                    </a:solidFill>
                    <a:ea typeface="Arial Rounded MT Std" charset="0"/>
                    <a:cs typeface="Arial Rounded MT Std" charset="0"/>
                  </a:rPr>
                  <a:t>SmartX </a:t>
                </a:r>
                <a:endParaRPr lang="ru-RU" sz="400" b="0" i="0" u="none" strike="noStrike" kern="1200" cap="none" spc="-23" normalizeH="0" dirty="0">
                  <a:ln>
                    <a:noFill/>
                  </a:ln>
                  <a:solidFill>
                    <a:srgbClr val="FFFFFF"/>
                  </a:solidFill>
                  <a:effectLst/>
                  <a:uLnTx/>
                  <a:uFillTx/>
                  <a:latin typeface="Arial"/>
                  <a:ea typeface="Arial Rounded MT Std" charset="0"/>
                  <a:cs typeface="Arial Rounded MT Std" charset="0"/>
                </a:endParaRPr>
              </a:p>
            </p:txBody>
          </p:sp>
          <p:pic>
            <p:nvPicPr>
              <p:cNvPr id="135" name="Picture 134">
                <a:extLst>
                  <a:ext uri="{FF2B5EF4-FFF2-40B4-BE49-F238E27FC236}">
                    <a16:creationId xmlns:a16="http://schemas.microsoft.com/office/drawing/2014/main" id="{A5671E56-AF91-407C-8205-A882EDDA602A}"/>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701659" y="4261306"/>
                <a:ext cx="199301" cy="304853"/>
              </a:xfrm>
              <a:prstGeom prst="rect">
                <a:avLst/>
              </a:prstGeom>
            </p:spPr>
          </p:pic>
          <p:sp>
            <p:nvSpPr>
              <p:cNvPr id="136" name="TextBox 135">
                <a:extLst>
                  <a:ext uri="{FF2B5EF4-FFF2-40B4-BE49-F238E27FC236}">
                    <a16:creationId xmlns:a16="http://schemas.microsoft.com/office/drawing/2014/main" id="{E8C1635D-6EB6-4A8C-AF1E-EA3351DFE1B0}"/>
                  </a:ext>
                </a:extLst>
              </p:cNvPr>
              <p:cNvSpPr txBox="1">
                <a:spLocks noChangeAspect="1"/>
              </p:cNvSpPr>
              <p:nvPr/>
            </p:nvSpPr>
            <p:spPr>
              <a:xfrm>
                <a:off x="2954006" y="4646217"/>
                <a:ext cx="776429" cy="224146"/>
              </a:xfrm>
              <a:prstGeom prst="rect">
                <a:avLst/>
              </a:prstGeom>
              <a:noFill/>
            </p:spPr>
            <p:style>
              <a:lnRef idx="0">
                <a:scrgbClr r="0" g="0" b="0"/>
              </a:lnRef>
              <a:fillRef idx="0">
                <a:scrgbClr r="0" g="0" b="0"/>
              </a:fillRef>
              <a:effectRef idx="0">
                <a:scrgbClr r="0" g="0" b="0"/>
              </a:effectRef>
              <a:fontRef idx="major"/>
            </p:style>
            <p:txBody>
              <a:bodyPr wrap="square" lIns="0" tIns="0" rIns="0"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514241" rtl="0" eaLnBrk="1" fontAlgn="auto" latinLnBrk="0" hangingPunct="1">
                  <a:lnSpc>
                    <a:spcPct val="80000"/>
                  </a:lnSpc>
                  <a:spcBef>
                    <a:spcPts val="0"/>
                  </a:spcBef>
                  <a:spcAft>
                    <a:spcPts val="0"/>
                  </a:spcAft>
                  <a:buClrTx/>
                  <a:buSzTx/>
                  <a:buFontTx/>
                  <a:buNone/>
                  <a:tabLst/>
                  <a:defRPr/>
                </a:pPr>
                <a:r>
                  <a:rPr lang="ru-RU" sz="400" b="0" i="0" u="none" strike="noStrike" kern="1200" cap="none" spc="-23" normalizeH="0" dirty="0">
                    <a:ln>
                      <a:noFill/>
                    </a:ln>
                    <a:solidFill>
                      <a:srgbClr val="FFFFFF"/>
                    </a:solidFill>
                    <a:effectLst/>
                    <a:uLnTx/>
                    <a:uFillTx/>
                    <a:latin typeface="Arial"/>
                    <a:ea typeface="Arial Rounded MT Std" charset="0"/>
                    <a:cs typeface="Arial Rounded MT Std" charset="0"/>
                  </a:rPr>
                  <a:t>Контроллеры </a:t>
                </a:r>
                <a:br>
                  <a:rPr kumimoji="0" lang="ru-RU" altLang="zh-CN" sz="400" b="0" i="0" u="none" strike="noStrike" kern="1200" cap="none" spc="-23" normalizeH="0" baseline="0" dirty="0">
                    <a:ln>
                      <a:noFill/>
                    </a:ln>
                    <a:solidFill>
                      <a:srgbClr val="FFFFFF"/>
                    </a:solidFill>
                    <a:effectLst/>
                    <a:uLnTx/>
                    <a:uFillTx/>
                    <a:latin typeface="Arial"/>
                    <a:ea typeface="Arial Rounded MT Std" charset="0"/>
                    <a:cs typeface="Arial Rounded MT Std" charset="0"/>
                  </a:rPr>
                </a:br>
                <a:r>
                  <a:rPr lang="ru-RU" sz="400" b="0" i="0" u="none" strike="noStrike" kern="1200" cap="none" spc="-23" normalizeH="0" dirty="0">
                    <a:ln>
                      <a:noFill/>
                    </a:ln>
                    <a:solidFill>
                      <a:srgbClr val="FFFFFF"/>
                    </a:solidFill>
                    <a:effectLst/>
                    <a:uLnTx/>
                    <a:uFillTx/>
                    <a:latin typeface="Arial"/>
                    <a:ea typeface="Arial Rounded MT Std" charset="0"/>
                    <a:cs typeface="Arial Rounded MT Std" charset="0"/>
                  </a:rPr>
                  <a:t>SmartX IP</a:t>
                </a:r>
                <a:br>
                  <a:rPr kumimoji="0" lang="ru-RU" altLang="zh-CN" sz="400" b="0" i="0" u="none" strike="noStrike" kern="1200" cap="none" spc="-23" normalizeH="0" baseline="0" dirty="0">
                    <a:ln>
                      <a:noFill/>
                    </a:ln>
                    <a:solidFill>
                      <a:srgbClr val="FFFFFF"/>
                    </a:solidFill>
                    <a:effectLst/>
                    <a:uLnTx/>
                    <a:uFillTx/>
                    <a:latin typeface="Arial"/>
                    <a:ea typeface="Arial Rounded MT Std" charset="0"/>
                    <a:cs typeface="Arial Rounded MT Std" charset="0"/>
                  </a:rPr>
                </a:br>
                <a:endParaRPr kumimoji="0" lang="ru-RU" altLang="zh-CN" sz="400" b="0" i="0" u="none" strike="noStrike" kern="1200" cap="none" spc="-23" normalizeH="0" baseline="0" dirty="0">
                  <a:ln>
                    <a:noFill/>
                  </a:ln>
                  <a:solidFill>
                    <a:srgbClr val="FFFFFF"/>
                  </a:solidFill>
                  <a:effectLst/>
                  <a:uLnTx/>
                  <a:uFillTx/>
                  <a:latin typeface="Arial"/>
                  <a:ea typeface="Arial Rounded MT Std" charset="0"/>
                  <a:cs typeface="Arial Rounded MT Std" charset="0"/>
                </a:endParaRPr>
              </a:p>
            </p:txBody>
          </p:sp>
          <p:pic>
            <p:nvPicPr>
              <p:cNvPr id="137" name="Picture 2">
                <a:extLst>
                  <a:ext uri="{FF2B5EF4-FFF2-40B4-BE49-F238E27FC236}">
                    <a16:creationId xmlns:a16="http://schemas.microsoft.com/office/drawing/2014/main" id="{DA9677FB-4947-4BAC-8EFA-ABB1E5E1FC42}"/>
                  </a:ext>
                </a:extLst>
              </p:cNvPr>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bwMode="auto">
              <a:xfrm>
                <a:off x="4074924" y="4281291"/>
                <a:ext cx="194256" cy="340400"/>
              </a:xfrm>
              <a:prstGeom prst="rect">
                <a:avLst/>
              </a:prstGeom>
              <a:noFill/>
              <a:ln w="9525">
                <a:noFill/>
                <a:miter lim="800000"/>
                <a:headEnd/>
                <a:tailEnd/>
              </a:ln>
            </p:spPr>
          </p:pic>
        </p:grpSp>
        <p:pic>
          <p:nvPicPr>
            <p:cNvPr id="116" name="Picture 115">
              <a:extLst>
                <a:ext uri="{FF2B5EF4-FFF2-40B4-BE49-F238E27FC236}">
                  <a16:creationId xmlns:a16="http://schemas.microsoft.com/office/drawing/2014/main" id="{D8DAB1E1-65D1-47D4-96B3-0268A1004629}"/>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025504" y="4273089"/>
              <a:ext cx="270927" cy="257180"/>
            </a:xfrm>
            <a:prstGeom prst="rect">
              <a:avLst/>
            </a:prstGeom>
          </p:spPr>
        </p:pic>
      </p:grpSp>
      <p:pic>
        <p:nvPicPr>
          <p:cNvPr id="138" name="Picture 137">
            <a:extLst>
              <a:ext uri="{FF2B5EF4-FFF2-40B4-BE49-F238E27FC236}">
                <a16:creationId xmlns:a16="http://schemas.microsoft.com/office/drawing/2014/main" id="{2A1823F1-74AB-4EDE-98F4-E2C27BDCCF82}"/>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982536" y="3990565"/>
            <a:ext cx="300052" cy="79623"/>
          </a:xfrm>
          <a:prstGeom prst="rect">
            <a:avLst/>
          </a:prstGeom>
        </p:spPr>
      </p:pic>
      <p:pic>
        <p:nvPicPr>
          <p:cNvPr id="139" name="Picture 138">
            <a:extLst>
              <a:ext uri="{FF2B5EF4-FFF2-40B4-BE49-F238E27FC236}">
                <a16:creationId xmlns:a16="http://schemas.microsoft.com/office/drawing/2014/main" id="{9CCD750E-4F7A-4AFA-83EC-A70CCABC0388}"/>
              </a:ext>
            </a:extLst>
          </p:cNvPr>
          <p:cNvPicPr preferRelativeResize="0">
            <a:picLocks/>
          </p:cNvPicPr>
          <p:nvPr/>
        </p:nvPicPr>
        <p:blipFill>
          <a:blip r:embed="rId23" cstate="print">
            <a:extLst>
              <a:ext uri="{28A0092B-C50C-407E-A947-70E740481C1C}">
                <a14:useLocalDpi xmlns:a14="http://schemas.microsoft.com/office/drawing/2010/main"/>
              </a:ext>
            </a:extLst>
          </a:blip>
          <a:stretch>
            <a:fillRect/>
          </a:stretch>
        </p:blipFill>
        <p:spPr>
          <a:xfrm>
            <a:off x="3820552" y="2480081"/>
            <a:ext cx="91453" cy="192024"/>
          </a:xfrm>
          <a:prstGeom prst="rect">
            <a:avLst/>
          </a:prstGeom>
        </p:spPr>
      </p:pic>
      <p:pic>
        <p:nvPicPr>
          <p:cNvPr id="140" name="Picture 139">
            <a:extLst>
              <a:ext uri="{FF2B5EF4-FFF2-40B4-BE49-F238E27FC236}">
                <a16:creationId xmlns:a16="http://schemas.microsoft.com/office/drawing/2014/main" id="{0B5FB934-8210-451C-A9A1-D5224C161878}"/>
              </a:ext>
            </a:extLst>
          </p:cNvPr>
          <p:cNvPicPr preferRelativeResize="0">
            <a:picLocks/>
          </p:cNvPicPr>
          <p:nvPr/>
        </p:nvPicPr>
        <p:blipFill>
          <a:blip r:embed="rId24" cstate="print">
            <a:extLst>
              <a:ext uri="{28A0092B-C50C-407E-A947-70E740481C1C}">
                <a14:useLocalDpi xmlns:a14="http://schemas.microsoft.com/office/drawing/2010/main"/>
              </a:ext>
            </a:extLst>
          </a:blip>
          <a:stretch>
            <a:fillRect/>
          </a:stretch>
        </p:blipFill>
        <p:spPr>
          <a:xfrm>
            <a:off x="4815212" y="2478831"/>
            <a:ext cx="91440" cy="192024"/>
          </a:xfrm>
          <a:prstGeom prst="rect">
            <a:avLst/>
          </a:prstGeom>
        </p:spPr>
      </p:pic>
      <p:pic>
        <p:nvPicPr>
          <p:cNvPr id="141" name="Picture 140">
            <a:extLst>
              <a:ext uri="{FF2B5EF4-FFF2-40B4-BE49-F238E27FC236}">
                <a16:creationId xmlns:a16="http://schemas.microsoft.com/office/drawing/2014/main" id="{F4E89078-6A56-48D0-9403-FC052C91DA57}"/>
              </a:ext>
            </a:extLst>
          </p:cNvPr>
          <p:cNvPicPr preferRelativeResize="0">
            <a:picLocks/>
          </p:cNvPicPr>
          <p:nvPr/>
        </p:nvPicPr>
        <p:blipFill>
          <a:blip r:embed="rId25" cstate="print">
            <a:extLst>
              <a:ext uri="{28A0092B-C50C-407E-A947-70E740481C1C}">
                <a14:useLocalDpi xmlns:a14="http://schemas.microsoft.com/office/drawing/2010/main"/>
              </a:ext>
            </a:extLst>
          </a:blip>
          <a:stretch>
            <a:fillRect/>
          </a:stretch>
        </p:blipFill>
        <p:spPr>
          <a:xfrm>
            <a:off x="5767573" y="2486971"/>
            <a:ext cx="91440" cy="192024"/>
          </a:xfrm>
          <a:prstGeom prst="rect">
            <a:avLst/>
          </a:prstGeom>
        </p:spPr>
      </p:pic>
      <p:sp>
        <p:nvSpPr>
          <p:cNvPr id="142" name="TextBox 141">
            <a:extLst>
              <a:ext uri="{FF2B5EF4-FFF2-40B4-BE49-F238E27FC236}">
                <a16:creationId xmlns:a16="http://schemas.microsoft.com/office/drawing/2014/main" id="{D4DCCC81-B604-4206-8810-B74CBE4D1AD4}"/>
              </a:ext>
            </a:extLst>
          </p:cNvPr>
          <p:cNvSpPr txBox="1">
            <a:spLocks noChangeAspect="1"/>
          </p:cNvSpPr>
          <p:nvPr/>
        </p:nvSpPr>
        <p:spPr>
          <a:xfrm>
            <a:off x="3629062" y="4207663"/>
            <a:ext cx="369945" cy="124455"/>
          </a:xfrm>
          <a:prstGeom prst="rect">
            <a:avLst/>
          </a:prstGeom>
          <a:noFill/>
        </p:spPr>
        <p:style>
          <a:lnRef idx="0">
            <a:scrgbClr r="0" g="0" b="0"/>
          </a:lnRef>
          <a:fillRef idx="0">
            <a:scrgbClr r="0" g="0" b="0"/>
          </a:fillRef>
          <a:effectRef idx="0">
            <a:scrgbClr r="0" g="0" b="0"/>
          </a:effectRef>
          <a:fontRef idx="major"/>
        </p:style>
        <p:txBody>
          <a:bodyPr wrap="square" lIns="0" tIns="0" rIns="0"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514229">
              <a:lnSpc>
                <a:spcPct val="80000"/>
              </a:lnSpc>
              <a:defRPr/>
            </a:pPr>
            <a:r>
              <a:rPr lang="ru-RU" sz="400" kern="0" spc="-23" dirty="0">
                <a:solidFill>
                  <a:srgbClr val="FFFFFF"/>
                </a:solidFill>
                <a:ea typeface="Arial Rounded MT Std" charset="0"/>
                <a:cs typeface="Arial Rounded MT Std" charset="0"/>
              </a:rPr>
              <a:t>Освещение</a:t>
            </a:r>
          </a:p>
          <a:p>
            <a:pPr marL="0" marR="0" lvl="0" indent="0" algn="ctr" defTabSz="514229" rtl="0" eaLnBrk="1" fontAlgn="auto" latinLnBrk="0" hangingPunct="1">
              <a:lnSpc>
                <a:spcPct val="80000"/>
              </a:lnSpc>
              <a:spcBef>
                <a:spcPts val="0"/>
              </a:spcBef>
              <a:spcAft>
                <a:spcPts val="0"/>
              </a:spcAft>
              <a:buClrTx/>
              <a:buSzTx/>
              <a:buFontTx/>
              <a:buNone/>
              <a:tabLst/>
              <a:defRPr/>
            </a:pPr>
            <a:r>
              <a:rPr lang="ru-RU" sz="400" b="0" i="0" u="none" strike="noStrike" kern="0" cap="none" spc="-23" normalizeH="0" dirty="0">
                <a:ln>
                  <a:noFill/>
                </a:ln>
                <a:solidFill>
                  <a:srgbClr val="FFFFFF"/>
                </a:solidFill>
                <a:effectLst/>
                <a:uLnTx/>
                <a:uFillTx/>
                <a:latin typeface="Arial"/>
                <a:ea typeface="Arial Rounded MT Std" charset="0"/>
                <a:cs typeface="Arial Rounded MT Std" charset="0"/>
              </a:rPr>
              <a:t>KNX </a:t>
            </a:r>
          </a:p>
        </p:txBody>
      </p:sp>
      <p:pic>
        <p:nvPicPr>
          <p:cNvPr id="143" name="Picture 142" descr="AS-B.gif">
            <a:extLst>
              <a:ext uri="{FF2B5EF4-FFF2-40B4-BE49-F238E27FC236}">
                <a16:creationId xmlns:a16="http://schemas.microsoft.com/office/drawing/2014/main" id="{FCB54D67-75A0-4402-9F8C-23B1FB20F712}"/>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r="82053"/>
          <a:stretch/>
        </p:blipFill>
        <p:spPr>
          <a:xfrm>
            <a:off x="4016628" y="3863485"/>
            <a:ext cx="95326" cy="312465"/>
          </a:xfrm>
          <a:prstGeom prst="rect">
            <a:avLst/>
          </a:prstGeom>
          <a:scene3d>
            <a:camera prst="orthographicFront"/>
            <a:lightRig rig="threePt" dir="t"/>
          </a:scene3d>
          <a:sp3d>
            <a:bevelB w="165100" prst="coolSlant"/>
          </a:sp3d>
        </p:spPr>
      </p:pic>
      <p:sp>
        <p:nvSpPr>
          <p:cNvPr id="144" name="TextBox 143">
            <a:extLst>
              <a:ext uri="{FF2B5EF4-FFF2-40B4-BE49-F238E27FC236}">
                <a16:creationId xmlns:a16="http://schemas.microsoft.com/office/drawing/2014/main" id="{CEB9CB76-8C2E-4808-B3CB-161E23ABE6FE}"/>
              </a:ext>
            </a:extLst>
          </p:cNvPr>
          <p:cNvSpPr txBox="1">
            <a:spLocks noChangeAspect="1"/>
          </p:cNvSpPr>
          <p:nvPr/>
        </p:nvSpPr>
        <p:spPr>
          <a:xfrm>
            <a:off x="3888653" y="4211851"/>
            <a:ext cx="369945" cy="124455"/>
          </a:xfrm>
          <a:prstGeom prst="rect">
            <a:avLst/>
          </a:prstGeom>
          <a:noFill/>
        </p:spPr>
        <p:style>
          <a:lnRef idx="0">
            <a:scrgbClr r="0" g="0" b="0"/>
          </a:lnRef>
          <a:fillRef idx="0">
            <a:scrgbClr r="0" g="0" b="0"/>
          </a:fillRef>
          <a:effectRef idx="0">
            <a:scrgbClr r="0" g="0" b="0"/>
          </a:effectRef>
          <a:fontRef idx="major"/>
        </p:style>
        <p:txBody>
          <a:bodyPr wrap="square" lIns="0" tIns="0" rIns="0"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514229">
              <a:lnSpc>
                <a:spcPct val="80000"/>
              </a:lnSpc>
              <a:defRPr/>
            </a:pPr>
            <a:r>
              <a:rPr lang="ru-RU" sz="400" kern="0" spc="-23" dirty="0">
                <a:solidFill>
                  <a:srgbClr val="FFFFFF"/>
                </a:solidFill>
                <a:ea typeface="Arial Rounded MT Std" charset="0"/>
                <a:cs typeface="Arial Rounded MT Std" charset="0"/>
              </a:rPr>
              <a:t>Освещение</a:t>
            </a:r>
          </a:p>
          <a:p>
            <a:pPr marL="0" marR="0" lvl="0" indent="0" algn="ctr" defTabSz="514229" rtl="0" eaLnBrk="1" fontAlgn="auto" latinLnBrk="0" hangingPunct="1">
              <a:lnSpc>
                <a:spcPct val="80000"/>
              </a:lnSpc>
              <a:spcBef>
                <a:spcPts val="0"/>
              </a:spcBef>
              <a:spcAft>
                <a:spcPts val="0"/>
              </a:spcAft>
              <a:buClrTx/>
              <a:buSzTx/>
              <a:buFontTx/>
              <a:buNone/>
              <a:tabLst/>
              <a:defRPr/>
            </a:pPr>
            <a:r>
              <a:rPr lang="ru-RU" sz="400" b="0" i="0" u="none" strike="noStrike" kern="0" cap="none" spc="-23" normalizeH="0" dirty="0">
                <a:ln>
                  <a:noFill/>
                </a:ln>
                <a:solidFill>
                  <a:srgbClr val="FFFFFF"/>
                </a:solidFill>
                <a:effectLst/>
                <a:uLnTx/>
                <a:uFillTx/>
                <a:latin typeface="Arial"/>
                <a:ea typeface="Arial Rounded MT Std" charset="0"/>
                <a:cs typeface="Arial Rounded MT Std" charset="0"/>
              </a:rPr>
              <a:t>DALI </a:t>
            </a:r>
          </a:p>
        </p:txBody>
      </p:sp>
      <p:sp>
        <p:nvSpPr>
          <p:cNvPr id="145" name="Rectangle 144">
            <a:extLst>
              <a:ext uri="{FF2B5EF4-FFF2-40B4-BE49-F238E27FC236}">
                <a16:creationId xmlns:a16="http://schemas.microsoft.com/office/drawing/2014/main" id="{95837D59-8DFA-41F1-86F9-BF91CA3736F9}"/>
              </a:ext>
            </a:extLst>
          </p:cNvPr>
          <p:cNvSpPr/>
          <p:nvPr/>
        </p:nvSpPr>
        <p:spPr>
          <a:xfrm>
            <a:off x="7556920" y="3737983"/>
            <a:ext cx="1017173" cy="77651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2" rtl="0" eaLnBrk="1" fontAlgn="auto" latinLnBrk="0" hangingPunct="1">
              <a:lnSpc>
                <a:spcPct val="100000"/>
              </a:lnSpc>
              <a:spcBef>
                <a:spcPts val="0"/>
              </a:spcBef>
              <a:spcAft>
                <a:spcPts val="0"/>
              </a:spcAft>
              <a:buClrTx/>
              <a:buSzTx/>
              <a:buFontTx/>
              <a:buNone/>
              <a:tabLst/>
              <a:defRPr/>
            </a:pPr>
            <a:r>
              <a:rPr lang="ru-RU" sz="500" b="0" i="0" u="none" strike="noStrike" kern="1200" cap="none" spc="0" normalizeH="0" dirty="0">
                <a:ln>
                  <a:noFill/>
                </a:ln>
                <a:solidFill>
                  <a:srgbClr val="626469"/>
                </a:solidFill>
                <a:effectLst/>
                <a:uLnTx/>
                <a:uFillTx/>
                <a:latin typeface="Arial"/>
                <a:ea typeface="+mn-ea"/>
                <a:cs typeface="+mn-cs"/>
              </a:rPr>
              <a:t>Сторонние</a:t>
            </a:r>
          </a:p>
          <a:p>
            <a:pPr marL="0" marR="0" lvl="0" indent="0" algn="ctr" defTabSz="457172" rtl="0" eaLnBrk="1" fontAlgn="auto" latinLnBrk="0" hangingPunct="1">
              <a:lnSpc>
                <a:spcPct val="100000"/>
              </a:lnSpc>
              <a:spcBef>
                <a:spcPts val="0"/>
              </a:spcBef>
              <a:spcAft>
                <a:spcPts val="0"/>
              </a:spcAft>
              <a:buClrTx/>
              <a:buSzTx/>
              <a:buFontTx/>
              <a:buNone/>
              <a:tabLst/>
              <a:defRPr/>
            </a:pPr>
            <a:r>
              <a:rPr lang="ru-RU" sz="500" b="0" i="0" u="none" strike="noStrike" kern="1200" cap="none" spc="0" normalizeH="0" dirty="0">
                <a:ln>
                  <a:noFill/>
                </a:ln>
                <a:solidFill>
                  <a:srgbClr val="626469"/>
                </a:solidFill>
                <a:effectLst/>
                <a:uLnTx/>
                <a:uFillTx/>
                <a:latin typeface="Arial"/>
                <a:ea typeface="+mn-ea"/>
                <a:cs typeface="+mn-cs"/>
              </a:rPr>
              <a:t>подключаемые продукты</a:t>
            </a:r>
          </a:p>
        </p:txBody>
      </p:sp>
      <p:sp>
        <p:nvSpPr>
          <p:cNvPr id="146" name="Rectangle 145">
            <a:extLst>
              <a:ext uri="{FF2B5EF4-FFF2-40B4-BE49-F238E27FC236}">
                <a16:creationId xmlns:a16="http://schemas.microsoft.com/office/drawing/2014/main" id="{0293B781-7E8D-416B-878D-41091E1F86D7}"/>
              </a:ext>
            </a:extLst>
          </p:cNvPr>
          <p:cNvSpPr/>
          <p:nvPr/>
        </p:nvSpPr>
        <p:spPr>
          <a:xfrm>
            <a:off x="7556920" y="2937498"/>
            <a:ext cx="1017173" cy="77197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2" rtl="0" eaLnBrk="1" fontAlgn="auto" latinLnBrk="0" hangingPunct="1">
              <a:lnSpc>
                <a:spcPct val="100000"/>
              </a:lnSpc>
              <a:spcBef>
                <a:spcPts val="0"/>
              </a:spcBef>
              <a:spcAft>
                <a:spcPts val="0"/>
              </a:spcAft>
              <a:buClrTx/>
              <a:buSzTx/>
              <a:buFontTx/>
              <a:buNone/>
              <a:tabLst/>
              <a:defRPr/>
            </a:pPr>
            <a:r>
              <a:rPr lang="ru-RU" sz="500" b="0" i="0" u="none" strike="noStrike" kern="1200" cap="none" spc="0" normalizeH="0" dirty="0">
                <a:ln>
                  <a:noFill/>
                </a:ln>
                <a:solidFill>
                  <a:srgbClr val="626469"/>
                </a:solidFill>
                <a:effectLst/>
                <a:uLnTx/>
                <a:uFillTx/>
                <a:latin typeface="Arial"/>
                <a:ea typeface="+mn-ea"/>
                <a:cs typeface="+mn-cs"/>
              </a:rPr>
              <a:t>Прочие</a:t>
            </a:r>
          </a:p>
          <a:p>
            <a:pPr marL="0" marR="0" lvl="0" indent="0" algn="ctr" defTabSz="457172" rtl="0" eaLnBrk="1" fontAlgn="auto" latinLnBrk="0" hangingPunct="1">
              <a:lnSpc>
                <a:spcPct val="100000"/>
              </a:lnSpc>
              <a:spcBef>
                <a:spcPts val="0"/>
              </a:spcBef>
              <a:spcAft>
                <a:spcPts val="0"/>
              </a:spcAft>
              <a:buClrTx/>
              <a:buSzTx/>
              <a:buFontTx/>
              <a:buNone/>
              <a:tabLst/>
              <a:defRPr/>
            </a:pPr>
            <a:r>
              <a:rPr lang="ru-RU" sz="500" b="0" i="0" u="none" strike="noStrike" kern="1200" cap="none" spc="0" normalizeH="0" dirty="0">
                <a:ln>
                  <a:noFill/>
                </a:ln>
                <a:solidFill>
                  <a:srgbClr val="626469"/>
                </a:solidFill>
                <a:effectLst/>
                <a:uLnTx/>
                <a:uFillTx/>
                <a:latin typeface="Arial"/>
                <a:ea typeface="+mn-ea"/>
                <a:cs typeface="+mn-cs"/>
              </a:rPr>
              <a:t>интегрируемые устройства Шнейдер Электрик и сторонних компаний</a:t>
            </a:r>
            <a:endParaRPr kumimoji="0" lang="ru-RU" sz="300" b="0" i="0" u="none" strike="noStrike" kern="1200" cap="none" spc="0" normalizeH="0" baseline="0" dirty="0">
              <a:ln>
                <a:noFill/>
              </a:ln>
              <a:solidFill>
                <a:srgbClr val="626469"/>
              </a:solidFill>
              <a:effectLst/>
              <a:uLnTx/>
              <a:uFillTx/>
              <a:latin typeface="Arial"/>
              <a:ea typeface="+mn-ea"/>
              <a:cs typeface="+mn-cs"/>
            </a:endParaRPr>
          </a:p>
          <a:p>
            <a:pPr marL="0" marR="0" lvl="0" indent="0" algn="ctr" defTabSz="457172" rtl="0" eaLnBrk="1" fontAlgn="auto" latinLnBrk="0" hangingPunct="1">
              <a:lnSpc>
                <a:spcPct val="100000"/>
              </a:lnSpc>
              <a:spcBef>
                <a:spcPts val="0"/>
              </a:spcBef>
              <a:spcAft>
                <a:spcPts val="0"/>
              </a:spcAft>
              <a:buClrTx/>
              <a:buSzTx/>
              <a:buFontTx/>
              <a:buNone/>
              <a:tabLst/>
              <a:defRPr/>
            </a:pPr>
            <a:r>
              <a:rPr lang="ru-RU" sz="300" b="0" i="0" u="none" strike="noStrike" kern="1200" cap="none" spc="0" normalizeH="0" dirty="0">
                <a:ln>
                  <a:noFill/>
                </a:ln>
                <a:solidFill>
                  <a:srgbClr val="626469"/>
                </a:solidFill>
                <a:effectLst/>
                <a:uLnTx/>
                <a:uFillTx/>
                <a:latin typeface="Arial"/>
                <a:ea typeface="+mn-ea"/>
                <a:cs typeface="+mn-cs"/>
              </a:rPr>
              <a:t>Например: лифт,</a:t>
            </a:r>
          </a:p>
          <a:p>
            <a:pPr marL="0" marR="0" lvl="0" indent="0" algn="ctr" defTabSz="457172" rtl="0" eaLnBrk="1" fontAlgn="auto" latinLnBrk="0" hangingPunct="1">
              <a:lnSpc>
                <a:spcPct val="100000"/>
              </a:lnSpc>
              <a:spcBef>
                <a:spcPts val="0"/>
              </a:spcBef>
              <a:spcAft>
                <a:spcPts val="0"/>
              </a:spcAft>
              <a:buClrTx/>
              <a:buSzTx/>
              <a:buFontTx/>
              <a:buNone/>
              <a:tabLst/>
              <a:defRPr/>
            </a:pPr>
            <a:r>
              <a:rPr lang="ru-RU" sz="300" b="0" i="0" u="none" strike="noStrike" kern="1200" cap="none" spc="0" normalizeH="0" dirty="0">
                <a:ln>
                  <a:noFill/>
                </a:ln>
                <a:solidFill>
                  <a:srgbClr val="626469"/>
                </a:solidFill>
                <a:effectLst/>
                <a:uLnTx/>
                <a:uFillTx/>
                <a:latin typeface="Arial"/>
                <a:ea typeface="+mn-ea"/>
                <a:cs typeface="+mn-cs"/>
              </a:rPr>
              <a:t>управление имуществом,</a:t>
            </a:r>
          </a:p>
          <a:p>
            <a:pPr marL="0" marR="0" lvl="0" indent="0" algn="ctr" defTabSz="457172" rtl="0" eaLnBrk="1" fontAlgn="auto" latinLnBrk="0" hangingPunct="1">
              <a:lnSpc>
                <a:spcPct val="100000"/>
              </a:lnSpc>
              <a:spcBef>
                <a:spcPts val="0"/>
              </a:spcBef>
              <a:spcAft>
                <a:spcPts val="0"/>
              </a:spcAft>
              <a:buClrTx/>
              <a:buSzTx/>
              <a:buFontTx/>
              <a:buNone/>
              <a:tabLst/>
              <a:defRPr/>
            </a:pPr>
            <a:r>
              <a:rPr lang="ru-RU" sz="300" b="0" i="0" u="none" strike="noStrike" kern="1200" cap="none" spc="0" normalizeH="0" dirty="0">
                <a:ln>
                  <a:noFill/>
                </a:ln>
                <a:solidFill>
                  <a:srgbClr val="626469"/>
                </a:solidFill>
                <a:effectLst/>
                <a:uLnTx/>
                <a:uFillTx/>
                <a:latin typeface="Arial"/>
                <a:ea typeface="+mn-ea"/>
                <a:cs typeface="+mn-cs"/>
              </a:rPr>
              <a:t>управление посетителями</a:t>
            </a:r>
          </a:p>
        </p:txBody>
      </p:sp>
      <p:sp>
        <p:nvSpPr>
          <p:cNvPr id="147" name="Rectangle 146">
            <a:extLst>
              <a:ext uri="{FF2B5EF4-FFF2-40B4-BE49-F238E27FC236}">
                <a16:creationId xmlns:a16="http://schemas.microsoft.com/office/drawing/2014/main" id="{1DA2E4B3-1B87-4FA9-98B2-68F567E8E8BE}"/>
              </a:ext>
            </a:extLst>
          </p:cNvPr>
          <p:cNvSpPr/>
          <p:nvPr/>
        </p:nvSpPr>
        <p:spPr>
          <a:xfrm>
            <a:off x="7563390" y="2132084"/>
            <a:ext cx="1000108" cy="770366"/>
          </a:xfrm>
          <a:prstGeom prst="rect">
            <a:avLst/>
          </a:prstGeom>
          <a:solidFill>
            <a:schemeClr val="bg1">
              <a:lumMod val="95000"/>
            </a:schemeClr>
          </a:solidFill>
          <a:ln w="571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2" rtl="0" eaLnBrk="1" fontAlgn="auto" latinLnBrk="0" hangingPunct="1">
              <a:lnSpc>
                <a:spcPct val="100000"/>
              </a:lnSpc>
              <a:spcBef>
                <a:spcPts val="0"/>
              </a:spcBef>
              <a:spcAft>
                <a:spcPts val="0"/>
              </a:spcAft>
              <a:buClrTx/>
              <a:buSzTx/>
              <a:buFontTx/>
              <a:buNone/>
              <a:tabLst/>
              <a:defRPr/>
            </a:pPr>
            <a:r>
              <a:rPr lang="ru-RU" sz="500" b="0" i="0" u="none" strike="noStrike" kern="1200" cap="none" spc="0" normalizeH="0" dirty="0">
                <a:ln>
                  <a:noFill/>
                </a:ln>
                <a:solidFill>
                  <a:srgbClr val="626469"/>
                </a:solidFill>
                <a:effectLst/>
                <a:uLnTx/>
                <a:uFillTx/>
                <a:latin typeface="Arial"/>
                <a:ea typeface="+mn-ea"/>
                <a:cs typeface="+mn-cs"/>
              </a:rPr>
              <a:t>Прочие</a:t>
            </a:r>
          </a:p>
          <a:p>
            <a:pPr marL="0" marR="0" lvl="0" indent="0" algn="ctr" defTabSz="457172" rtl="0" eaLnBrk="1" fontAlgn="auto" latinLnBrk="0" hangingPunct="1">
              <a:lnSpc>
                <a:spcPct val="100000"/>
              </a:lnSpc>
              <a:spcBef>
                <a:spcPts val="0"/>
              </a:spcBef>
              <a:spcAft>
                <a:spcPts val="0"/>
              </a:spcAft>
              <a:buClrTx/>
              <a:buSzTx/>
              <a:buFontTx/>
              <a:buNone/>
              <a:tabLst/>
              <a:defRPr/>
            </a:pPr>
            <a:r>
              <a:rPr lang="ru-RU" sz="500" b="0" i="0" u="none" strike="noStrike" kern="1200" cap="none" spc="0" normalizeH="0" dirty="0">
                <a:ln>
                  <a:noFill/>
                </a:ln>
                <a:solidFill>
                  <a:srgbClr val="626469"/>
                </a:solidFill>
                <a:effectLst/>
                <a:uLnTx/>
                <a:uFillTx/>
                <a:latin typeface="Arial"/>
                <a:ea typeface="+mn-ea"/>
                <a:cs typeface="+mn-cs"/>
              </a:rPr>
              <a:t>подключаемые устройства Шнейдер Электрик и сторонних компаний</a:t>
            </a:r>
            <a:endParaRPr kumimoji="0" lang="ru-RU" sz="300" b="0" i="0" u="none" strike="noStrike" kern="1200" cap="none" spc="0" normalizeH="0" baseline="0" dirty="0">
              <a:ln>
                <a:noFill/>
              </a:ln>
              <a:solidFill>
                <a:srgbClr val="626469"/>
              </a:solidFill>
              <a:effectLst/>
              <a:uLnTx/>
              <a:uFillTx/>
              <a:latin typeface="Arial"/>
              <a:ea typeface="+mn-ea"/>
              <a:cs typeface="+mn-cs"/>
            </a:endParaRPr>
          </a:p>
        </p:txBody>
      </p:sp>
      <p:pic>
        <p:nvPicPr>
          <p:cNvPr id="148" name="Picture 147">
            <a:extLst>
              <a:ext uri="{FF2B5EF4-FFF2-40B4-BE49-F238E27FC236}">
                <a16:creationId xmlns:a16="http://schemas.microsoft.com/office/drawing/2014/main" id="{AC48B322-AE63-429C-A417-DA42DE2AD459}"/>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6470721" y="3249301"/>
            <a:ext cx="95918" cy="188399"/>
          </a:xfrm>
          <a:prstGeom prst="rect">
            <a:avLst/>
          </a:prstGeom>
        </p:spPr>
      </p:pic>
      <p:grpSp>
        <p:nvGrpSpPr>
          <p:cNvPr id="149" name="Group 148">
            <a:extLst>
              <a:ext uri="{FF2B5EF4-FFF2-40B4-BE49-F238E27FC236}">
                <a16:creationId xmlns:a16="http://schemas.microsoft.com/office/drawing/2014/main" id="{C4ADF98E-F502-4691-915D-8DF9976A0AE3}"/>
              </a:ext>
            </a:extLst>
          </p:cNvPr>
          <p:cNvGrpSpPr/>
          <p:nvPr/>
        </p:nvGrpSpPr>
        <p:grpSpPr>
          <a:xfrm>
            <a:off x="7018126" y="3855456"/>
            <a:ext cx="374612" cy="459773"/>
            <a:chOff x="4234142" y="3651586"/>
            <a:chExt cx="397497" cy="487861"/>
          </a:xfrm>
        </p:grpSpPr>
        <p:pic>
          <p:nvPicPr>
            <p:cNvPr id="150" name="Picture 149">
              <a:extLst>
                <a:ext uri="{FF2B5EF4-FFF2-40B4-BE49-F238E27FC236}">
                  <a16:creationId xmlns:a16="http://schemas.microsoft.com/office/drawing/2014/main" id="{93522234-1A77-4CE1-BA7D-B7B5B6C0BF9B}"/>
                </a:ext>
              </a:extLst>
            </p:cNvPr>
            <p:cNvPicPr>
              <a:picLocks noChangeAspect="1"/>
            </p:cNvPicPr>
            <p:nvPr/>
          </p:nvPicPr>
          <p:blipFill rotWithShape="1">
            <a:blip r:embed="rId28" cstate="print">
              <a:extLst>
                <a:ext uri="{28A0092B-C50C-407E-A947-70E740481C1C}">
                  <a14:useLocalDpi xmlns:a14="http://schemas.microsoft.com/office/drawing/2010/main"/>
                </a:ext>
              </a:extLst>
            </a:blip>
            <a:srcRect/>
            <a:stretch/>
          </p:blipFill>
          <p:spPr>
            <a:xfrm>
              <a:off x="4234142" y="3651586"/>
              <a:ext cx="397497" cy="307182"/>
            </a:xfrm>
            <a:prstGeom prst="rect">
              <a:avLst/>
            </a:prstGeom>
          </p:spPr>
        </p:pic>
        <p:sp>
          <p:nvSpPr>
            <p:cNvPr id="151" name="TextBox 150">
              <a:extLst>
                <a:ext uri="{FF2B5EF4-FFF2-40B4-BE49-F238E27FC236}">
                  <a16:creationId xmlns:a16="http://schemas.microsoft.com/office/drawing/2014/main" id="{FEDA26E4-7AC9-42FD-BF3A-13399A512ABC}"/>
                </a:ext>
              </a:extLst>
            </p:cNvPr>
            <p:cNvSpPr txBox="1"/>
            <p:nvPr/>
          </p:nvSpPr>
          <p:spPr>
            <a:xfrm>
              <a:off x="4347844" y="4008815"/>
              <a:ext cx="170094" cy="130632"/>
            </a:xfrm>
            <a:prstGeom prst="rect">
              <a:avLst/>
            </a:prstGeom>
            <a:noFill/>
          </p:spPr>
          <p:txBody>
            <a:bodyPr wrap="none" lIns="0" tIns="0" rIns="0" bIns="0"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ru-RU" sz="400" b="0" i="0" u="none" strike="noStrike" kern="0" cap="none" spc="0" normalizeH="0" dirty="0">
                  <a:ln>
                    <a:noFill/>
                  </a:ln>
                  <a:solidFill>
                    <a:srgbClr val="FFFFFF"/>
                  </a:solidFill>
                  <a:effectLst/>
                  <a:uLnTx/>
                  <a:uFillTx/>
                  <a:latin typeface="Arial"/>
                  <a:ea typeface="+mn-ea"/>
                  <a:cs typeface="+mn-cs"/>
                </a:rPr>
                <a:t>Galaxy</a:t>
              </a:r>
            </a:p>
            <a:p>
              <a:pPr marL="0" marR="0" lvl="0" indent="0" algn="ctr" defTabSz="514350" rtl="0" eaLnBrk="1" fontAlgn="auto" latinLnBrk="0" hangingPunct="1">
                <a:lnSpc>
                  <a:spcPct val="100000"/>
                </a:lnSpc>
                <a:spcBef>
                  <a:spcPts val="0"/>
                </a:spcBef>
                <a:spcAft>
                  <a:spcPts val="0"/>
                </a:spcAft>
                <a:buClrTx/>
                <a:buSzTx/>
                <a:buFontTx/>
                <a:buNone/>
                <a:tabLst/>
                <a:defRPr/>
              </a:pPr>
              <a:r>
                <a:rPr lang="ru-RU" sz="400" b="0" i="0" u="none" strike="noStrike" kern="0" cap="none" spc="0" normalizeH="0" dirty="0">
                  <a:ln>
                    <a:noFill/>
                  </a:ln>
                  <a:solidFill>
                    <a:srgbClr val="FFFFFF"/>
                  </a:solidFill>
                  <a:effectLst/>
                  <a:uLnTx/>
                  <a:uFillTx/>
                  <a:latin typeface="Arial"/>
                  <a:ea typeface="+mn-ea"/>
                  <a:cs typeface="+mn-cs"/>
                </a:rPr>
                <a:t>ИБП </a:t>
              </a:r>
            </a:p>
          </p:txBody>
        </p:sp>
      </p:grpSp>
      <p:sp>
        <p:nvSpPr>
          <p:cNvPr id="152" name="ZoneTexte 88">
            <a:extLst>
              <a:ext uri="{FF2B5EF4-FFF2-40B4-BE49-F238E27FC236}">
                <a16:creationId xmlns:a16="http://schemas.microsoft.com/office/drawing/2014/main" id="{A1C312CE-6FE3-4BCB-8471-18FA11A79476}"/>
              </a:ext>
            </a:extLst>
          </p:cNvPr>
          <p:cNvSpPr txBox="1">
            <a:spLocks noChangeAspect="1"/>
          </p:cNvSpPr>
          <p:nvPr/>
        </p:nvSpPr>
        <p:spPr>
          <a:xfrm>
            <a:off x="2621644" y="4168132"/>
            <a:ext cx="392869" cy="199665"/>
          </a:xfrm>
          <a:prstGeom prst="rect">
            <a:avLst/>
          </a:prstGeom>
          <a:noFill/>
        </p:spPr>
        <p:style>
          <a:lnRef idx="0">
            <a:scrgbClr r="0" g="0" b="0"/>
          </a:lnRef>
          <a:fillRef idx="0">
            <a:scrgbClr r="0" g="0" b="0"/>
          </a:fillRef>
          <a:effectRef idx="0">
            <a:scrgbClr r="0" g="0" b="0"/>
          </a:effectRef>
          <a:fontRef idx="major"/>
        </p:style>
        <p:txBody>
          <a:bodyPr wrap="square" lIns="51426" tIns="25715" rIns="51426"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0" algn="ctr" defTabSz="342752">
              <a:lnSpc>
                <a:spcPct val="80000"/>
              </a:lnSpc>
              <a:defRPr/>
            </a:pPr>
            <a:r>
              <a:rPr lang="ru-RU" sz="400" spc="-23" dirty="0">
                <a:solidFill>
                  <a:srgbClr val="FFFFFF"/>
                </a:solidFill>
                <a:ea typeface="Arial Rounded MT Std" charset="0"/>
                <a:cs typeface="Arial Rounded MT Std" charset="0"/>
              </a:rPr>
              <a:t>Комнатные </a:t>
            </a:r>
            <a:br>
              <a:rPr lang="ru-RU" altLang="zh-CN" sz="400" spc="-23" dirty="0">
                <a:solidFill>
                  <a:srgbClr val="FFFFFF"/>
                </a:solidFill>
                <a:ea typeface="Arial Rounded MT Std" charset="0"/>
                <a:cs typeface="Arial Rounded MT Std" charset="0"/>
              </a:rPr>
            </a:br>
            <a:r>
              <a:rPr lang="ru-RU" sz="400" spc="-23" dirty="0">
                <a:solidFill>
                  <a:srgbClr val="FFFFFF"/>
                </a:solidFill>
                <a:ea typeface="Arial Rounded MT Std" charset="0"/>
                <a:cs typeface="Arial Rounded MT Std" charset="0"/>
              </a:rPr>
              <a:t>контроллеры</a:t>
            </a:r>
            <a:br>
              <a:rPr lang="ru-RU" altLang="zh-CN" sz="400" spc="-23" dirty="0">
                <a:solidFill>
                  <a:srgbClr val="FFFFFF"/>
                </a:solidFill>
                <a:ea typeface="Arial Rounded MT Std" charset="0"/>
                <a:cs typeface="Arial Rounded MT Std" charset="0"/>
              </a:rPr>
            </a:br>
            <a:r>
              <a:rPr lang="ru-RU" sz="400" b="0" i="0" u="none" strike="noStrike" kern="1200" cap="none" spc="-23" normalizeH="0" dirty="0">
                <a:ln>
                  <a:noFill/>
                </a:ln>
                <a:solidFill>
                  <a:srgbClr val="FFFFFF"/>
                </a:solidFill>
                <a:effectLst/>
                <a:uLnTx/>
                <a:uFillTx/>
                <a:latin typeface="Arial"/>
                <a:ea typeface="Arial Rounded MT Std" charset="0"/>
                <a:cs typeface="Arial Rounded MT Std" charset="0"/>
              </a:rPr>
              <a:t>SmartX </a:t>
            </a:r>
            <a:endParaRPr kumimoji="0" lang="ru-RU" altLang="zh-CN" sz="400" b="0" i="0" u="none" strike="noStrike" kern="1200" cap="none" spc="-23" normalizeH="0" baseline="0" dirty="0">
              <a:ln>
                <a:noFill/>
              </a:ln>
              <a:solidFill>
                <a:srgbClr val="FFFFFF"/>
              </a:solidFill>
              <a:effectLst/>
              <a:uLnTx/>
              <a:uFillTx/>
              <a:latin typeface="Arial"/>
              <a:ea typeface="Arial Rounded MT Std" charset="0"/>
              <a:cs typeface="Arial Rounded MT Std" charset="0"/>
            </a:endParaRPr>
          </a:p>
        </p:txBody>
      </p:sp>
      <p:pic>
        <p:nvPicPr>
          <p:cNvPr id="153" name="Picture 152">
            <a:extLst>
              <a:ext uri="{FF2B5EF4-FFF2-40B4-BE49-F238E27FC236}">
                <a16:creationId xmlns:a16="http://schemas.microsoft.com/office/drawing/2014/main" id="{348A90E4-0AF9-4E61-87C3-9D23623E1E75}"/>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3762738" y="3972004"/>
            <a:ext cx="141480" cy="151613"/>
          </a:xfrm>
          <a:prstGeom prst="rect">
            <a:avLst/>
          </a:prstGeom>
        </p:spPr>
      </p:pic>
      <p:sp>
        <p:nvSpPr>
          <p:cNvPr id="154" name="TextBox 153">
            <a:extLst>
              <a:ext uri="{FF2B5EF4-FFF2-40B4-BE49-F238E27FC236}">
                <a16:creationId xmlns:a16="http://schemas.microsoft.com/office/drawing/2014/main" id="{06853962-7C32-4DAC-A2D3-9416A6EED262}"/>
              </a:ext>
            </a:extLst>
          </p:cNvPr>
          <p:cNvSpPr txBox="1"/>
          <p:nvPr/>
        </p:nvSpPr>
        <p:spPr>
          <a:xfrm>
            <a:off x="4511181" y="4105199"/>
            <a:ext cx="514981" cy="276999"/>
          </a:xfrm>
          <a:prstGeom prst="rect">
            <a:avLst/>
          </a:prstGeom>
          <a:noFill/>
        </p:spPr>
        <p:txBody>
          <a:bodyPr wrap="square"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prstClr val="white"/>
                </a:solidFill>
                <a:effectLst/>
                <a:uLnTx/>
                <a:uFillTx/>
                <a:latin typeface="Arial"/>
                <a:ea typeface="+mn-ea"/>
                <a:cs typeface="+mn-cs"/>
              </a:rPr>
              <a:t>Контроллеры Security Expert</a:t>
            </a:r>
          </a:p>
        </p:txBody>
      </p:sp>
      <p:pic>
        <p:nvPicPr>
          <p:cNvPr id="156" name="Picture 155">
            <a:extLst>
              <a:ext uri="{FF2B5EF4-FFF2-40B4-BE49-F238E27FC236}">
                <a16:creationId xmlns:a16="http://schemas.microsoft.com/office/drawing/2014/main" id="{20E56BD0-32AA-4A04-BBBC-B4913FAFD3E3}"/>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3780716" y="3059062"/>
            <a:ext cx="463801" cy="363610"/>
          </a:xfrm>
          <a:prstGeom prst="rect">
            <a:avLst/>
          </a:prstGeom>
        </p:spPr>
      </p:pic>
      <p:pic>
        <p:nvPicPr>
          <p:cNvPr id="157" name="Picture 156">
            <a:extLst>
              <a:ext uri="{FF2B5EF4-FFF2-40B4-BE49-F238E27FC236}">
                <a16:creationId xmlns:a16="http://schemas.microsoft.com/office/drawing/2014/main" id="{EF691BA1-3EC1-421B-82DD-565D862F910B}"/>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4563392" y="3071590"/>
            <a:ext cx="449244" cy="352196"/>
          </a:xfrm>
          <a:prstGeom prst="rect">
            <a:avLst/>
          </a:prstGeom>
        </p:spPr>
      </p:pic>
      <p:pic>
        <p:nvPicPr>
          <p:cNvPr id="158" name="Picture 157">
            <a:extLst>
              <a:ext uri="{FF2B5EF4-FFF2-40B4-BE49-F238E27FC236}">
                <a16:creationId xmlns:a16="http://schemas.microsoft.com/office/drawing/2014/main" id="{D1CB8FAE-C8FE-450B-B624-5A7CCCD0271D}"/>
              </a:ext>
            </a:extLst>
          </p:cNvPr>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5331511" y="3071021"/>
            <a:ext cx="439031" cy="344189"/>
          </a:xfrm>
          <a:prstGeom prst="rect">
            <a:avLst/>
          </a:prstGeom>
        </p:spPr>
      </p:pic>
      <p:sp>
        <p:nvSpPr>
          <p:cNvPr id="159" name="Rectangle 158">
            <a:extLst>
              <a:ext uri="{FF2B5EF4-FFF2-40B4-BE49-F238E27FC236}">
                <a16:creationId xmlns:a16="http://schemas.microsoft.com/office/drawing/2014/main" id="{51A9774A-1F7E-44C8-9FB4-5D44969AC65E}"/>
              </a:ext>
            </a:extLst>
          </p:cNvPr>
          <p:cNvSpPr/>
          <p:nvPr/>
        </p:nvSpPr>
        <p:spPr>
          <a:xfrm>
            <a:off x="4505437" y="3454734"/>
            <a:ext cx="638647" cy="276999"/>
          </a:xfrm>
          <a:prstGeom prst="rect">
            <a:avLst/>
          </a:prstGeom>
        </p:spPr>
        <p:txBody>
          <a:bodyPr wrap="square" rtlCol="0">
            <a:spAutoFit/>
          </a:bodyPr>
          <a:lstStyle/>
          <a:p>
            <a:pPr marL="0" marR="0" lvl="0" indent="0" algn="ctr" defTabSz="456956"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prstClr val="white"/>
                </a:solidFill>
                <a:effectLst/>
                <a:uLnTx/>
                <a:uFillTx/>
                <a:latin typeface="Arial"/>
                <a:ea typeface="Arial Rounded MT Std" charset="0"/>
                <a:cs typeface="Arial Rounded MT Std" charset="0"/>
              </a:rPr>
              <a:t>EcoStruxure </a:t>
            </a:r>
          </a:p>
          <a:p>
            <a:pPr marL="0" marR="0" lvl="0" indent="0" algn="ctr" defTabSz="456956"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prstClr val="white"/>
                </a:solidFill>
                <a:effectLst/>
                <a:uLnTx/>
                <a:uFillTx/>
                <a:latin typeface="Arial"/>
                <a:ea typeface="Arial Rounded MT Std" charset="0"/>
                <a:cs typeface="Arial Rounded MT Std" charset="0"/>
              </a:rPr>
              <a:t>Fire Expert</a:t>
            </a:r>
          </a:p>
          <a:p>
            <a:pPr marL="0" marR="0" lvl="0" indent="0" algn="l" defTabSz="456956" rtl="0" eaLnBrk="1" fontAlgn="auto" latinLnBrk="0" hangingPunct="1">
              <a:lnSpc>
                <a:spcPct val="100000"/>
              </a:lnSpc>
              <a:spcBef>
                <a:spcPts val="0"/>
              </a:spcBef>
              <a:spcAft>
                <a:spcPts val="0"/>
              </a:spcAft>
              <a:buClrTx/>
              <a:buSzTx/>
              <a:buFontTx/>
              <a:buNone/>
              <a:tabLst/>
              <a:defRPr/>
            </a:pPr>
            <a:endParaRPr kumimoji="0" lang="ru-RU" sz="400" b="0" i="0" u="none" strike="noStrike" kern="1200" cap="none" spc="0" normalizeH="0" baseline="0" dirty="0">
              <a:ln>
                <a:noFill/>
              </a:ln>
              <a:solidFill>
                <a:prstClr val="white"/>
              </a:solidFill>
              <a:effectLst/>
              <a:uLnTx/>
              <a:uFillTx/>
              <a:latin typeface="Arial"/>
              <a:ea typeface="Arial Rounded MT Std" charset="0"/>
              <a:cs typeface="Arial Rounded MT Std" charset="0"/>
            </a:endParaRPr>
          </a:p>
        </p:txBody>
      </p:sp>
      <p:sp>
        <p:nvSpPr>
          <p:cNvPr id="160" name="Rectangle 159">
            <a:extLst>
              <a:ext uri="{FF2B5EF4-FFF2-40B4-BE49-F238E27FC236}">
                <a16:creationId xmlns:a16="http://schemas.microsoft.com/office/drawing/2014/main" id="{BC72FF30-32E4-4633-ABD3-2C674F798F5B}"/>
              </a:ext>
            </a:extLst>
          </p:cNvPr>
          <p:cNvSpPr/>
          <p:nvPr/>
        </p:nvSpPr>
        <p:spPr>
          <a:xfrm>
            <a:off x="5255089" y="3454734"/>
            <a:ext cx="657906" cy="276999"/>
          </a:xfrm>
          <a:prstGeom prst="rect">
            <a:avLst/>
          </a:prstGeom>
        </p:spPr>
        <p:txBody>
          <a:bodyPr wrap="square" rtlCol="0">
            <a:spAutoFit/>
          </a:bodyPr>
          <a:lstStyle/>
          <a:p>
            <a:pPr marL="0" marR="0" lvl="0" indent="0" algn="ctr" defTabSz="456956"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prstClr val="white"/>
                </a:solidFill>
                <a:effectLst/>
                <a:uLnTx/>
                <a:uFillTx/>
                <a:latin typeface="Arial"/>
                <a:ea typeface="Arial Rounded MT Std" charset="0"/>
                <a:cs typeface="Arial Rounded MT Std" charset="0"/>
              </a:rPr>
              <a:t>EcoStruxure </a:t>
            </a:r>
          </a:p>
          <a:p>
            <a:pPr marL="0" marR="0" lvl="0" indent="0" algn="ctr" defTabSz="456956"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prstClr val="white"/>
                </a:solidFill>
                <a:effectLst/>
                <a:uLnTx/>
                <a:uFillTx/>
                <a:latin typeface="Arial"/>
                <a:ea typeface="Arial Rounded MT Std" charset="0"/>
                <a:cs typeface="Arial Rounded MT Std" charset="0"/>
              </a:rPr>
              <a:t>SecurityExpert</a:t>
            </a:r>
          </a:p>
          <a:p>
            <a:pPr marL="0" marR="0" lvl="0" indent="0" algn="l" defTabSz="456956" rtl="0" eaLnBrk="1" fontAlgn="auto" latinLnBrk="0" hangingPunct="1">
              <a:lnSpc>
                <a:spcPct val="100000"/>
              </a:lnSpc>
              <a:spcBef>
                <a:spcPts val="0"/>
              </a:spcBef>
              <a:spcAft>
                <a:spcPts val="0"/>
              </a:spcAft>
              <a:buClrTx/>
              <a:buSzTx/>
              <a:buFontTx/>
              <a:buNone/>
              <a:tabLst/>
              <a:defRPr/>
            </a:pPr>
            <a:endParaRPr kumimoji="0" lang="ru-RU" sz="400" b="0" i="0" u="none" strike="noStrike" kern="1200" cap="none" spc="0" normalizeH="0" baseline="0" dirty="0">
              <a:ln>
                <a:noFill/>
              </a:ln>
              <a:solidFill>
                <a:prstClr val="white"/>
              </a:solidFill>
              <a:effectLst/>
              <a:uLnTx/>
              <a:uFillTx/>
              <a:latin typeface="Arial"/>
              <a:ea typeface="Arial Rounded MT Std" charset="0"/>
              <a:cs typeface="Arial Rounded MT Std" charset="0"/>
            </a:endParaRPr>
          </a:p>
        </p:txBody>
      </p:sp>
      <p:pic>
        <p:nvPicPr>
          <p:cNvPr id="161" name="Picture 160">
            <a:extLst>
              <a:ext uri="{FF2B5EF4-FFF2-40B4-BE49-F238E27FC236}">
                <a16:creationId xmlns:a16="http://schemas.microsoft.com/office/drawing/2014/main" id="{DE071C4C-C57C-4AB8-BAC3-EC21482B8DAF}"/>
              </a:ext>
            </a:extLst>
          </p:cNvPr>
          <p:cNvPicPr preferRelativeResize="0">
            <a:picLocks/>
          </p:cNvPicPr>
          <p:nvPr/>
        </p:nvPicPr>
        <p:blipFill>
          <a:blip r:embed="rId23" cstate="print">
            <a:extLst>
              <a:ext uri="{28A0092B-C50C-407E-A947-70E740481C1C}">
                <a14:useLocalDpi xmlns:a14="http://schemas.microsoft.com/office/drawing/2010/main"/>
              </a:ext>
            </a:extLst>
          </a:blip>
          <a:stretch>
            <a:fillRect/>
          </a:stretch>
        </p:blipFill>
        <p:spPr>
          <a:xfrm>
            <a:off x="4184420" y="3204887"/>
            <a:ext cx="91453" cy="192024"/>
          </a:xfrm>
          <a:prstGeom prst="rect">
            <a:avLst/>
          </a:prstGeom>
        </p:spPr>
      </p:pic>
      <p:pic>
        <p:nvPicPr>
          <p:cNvPr id="162" name="Picture 161">
            <a:extLst>
              <a:ext uri="{FF2B5EF4-FFF2-40B4-BE49-F238E27FC236}">
                <a16:creationId xmlns:a16="http://schemas.microsoft.com/office/drawing/2014/main" id="{BF4E1117-BD47-4951-AD18-D585022D3F03}"/>
              </a:ext>
            </a:extLst>
          </p:cNvPr>
          <p:cNvPicPr preferRelativeResize="0">
            <a:picLocks/>
          </p:cNvPicPr>
          <p:nvPr/>
        </p:nvPicPr>
        <p:blipFill>
          <a:blip r:embed="rId23" cstate="print">
            <a:extLst>
              <a:ext uri="{28A0092B-C50C-407E-A947-70E740481C1C}">
                <a14:useLocalDpi xmlns:a14="http://schemas.microsoft.com/office/drawing/2010/main"/>
              </a:ext>
            </a:extLst>
          </a:blip>
          <a:stretch>
            <a:fillRect/>
          </a:stretch>
        </p:blipFill>
        <p:spPr>
          <a:xfrm>
            <a:off x="4956025" y="3226704"/>
            <a:ext cx="91453" cy="192024"/>
          </a:xfrm>
          <a:prstGeom prst="rect">
            <a:avLst/>
          </a:prstGeom>
        </p:spPr>
      </p:pic>
      <p:pic>
        <p:nvPicPr>
          <p:cNvPr id="163" name="Picture 162">
            <a:extLst>
              <a:ext uri="{FF2B5EF4-FFF2-40B4-BE49-F238E27FC236}">
                <a16:creationId xmlns:a16="http://schemas.microsoft.com/office/drawing/2014/main" id="{07968098-1E0C-4C65-B46A-E51BA9DEF282}"/>
              </a:ext>
            </a:extLst>
          </p:cNvPr>
          <p:cNvPicPr preferRelativeResize="0">
            <a:picLocks/>
          </p:cNvPicPr>
          <p:nvPr/>
        </p:nvPicPr>
        <p:blipFill>
          <a:blip r:embed="rId23" cstate="print">
            <a:extLst>
              <a:ext uri="{28A0092B-C50C-407E-A947-70E740481C1C}">
                <a14:useLocalDpi xmlns:a14="http://schemas.microsoft.com/office/drawing/2010/main"/>
              </a:ext>
            </a:extLst>
          </a:blip>
          <a:stretch>
            <a:fillRect/>
          </a:stretch>
        </p:blipFill>
        <p:spPr>
          <a:xfrm>
            <a:off x="5720146" y="3204887"/>
            <a:ext cx="91453" cy="192024"/>
          </a:xfrm>
          <a:prstGeom prst="rect">
            <a:avLst/>
          </a:prstGeom>
        </p:spPr>
      </p:pic>
      <p:grpSp>
        <p:nvGrpSpPr>
          <p:cNvPr id="164" name="Group 163">
            <a:extLst>
              <a:ext uri="{FF2B5EF4-FFF2-40B4-BE49-F238E27FC236}">
                <a16:creationId xmlns:a16="http://schemas.microsoft.com/office/drawing/2014/main" id="{2E9D33D3-434A-4A7D-A14A-D518F372AB2A}"/>
              </a:ext>
            </a:extLst>
          </p:cNvPr>
          <p:cNvGrpSpPr/>
          <p:nvPr/>
        </p:nvGrpSpPr>
        <p:grpSpPr>
          <a:xfrm>
            <a:off x="3243756" y="1187175"/>
            <a:ext cx="4296153" cy="423975"/>
            <a:chOff x="4325008" y="567191"/>
            <a:chExt cx="5728204" cy="565299"/>
          </a:xfrm>
        </p:grpSpPr>
        <p:sp>
          <p:nvSpPr>
            <p:cNvPr id="165" name="TextBox 164">
              <a:extLst>
                <a:ext uri="{FF2B5EF4-FFF2-40B4-BE49-F238E27FC236}">
                  <a16:creationId xmlns:a16="http://schemas.microsoft.com/office/drawing/2014/main" id="{5E74B96D-B958-4499-90C0-AD70BA265CFF}"/>
                </a:ext>
              </a:extLst>
            </p:cNvPr>
            <p:cNvSpPr txBox="1"/>
            <p:nvPr/>
          </p:nvSpPr>
          <p:spPr>
            <a:xfrm>
              <a:off x="6410852" y="599010"/>
              <a:ext cx="3642360" cy="533480"/>
            </a:xfrm>
            <a:prstGeom prst="rect">
              <a:avLst/>
            </a:prstGeom>
            <a:noFill/>
          </p:spPr>
          <p:txBody>
            <a:bodyPr wrap="square" rtlCol="0">
              <a:spAutoFit/>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ru-RU" sz="2000" b="0" i="0" u="none" strike="noStrike" kern="0" cap="none" spc="0" normalizeH="0" dirty="0">
                  <a:ln>
                    <a:noFill/>
                  </a:ln>
                  <a:solidFill>
                    <a:prstClr val="white"/>
                  </a:solidFill>
                  <a:effectLst/>
                  <a:uLnTx/>
                  <a:uFillTx/>
                  <a:latin typeface="Arial Rounded MT Pro" panose="020F0502020102020204" pitchFamily="34" charset="77"/>
                  <a:ea typeface="+mn-ea"/>
                  <a:cs typeface="+mn-cs"/>
                </a:rPr>
                <a:t>Здание</a:t>
              </a:r>
            </a:p>
          </p:txBody>
        </p:sp>
        <p:pic>
          <p:nvPicPr>
            <p:cNvPr id="166" name="Picture 165">
              <a:extLst>
                <a:ext uri="{FF2B5EF4-FFF2-40B4-BE49-F238E27FC236}">
                  <a16:creationId xmlns:a16="http://schemas.microsoft.com/office/drawing/2014/main" id="{2793E81D-299D-48F1-905E-C2FF7AA66D6C}"/>
                </a:ext>
              </a:extLst>
            </p:cNvPr>
            <p:cNvPicPr>
              <a:picLocks noChangeAspect="1"/>
            </p:cNvPicPr>
            <p:nvPr/>
          </p:nvPicPr>
          <p:blipFill rotWithShape="1">
            <a:blip r:embed="rId33" cstate="print">
              <a:biLevel thresh="25000"/>
              <a:extLst>
                <a:ext uri="{28A0092B-C50C-407E-A947-70E740481C1C}">
                  <a14:useLocalDpi xmlns:a14="http://schemas.microsoft.com/office/drawing/2010/main"/>
                </a:ext>
              </a:extLst>
            </a:blip>
            <a:srcRect/>
            <a:stretch/>
          </p:blipFill>
          <p:spPr>
            <a:xfrm>
              <a:off x="4325008" y="567191"/>
              <a:ext cx="2093978" cy="533473"/>
            </a:xfrm>
            <a:prstGeom prst="rect">
              <a:avLst/>
            </a:prstGeom>
          </p:spPr>
        </p:pic>
      </p:grpSp>
      <p:pic>
        <p:nvPicPr>
          <p:cNvPr id="4" name="Picture 3">
            <a:extLst>
              <a:ext uri="{FF2B5EF4-FFF2-40B4-BE49-F238E27FC236}">
                <a16:creationId xmlns:a16="http://schemas.microsoft.com/office/drawing/2014/main" id="{4B382899-EBAC-4645-A414-0827FD1A9520}"/>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4623244" y="3948871"/>
            <a:ext cx="299064" cy="166567"/>
          </a:xfrm>
          <a:prstGeom prst="rect">
            <a:avLst/>
          </a:prstGeom>
        </p:spPr>
      </p:pic>
    </p:spTree>
    <p:extLst>
      <p:ext uri="{BB962C8B-B14F-4D97-AF65-F5344CB8AC3E}">
        <p14:creationId xmlns:p14="http://schemas.microsoft.com/office/powerpoint/2010/main" val="77694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Freeform 3"/>
          <p:cNvSpPr/>
          <p:nvPr/>
        </p:nvSpPr>
        <p:spPr>
          <a:xfrm>
            <a:off x="589501" y="2731362"/>
            <a:ext cx="7965000" cy="765438"/>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solidFill>
            <a:srgbClr val="3DCD5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162000" tIns="0" rIns="0" bIns="0" rtlCol="0" anchor="ctr"/>
          <a:lstStyle/>
          <a:p>
            <a:pPr marL="0" marR="0" lvl="0" indent="0" algn="l" defTabSz="513437" rtl="0" eaLnBrk="1" fontAlgn="base" latinLnBrk="0" hangingPunct="1">
              <a:lnSpc>
                <a:spcPct val="100000"/>
              </a:lnSpc>
              <a:spcBef>
                <a:spcPct val="0"/>
              </a:spcBef>
              <a:spcAft>
                <a:spcPct val="0"/>
              </a:spcAft>
              <a:buClrTx/>
              <a:buSzTx/>
              <a:buFontTx/>
              <a:buNone/>
              <a:tabLst/>
              <a:defRPr/>
            </a:pPr>
            <a:r>
              <a:rPr lang="ru-RU" sz="800" b="0" i="0" u="none" strike="noStrike" kern="1200" cap="none" spc="0" normalizeH="0" dirty="0">
                <a:ln>
                  <a:noFill/>
                </a:ln>
                <a:solidFill>
                  <a:prstClr val="white"/>
                </a:solidFill>
                <a:effectLst/>
                <a:uLnTx/>
                <a:uFillTx/>
                <a:latin typeface="Arial"/>
                <a:ea typeface="Arial Rounded MT Std" charset="0"/>
                <a:cs typeface="Arial Rounded MT Std" charset="0"/>
              </a:rPr>
              <a:t>Подключаемые </a:t>
            </a:r>
          </a:p>
          <a:p>
            <a:pPr marL="0" marR="0" lvl="0" indent="0" algn="l" defTabSz="513437" rtl="0" eaLnBrk="1" fontAlgn="base" latinLnBrk="0" hangingPunct="1">
              <a:lnSpc>
                <a:spcPct val="100000"/>
              </a:lnSpc>
              <a:spcBef>
                <a:spcPct val="0"/>
              </a:spcBef>
              <a:spcAft>
                <a:spcPct val="0"/>
              </a:spcAft>
              <a:buClrTx/>
              <a:buSzTx/>
              <a:buFontTx/>
              <a:buNone/>
              <a:tabLst/>
              <a:defRPr/>
            </a:pPr>
            <a:r>
              <a:rPr lang="ru-RU" sz="800" b="0" i="0" u="none" strike="noStrike" kern="1200" cap="none" spc="0" normalizeH="0" dirty="0">
                <a:ln>
                  <a:noFill/>
                </a:ln>
                <a:solidFill>
                  <a:prstClr val="white"/>
                </a:solidFill>
                <a:effectLst/>
                <a:uLnTx/>
                <a:uFillTx/>
                <a:latin typeface="Arial"/>
                <a:ea typeface="Arial Rounded MT Std" charset="0"/>
                <a:cs typeface="Arial Rounded MT Std" charset="0"/>
              </a:rPr>
              <a:t>продукты</a:t>
            </a:r>
          </a:p>
        </p:txBody>
      </p:sp>
      <p:sp>
        <p:nvSpPr>
          <p:cNvPr id="68" name="Freeform 3"/>
          <p:cNvSpPr/>
          <p:nvPr/>
        </p:nvSpPr>
        <p:spPr>
          <a:xfrm>
            <a:off x="589501" y="1926153"/>
            <a:ext cx="7965000" cy="765438"/>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solidFill>
            <a:srgbClr val="3DCD5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162000" tIns="0" rIns="0" bIns="0" rtlCol="0" anchor="ctr"/>
          <a:lstStyle/>
          <a:p>
            <a:pPr marL="0" marR="0" lvl="0" indent="0" algn="l" defTabSz="513437" rtl="0" eaLnBrk="1" fontAlgn="base" latinLnBrk="0" hangingPunct="1">
              <a:lnSpc>
                <a:spcPct val="100000"/>
              </a:lnSpc>
              <a:spcBef>
                <a:spcPct val="0"/>
              </a:spcBef>
              <a:spcAft>
                <a:spcPct val="0"/>
              </a:spcAft>
              <a:buClrTx/>
              <a:buSzTx/>
              <a:buFontTx/>
              <a:buNone/>
              <a:tabLst/>
              <a:defRPr/>
            </a:pPr>
            <a:r>
              <a:rPr lang="ru-RU" sz="800" b="0" i="0" u="none" strike="noStrike" kern="1200" cap="none" spc="0" normalizeH="0" dirty="0">
                <a:ln>
                  <a:noFill/>
                </a:ln>
                <a:solidFill>
                  <a:prstClr val="white"/>
                </a:solidFill>
                <a:effectLst/>
                <a:uLnTx/>
                <a:uFillTx/>
                <a:latin typeface="Arial"/>
                <a:ea typeface="Arial Rounded MT Std" charset="0"/>
                <a:cs typeface="Arial Rounded MT Std" charset="0"/>
              </a:rPr>
              <a:t>Управление </a:t>
            </a:r>
          </a:p>
          <a:p>
            <a:pPr marL="0" marR="0" lvl="0" indent="0" algn="l" defTabSz="513437" rtl="0" eaLnBrk="1" fontAlgn="base" latinLnBrk="0" hangingPunct="1">
              <a:lnSpc>
                <a:spcPct val="100000"/>
              </a:lnSpc>
              <a:spcBef>
                <a:spcPct val="0"/>
              </a:spcBef>
              <a:spcAft>
                <a:spcPct val="0"/>
              </a:spcAft>
              <a:buClrTx/>
              <a:buSzTx/>
              <a:buFontTx/>
              <a:buNone/>
              <a:tabLst/>
              <a:defRPr/>
            </a:pPr>
            <a:r>
              <a:rPr lang="ru-RU" sz="800" b="0" i="0" u="none" strike="noStrike" kern="1200" cap="none" spc="0" normalizeH="0" dirty="0">
                <a:ln>
                  <a:noFill/>
                </a:ln>
                <a:solidFill>
                  <a:prstClr val="white"/>
                </a:solidFill>
                <a:effectLst/>
                <a:uLnTx/>
                <a:uFillTx/>
                <a:latin typeface="Arial"/>
                <a:ea typeface="Arial Rounded MT Std" charset="0"/>
                <a:cs typeface="Arial Rounded MT Std" charset="0"/>
              </a:rPr>
              <a:t>сетевой </a:t>
            </a:r>
            <a:br>
              <a:rPr lang="ru-RU" sz="800" b="0" i="0" u="none" strike="noStrike" kern="1200" cap="none" spc="0" normalizeH="0" dirty="0">
                <a:ln>
                  <a:noFill/>
                </a:ln>
                <a:solidFill>
                  <a:prstClr val="white"/>
                </a:solidFill>
                <a:effectLst/>
                <a:uLnTx/>
                <a:uFillTx/>
                <a:latin typeface="Arial"/>
                <a:ea typeface="Arial Rounded MT Std" charset="0"/>
                <a:cs typeface="Arial Rounded MT Std" charset="0"/>
              </a:rPr>
            </a:br>
            <a:r>
              <a:rPr lang="ru-RU" sz="800" b="0" i="0" u="none" strike="noStrike" kern="1200" cap="none" spc="0" normalizeH="0" dirty="0">
                <a:ln>
                  <a:noFill/>
                </a:ln>
                <a:solidFill>
                  <a:prstClr val="white"/>
                </a:solidFill>
                <a:effectLst/>
                <a:uLnTx/>
                <a:uFillTx/>
                <a:latin typeface="Arial"/>
                <a:ea typeface="Arial Rounded MT Std" charset="0"/>
                <a:cs typeface="Arial Rounded MT Std" charset="0"/>
              </a:rPr>
              <a:t>периферией</a:t>
            </a:r>
          </a:p>
        </p:txBody>
      </p:sp>
      <p:sp>
        <p:nvSpPr>
          <p:cNvPr id="69" name="Freeform 68"/>
          <p:cNvSpPr/>
          <p:nvPr/>
        </p:nvSpPr>
        <p:spPr>
          <a:xfrm>
            <a:off x="589501" y="1119210"/>
            <a:ext cx="7965000" cy="765438"/>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solidFill>
            <a:srgbClr val="3DCD5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162000" tIns="0" rIns="0" bIns="0" rtlCol="0" anchor="ctr"/>
          <a:lstStyle/>
          <a:p>
            <a:pPr marL="0" marR="0" lvl="0" indent="0" algn="l" defTabSz="513437" rtl="0" eaLnBrk="1" fontAlgn="base" latinLnBrk="0" hangingPunct="1">
              <a:lnSpc>
                <a:spcPct val="100000"/>
              </a:lnSpc>
              <a:spcBef>
                <a:spcPct val="0"/>
              </a:spcBef>
              <a:spcAft>
                <a:spcPct val="0"/>
              </a:spcAft>
              <a:buClrTx/>
              <a:buSzTx/>
              <a:buFontTx/>
              <a:buNone/>
              <a:tabLst/>
              <a:defRPr/>
            </a:pPr>
            <a:r>
              <a:rPr lang="ru-RU" sz="800" b="0" i="0" u="none" strike="noStrike" kern="1200" cap="none" spc="0" normalizeH="0" dirty="0">
                <a:ln>
                  <a:noFill/>
                </a:ln>
                <a:solidFill>
                  <a:prstClr val="white"/>
                </a:solidFill>
                <a:effectLst/>
                <a:uLnTx/>
                <a:uFillTx/>
                <a:latin typeface="Arial"/>
                <a:ea typeface="Arial Rounded MT Std" charset="0"/>
                <a:cs typeface="Arial Rounded MT Std" charset="0"/>
              </a:rPr>
              <a:t>Приложения, </a:t>
            </a:r>
          </a:p>
          <a:p>
            <a:pPr marL="0" marR="0" lvl="0" indent="0" algn="l" defTabSz="513437" rtl="0" eaLnBrk="1" fontAlgn="base" latinLnBrk="0" hangingPunct="1">
              <a:lnSpc>
                <a:spcPct val="100000"/>
              </a:lnSpc>
              <a:spcBef>
                <a:spcPct val="0"/>
              </a:spcBef>
              <a:spcAft>
                <a:spcPct val="0"/>
              </a:spcAft>
              <a:buClrTx/>
              <a:buSzTx/>
              <a:buFontTx/>
              <a:buNone/>
              <a:tabLst/>
              <a:defRPr/>
            </a:pPr>
            <a:r>
              <a:rPr lang="ru-RU" sz="800" b="0" i="0" u="none" strike="noStrike" kern="1200" cap="none" spc="0" normalizeH="0" dirty="0">
                <a:ln>
                  <a:noFill/>
                </a:ln>
                <a:solidFill>
                  <a:prstClr val="white"/>
                </a:solidFill>
                <a:effectLst/>
                <a:uLnTx/>
                <a:uFillTx/>
                <a:latin typeface="Arial"/>
                <a:ea typeface="Arial Rounded MT Std" charset="0"/>
                <a:cs typeface="Arial Rounded MT Std" charset="0"/>
              </a:rPr>
              <a:t>аналитика и </a:t>
            </a:r>
          </a:p>
          <a:p>
            <a:pPr marL="0" marR="0" lvl="0" indent="0" algn="l" defTabSz="513437" rtl="0" eaLnBrk="1" fontAlgn="base" latinLnBrk="0" hangingPunct="1">
              <a:lnSpc>
                <a:spcPct val="100000"/>
              </a:lnSpc>
              <a:spcBef>
                <a:spcPct val="0"/>
              </a:spcBef>
              <a:spcAft>
                <a:spcPct val="0"/>
              </a:spcAft>
              <a:buClrTx/>
              <a:buSzTx/>
              <a:buFontTx/>
              <a:buNone/>
              <a:tabLst/>
              <a:defRPr/>
            </a:pPr>
            <a:r>
              <a:rPr lang="ru-RU" sz="800" b="0" i="0" u="none" strike="noStrike" kern="1200" cap="none" spc="0" normalizeH="0" dirty="0">
                <a:ln>
                  <a:noFill/>
                </a:ln>
                <a:solidFill>
                  <a:prstClr val="white"/>
                </a:solidFill>
                <a:effectLst/>
                <a:uLnTx/>
                <a:uFillTx/>
                <a:latin typeface="Arial"/>
                <a:ea typeface="Arial Rounded MT Std" charset="0"/>
                <a:cs typeface="Arial Rounded MT Std" charset="0"/>
              </a:rPr>
              <a:t>сервисы</a:t>
            </a:r>
          </a:p>
        </p:txBody>
      </p:sp>
      <p:sp>
        <p:nvSpPr>
          <p:cNvPr id="6" name="Rectangle 5"/>
          <p:cNvSpPr/>
          <p:nvPr/>
        </p:nvSpPr>
        <p:spPr>
          <a:xfrm>
            <a:off x="289852" y="813695"/>
            <a:ext cx="8564298" cy="2845300"/>
          </a:xfrm>
          <a:prstGeom prst="rect">
            <a:avLst/>
          </a:prstGeom>
          <a:noFill/>
          <a:ln w="19050" cap="rnd">
            <a:solidFill>
              <a:schemeClr val="bg1">
                <a:lumMod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lIns="68571" tIns="34286" rIns="68571" bIns="34286" rtlCol="0" anchor="ctr"/>
          <a:lstStyle/>
          <a:p>
            <a:pPr marL="0" marR="0" lvl="0" indent="0" algn="ctr" defTabSz="513437" rtl="0" eaLnBrk="1" fontAlgn="base" latinLnBrk="0" hangingPunct="1">
              <a:lnSpc>
                <a:spcPct val="100000"/>
              </a:lnSpc>
              <a:spcBef>
                <a:spcPct val="0"/>
              </a:spcBef>
              <a:spcAft>
                <a:spcPct val="0"/>
              </a:spcAft>
              <a:buClrTx/>
              <a:buSzTx/>
              <a:buFontTx/>
              <a:buNone/>
              <a:tabLst/>
              <a:defRPr/>
            </a:pPr>
            <a:endParaRPr kumimoji="0" lang="ru-RU" sz="900" b="0" i="0" u="none" strike="noStrike" kern="1200" cap="none" spc="0" normalizeH="0" baseline="0" dirty="0">
              <a:ln>
                <a:noFill/>
              </a:ln>
              <a:solidFill>
                <a:prstClr val="white"/>
              </a:solidFill>
              <a:effectLst/>
              <a:uLnTx/>
              <a:uFillTx/>
              <a:latin typeface="Arial"/>
              <a:ea typeface="+mn-ea"/>
              <a:cs typeface="+mn-cs"/>
            </a:endParaRPr>
          </a:p>
        </p:txBody>
      </p:sp>
      <p:grpSp>
        <p:nvGrpSpPr>
          <p:cNvPr id="70" name="Group 69"/>
          <p:cNvGrpSpPr/>
          <p:nvPr/>
        </p:nvGrpSpPr>
        <p:grpSpPr>
          <a:xfrm>
            <a:off x="1485003" y="1119210"/>
            <a:ext cx="530824" cy="2377590"/>
            <a:chOff x="309293" y="1785377"/>
            <a:chExt cx="781639" cy="4252006"/>
          </a:xfrm>
        </p:grpSpPr>
        <p:sp>
          <p:nvSpPr>
            <p:cNvPr id="71" name="Rectangle 70"/>
            <p:cNvSpPr/>
            <p:nvPr/>
          </p:nvSpPr>
          <p:spPr>
            <a:xfrm rot="16200000">
              <a:off x="-1628185" y="3722901"/>
              <a:ext cx="4251960" cy="377003"/>
            </a:xfrm>
            <a:prstGeom prst="rect">
              <a:avLst/>
            </a:prstGeom>
            <a:solidFill>
              <a:srgbClr val="3DCD58">
                <a:lumMod val="75000"/>
                <a:alpha val="90000"/>
              </a:srgbClr>
            </a:solidFill>
            <a:ln w="9525" cap="flat" cmpd="sng" algn="ctr">
              <a:noFill/>
              <a:prstDash val="solid"/>
            </a:ln>
            <a:effectLst/>
          </p:spPr>
          <p:txBody>
            <a:bodyPr lIns="68553" tIns="34277" rIns="68553" bIns="34277" rtlCol="0" anchor="ctr"/>
            <a:lstStyle/>
            <a:p>
              <a:pPr marL="0" marR="0" lvl="0" indent="0" algn="ctr" defTabSz="256952" rtl="0" eaLnBrk="1" fontAlgn="auto" latinLnBrk="0" hangingPunct="1">
                <a:lnSpc>
                  <a:spcPct val="100000"/>
                </a:lnSpc>
                <a:spcBef>
                  <a:spcPts val="0"/>
                </a:spcBef>
                <a:spcAft>
                  <a:spcPts val="0"/>
                </a:spcAft>
                <a:buClrTx/>
                <a:buSzTx/>
                <a:buFontTx/>
                <a:buNone/>
                <a:tabLst/>
                <a:defRPr/>
              </a:pPr>
              <a:r>
                <a:rPr lang="ru-RU" sz="800" b="1" i="0" u="none" strike="noStrike" kern="0" cap="none" spc="0" normalizeH="0" dirty="0">
                  <a:ln>
                    <a:noFill/>
                  </a:ln>
                  <a:solidFill>
                    <a:prstClr val="white"/>
                  </a:solidFill>
                  <a:effectLst/>
                  <a:uLnTx/>
                  <a:uFillTx/>
                  <a:latin typeface="Arial"/>
                  <a:ea typeface="Arial Rounded MT Std" charset="0"/>
                  <a:cs typeface="Arial Rounded MT Std" charset="0"/>
                </a:rPr>
                <a:t>Комплексная кибербезопасность</a:t>
              </a:r>
            </a:p>
          </p:txBody>
        </p:sp>
        <p:sp>
          <p:nvSpPr>
            <p:cNvPr id="72" name="Rectangle 71"/>
            <p:cNvSpPr/>
            <p:nvPr/>
          </p:nvSpPr>
          <p:spPr>
            <a:xfrm rot="16200000">
              <a:off x="-1223549" y="3722856"/>
              <a:ext cx="4251959" cy="377002"/>
            </a:xfrm>
            <a:prstGeom prst="rect">
              <a:avLst/>
            </a:prstGeom>
            <a:solidFill>
              <a:srgbClr val="3DCD58">
                <a:lumMod val="75000"/>
                <a:alpha val="80000"/>
              </a:srgbClr>
            </a:solidFill>
            <a:ln w="9525" cap="flat" cmpd="sng" algn="ctr">
              <a:noFill/>
              <a:prstDash val="solid"/>
            </a:ln>
            <a:effectLst/>
          </p:spPr>
          <p:txBody>
            <a:bodyPr lIns="68553" tIns="34277" rIns="68553" bIns="34277" rtlCol="0" anchor="ctr"/>
            <a:lstStyle/>
            <a:p>
              <a:pPr marL="0" marR="0" lvl="0" indent="0" algn="ctr" defTabSz="256952" rtl="0" eaLnBrk="1" fontAlgn="auto" latinLnBrk="0" hangingPunct="1">
                <a:lnSpc>
                  <a:spcPct val="100000"/>
                </a:lnSpc>
                <a:spcBef>
                  <a:spcPts val="0"/>
                </a:spcBef>
                <a:spcAft>
                  <a:spcPts val="0"/>
                </a:spcAft>
                <a:buClrTx/>
                <a:buSzTx/>
                <a:buFontTx/>
                <a:buNone/>
                <a:tabLst/>
                <a:defRPr/>
              </a:pPr>
              <a:r>
                <a:rPr lang="ru-RU" sz="800" b="1" i="0" u="none" strike="noStrike" kern="0" cap="none" spc="0" normalizeH="0" dirty="0">
                  <a:ln>
                    <a:noFill/>
                  </a:ln>
                  <a:solidFill>
                    <a:prstClr val="white"/>
                  </a:solidFill>
                  <a:effectLst/>
                  <a:uLnTx/>
                  <a:uFillTx/>
                  <a:latin typeface="Arial"/>
                  <a:ea typeface="Arial Rounded MT Std" charset="0"/>
                  <a:cs typeface="Arial Rounded MT Std" charset="0"/>
                </a:rPr>
                <a:t>Облачная и/или локальная обработка данных</a:t>
              </a:r>
            </a:p>
          </p:txBody>
        </p:sp>
      </p:grpSp>
      <p:sp>
        <p:nvSpPr>
          <p:cNvPr id="82" name="Rectangle 81"/>
          <p:cNvSpPr/>
          <p:nvPr/>
        </p:nvSpPr>
        <p:spPr>
          <a:xfrm>
            <a:off x="536120" y="865183"/>
            <a:ext cx="1481496" cy="215444"/>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prstClr val="black">
                    <a:lumMod val="50000"/>
                    <a:lumOff val="50000"/>
                  </a:prstClr>
                </a:solidFill>
                <a:effectLst/>
                <a:uLnTx/>
                <a:uFillTx/>
                <a:latin typeface="Arial"/>
                <a:ea typeface="+mn-ea"/>
                <a:cs typeface="+mn-cs"/>
              </a:rPr>
              <a:t>Архитектура EcoStruxure™</a:t>
            </a:r>
          </a:p>
        </p:txBody>
      </p:sp>
      <p:cxnSp>
        <p:nvCxnSpPr>
          <p:cNvPr id="23" name="Elbow Connector 22"/>
          <p:cNvCxnSpPr/>
          <p:nvPr/>
        </p:nvCxnSpPr>
        <p:spPr>
          <a:xfrm>
            <a:off x="8560022" y="1684155"/>
            <a:ext cx="9525" cy="433961"/>
          </a:xfrm>
          <a:prstGeom prst="bentConnector3">
            <a:avLst>
              <a:gd name="adj1" fmla="val 1800000"/>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5" name="Elbow Connector 114"/>
          <p:cNvCxnSpPr/>
          <p:nvPr/>
        </p:nvCxnSpPr>
        <p:spPr>
          <a:xfrm>
            <a:off x="8550497" y="2468890"/>
            <a:ext cx="9525" cy="433961"/>
          </a:xfrm>
          <a:prstGeom prst="bentConnector3">
            <a:avLst>
              <a:gd name="adj1" fmla="val 1800000"/>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0" name="Elbow Connector 119"/>
          <p:cNvCxnSpPr/>
          <p:nvPr/>
        </p:nvCxnSpPr>
        <p:spPr>
          <a:xfrm rot="10800000">
            <a:off x="595121" y="2468891"/>
            <a:ext cx="9525" cy="433961"/>
          </a:xfrm>
          <a:prstGeom prst="bentConnector3">
            <a:avLst>
              <a:gd name="adj1" fmla="val 1800000"/>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3" name="Elbow Connector 122"/>
          <p:cNvCxnSpPr/>
          <p:nvPr/>
        </p:nvCxnSpPr>
        <p:spPr>
          <a:xfrm rot="10800000">
            <a:off x="583982" y="1684156"/>
            <a:ext cx="9525" cy="433961"/>
          </a:xfrm>
          <a:prstGeom prst="bentConnector3">
            <a:avLst>
              <a:gd name="adj1" fmla="val 1800000"/>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88" name="Group 87"/>
          <p:cNvGrpSpPr/>
          <p:nvPr/>
        </p:nvGrpSpPr>
        <p:grpSpPr>
          <a:xfrm>
            <a:off x="4047248" y="1218709"/>
            <a:ext cx="2315534" cy="505643"/>
            <a:chOff x="3959006" y="1491992"/>
            <a:chExt cx="2315534" cy="505643"/>
          </a:xfrm>
        </p:grpSpPr>
        <p:sp>
          <p:nvSpPr>
            <p:cNvPr id="90" name="TextBox 89"/>
            <p:cNvSpPr txBox="1"/>
            <p:nvPr/>
          </p:nvSpPr>
          <p:spPr>
            <a:xfrm>
              <a:off x="4770641" y="1895378"/>
              <a:ext cx="1503899" cy="92333"/>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342671" rtl="0" eaLnBrk="1" fontAlgn="auto" latinLnBrk="0" hangingPunct="1">
                <a:lnSpc>
                  <a:spcPct val="100000"/>
                </a:lnSpc>
                <a:spcBef>
                  <a:spcPts val="0"/>
                </a:spcBef>
                <a:spcAft>
                  <a:spcPts val="0"/>
                </a:spcAft>
                <a:buClrTx/>
                <a:buSzTx/>
                <a:buFontTx/>
                <a:buNone/>
                <a:tabLst/>
                <a:defRPr/>
              </a:pPr>
              <a:r>
                <a:rPr lang="ru-RU" sz="300" b="0" i="0" u="none" strike="noStrike" kern="1200" cap="none" spc="0" normalizeH="0" dirty="0">
                  <a:ln>
                    <a:noFill/>
                  </a:ln>
                  <a:solidFill>
                    <a:srgbClr val="FFFFFF"/>
                  </a:solidFill>
                  <a:effectLst/>
                  <a:uLnTx/>
                  <a:uFillTx/>
                  <a:latin typeface="Arial"/>
                  <a:ea typeface="Arial Rounded MT Std" charset="0"/>
                  <a:cs typeface="Arial Rounded MT Std" charset="0"/>
                </a:rPr>
                <a:t>EcoStruxure </a:t>
              </a:r>
              <a:br>
                <a:rPr kumimoji="0" lang="ru-RU" altLang="zh-CN" sz="300" b="0" i="0" u="none" strike="noStrike" kern="1200" cap="none" spc="0" normalizeH="0" baseline="0" dirty="0">
                  <a:ln>
                    <a:noFill/>
                  </a:ln>
                  <a:solidFill>
                    <a:srgbClr val="FFFFFF"/>
                  </a:solidFill>
                  <a:effectLst/>
                  <a:uLnTx/>
                  <a:uFillTx/>
                  <a:latin typeface="Arial"/>
                  <a:ea typeface="Arial Rounded MT Std" charset="0"/>
                  <a:cs typeface="Arial Rounded MT Std" charset="0"/>
                </a:rPr>
              </a:br>
              <a:r>
                <a:rPr lang="ru-RU" sz="300" b="0" i="0" u="none" strike="noStrike" kern="1200" cap="none" spc="0" normalizeH="0" dirty="0">
                  <a:ln>
                    <a:noFill/>
                  </a:ln>
                  <a:solidFill>
                    <a:srgbClr val="FFFFFF"/>
                  </a:solidFill>
                  <a:effectLst/>
                  <a:uLnTx/>
                  <a:uFillTx/>
                  <a:latin typeface="Arial"/>
                  <a:ea typeface="Arial Rounded MT Std" charset="0"/>
                  <a:cs typeface="Arial Rounded MT Std" charset="0"/>
                </a:rPr>
                <a:t>Resource Advisor</a:t>
              </a:r>
            </a:p>
          </p:txBody>
        </p:sp>
        <p:pic>
          <p:nvPicPr>
            <p:cNvPr id="95" name="Picture 9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69583" y="1491992"/>
              <a:ext cx="501188" cy="364500"/>
            </a:xfrm>
            <a:prstGeom prst="rect">
              <a:avLst/>
            </a:prstGeom>
          </p:spPr>
        </p:pic>
        <p:sp>
          <p:nvSpPr>
            <p:cNvPr id="97" name="TextBox 96"/>
            <p:cNvSpPr txBox="1"/>
            <p:nvPr/>
          </p:nvSpPr>
          <p:spPr>
            <a:xfrm>
              <a:off x="3959006" y="1905302"/>
              <a:ext cx="1241312" cy="92333"/>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342671" rtl="0" eaLnBrk="1" fontAlgn="auto" latinLnBrk="0" hangingPunct="1">
                <a:lnSpc>
                  <a:spcPct val="100000"/>
                </a:lnSpc>
                <a:spcBef>
                  <a:spcPts val="0"/>
                </a:spcBef>
                <a:spcAft>
                  <a:spcPts val="0"/>
                </a:spcAft>
                <a:buClrTx/>
                <a:buSzTx/>
                <a:buFontTx/>
                <a:buNone/>
                <a:tabLst/>
                <a:defRPr/>
              </a:pPr>
              <a:r>
                <a:rPr lang="ru-RU" sz="300" b="0" i="0" u="none" strike="noStrike" kern="1200" cap="none" spc="0" normalizeH="0" dirty="0">
                  <a:ln>
                    <a:noFill/>
                  </a:ln>
                  <a:solidFill>
                    <a:srgbClr val="FFFFFF"/>
                  </a:solidFill>
                  <a:effectLst/>
                  <a:uLnTx/>
                  <a:uFillTx/>
                  <a:latin typeface="Arial"/>
                  <a:ea typeface="Arial Rounded MT Std" charset="0"/>
                  <a:cs typeface="Arial Rounded MT Std" charset="0"/>
                </a:rPr>
                <a:t>EcoStruxure</a:t>
              </a:r>
            </a:p>
            <a:p>
              <a:pPr marL="0" marR="0" lvl="0" indent="0" algn="ctr" defTabSz="342671" rtl="0" eaLnBrk="1" fontAlgn="auto" latinLnBrk="0" hangingPunct="1">
                <a:lnSpc>
                  <a:spcPct val="100000"/>
                </a:lnSpc>
                <a:spcBef>
                  <a:spcPts val="0"/>
                </a:spcBef>
                <a:spcAft>
                  <a:spcPts val="0"/>
                </a:spcAft>
                <a:buClrTx/>
                <a:buSzTx/>
                <a:buFontTx/>
                <a:buNone/>
                <a:tabLst/>
                <a:defRPr/>
              </a:pPr>
              <a:r>
                <a:rPr lang="ru-RU" sz="300" b="0" i="0" u="none" strike="noStrike" kern="1200" cap="none" spc="0" normalizeH="0" dirty="0">
                  <a:ln>
                    <a:noFill/>
                  </a:ln>
                  <a:solidFill>
                    <a:srgbClr val="FFFFFF"/>
                  </a:solidFill>
                  <a:effectLst/>
                  <a:uLnTx/>
                  <a:uFillTx/>
                  <a:latin typeface="Arial"/>
                  <a:ea typeface="Arial Rounded MT Std" charset="0"/>
                  <a:cs typeface="Arial Rounded MT Std" charset="0"/>
                </a:rPr>
                <a:t> Workplace Advisor</a:t>
              </a:r>
            </a:p>
          </p:txBody>
        </p:sp>
      </p:grpSp>
      <p:sp>
        <p:nvSpPr>
          <p:cNvPr id="145" name="TextBox 144"/>
          <p:cNvSpPr txBox="1"/>
          <p:nvPr/>
        </p:nvSpPr>
        <p:spPr>
          <a:xfrm>
            <a:off x="5549314" y="2473735"/>
            <a:ext cx="960128" cy="92333"/>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342671" rtl="0" eaLnBrk="1" fontAlgn="auto" latinLnBrk="0" hangingPunct="1">
              <a:lnSpc>
                <a:spcPct val="100000"/>
              </a:lnSpc>
              <a:spcBef>
                <a:spcPts val="0"/>
              </a:spcBef>
              <a:spcAft>
                <a:spcPts val="0"/>
              </a:spcAft>
              <a:buClrTx/>
              <a:buSzTx/>
              <a:buFontTx/>
              <a:buNone/>
              <a:tabLst/>
              <a:defRPr/>
            </a:pPr>
            <a:r>
              <a:rPr lang="ru-RU" sz="300" b="0" i="0" u="none" strike="noStrike" kern="1200" cap="none" spc="0" normalizeH="0" dirty="0">
                <a:ln>
                  <a:noFill/>
                </a:ln>
                <a:solidFill>
                  <a:prstClr val="white"/>
                </a:solidFill>
                <a:effectLst/>
                <a:uLnTx/>
                <a:uFillTx/>
                <a:latin typeface="Arial"/>
                <a:ea typeface="Arial Rounded MT Std" charset="0"/>
                <a:cs typeface="Arial Rounded MT Std" charset="0"/>
              </a:rPr>
              <a:t>EcoStruxure Building Expert</a:t>
            </a:r>
          </a:p>
          <a:p>
            <a:pPr marL="0" marR="0" lvl="0" indent="0" algn="ctr" defTabSz="456920" rtl="0" eaLnBrk="1" fontAlgn="auto" latinLnBrk="0" hangingPunct="1">
              <a:lnSpc>
                <a:spcPct val="100000"/>
              </a:lnSpc>
              <a:spcBef>
                <a:spcPts val="0"/>
              </a:spcBef>
              <a:spcAft>
                <a:spcPts val="0"/>
              </a:spcAft>
              <a:buClrTx/>
              <a:buSzTx/>
              <a:buFontTx/>
              <a:buNone/>
              <a:tabLst/>
              <a:defRPr/>
            </a:pPr>
            <a:endParaRPr kumimoji="0" lang="ru-RU" sz="300" b="0" i="0" u="none" strike="noStrike" kern="1200" cap="none" spc="0" normalizeH="0" baseline="0" dirty="0">
              <a:ln>
                <a:noFill/>
              </a:ln>
              <a:solidFill>
                <a:prstClr val="white"/>
              </a:solidFill>
              <a:effectLst/>
              <a:uLnTx/>
              <a:uFillTx/>
              <a:latin typeface="Arial"/>
              <a:ea typeface="Arial Rounded MT Std" charset="0"/>
              <a:cs typeface="Arial Rounded MT Std" charset="0"/>
            </a:endParaRPr>
          </a:p>
        </p:txBody>
      </p:sp>
      <p:sp>
        <p:nvSpPr>
          <p:cNvPr id="147" name="Rectangle 146"/>
          <p:cNvSpPr/>
          <p:nvPr/>
        </p:nvSpPr>
        <p:spPr>
          <a:xfrm>
            <a:off x="3622432" y="2095641"/>
            <a:ext cx="951546" cy="415498"/>
          </a:xfrm>
          <a:prstGeom prst="rect">
            <a:avLst/>
          </a:prstGeom>
        </p:spPr>
        <p:txBody>
          <a:bodyPr wrap="square" rtlCol="0">
            <a:spAutoFit/>
          </a:bodyPr>
          <a:lstStyle/>
          <a:p>
            <a:pPr marL="0" marR="0" lvl="0" indent="0" algn="l" defTabSz="456920" rtl="0" eaLnBrk="1" fontAlgn="auto" latinLnBrk="0" hangingPunct="1">
              <a:lnSpc>
                <a:spcPct val="100000"/>
              </a:lnSpc>
              <a:spcBef>
                <a:spcPts val="0"/>
              </a:spcBef>
              <a:spcAft>
                <a:spcPts val="0"/>
              </a:spcAft>
              <a:buClrTx/>
              <a:buSzTx/>
              <a:buFontTx/>
              <a:buNone/>
              <a:tabLst/>
              <a:defRPr/>
            </a:pPr>
            <a:r>
              <a:rPr lang="ru-RU" sz="300" b="0" i="0" u="none" strike="noStrike" kern="1200" cap="none" spc="0" normalizeH="0" dirty="0">
                <a:ln>
                  <a:noFill/>
                </a:ln>
                <a:solidFill>
                  <a:prstClr val="white"/>
                </a:solidFill>
                <a:effectLst/>
                <a:uLnTx/>
                <a:uFillTx/>
                <a:latin typeface="Arial"/>
                <a:ea typeface="Arial Rounded MT Std" charset="0"/>
                <a:cs typeface="Arial Rounded MT Std" charset="0"/>
              </a:rPr>
              <a:t>EcoStruxure Energy Expert</a:t>
            </a:r>
          </a:p>
          <a:p>
            <a:pPr marL="0" marR="0" lvl="0" indent="0" algn="l" defTabSz="456944" rtl="0" eaLnBrk="1" fontAlgn="auto" latinLnBrk="0" hangingPunct="1">
              <a:lnSpc>
                <a:spcPct val="100000"/>
              </a:lnSpc>
              <a:spcBef>
                <a:spcPts val="0"/>
              </a:spcBef>
              <a:spcAft>
                <a:spcPts val="0"/>
              </a:spcAft>
              <a:buClrTx/>
              <a:buSzTx/>
              <a:buFontTx/>
              <a:buNone/>
              <a:tabLst/>
              <a:defRPr/>
            </a:pPr>
            <a:r>
              <a:rPr lang="ru-RU" sz="300" b="0" i="0" u="none" strike="noStrike" kern="1200" cap="none" spc="0" normalizeH="0" dirty="0">
                <a:ln>
                  <a:noFill/>
                </a:ln>
                <a:solidFill>
                  <a:prstClr val="white"/>
                </a:solidFill>
                <a:effectLst/>
                <a:uLnTx/>
                <a:uFillTx/>
                <a:latin typeface="Arial"/>
                <a:ea typeface="Arial Rounded MT Std" charset="0"/>
                <a:cs typeface="Arial Rounded MT Std" charset="0"/>
              </a:rPr>
              <a:t>EcoStruxure Fire Expert</a:t>
            </a:r>
          </a:p>
          <a:p>
            <a:pPr marL="0" marR="0" lvl="0" indent="0" algn="l" defTabSz="456944" rtl="0" eaLnBrk="1" fontAlgn="auto" latinLnBrk="0" hangingPunct="1">
              <a:lnSpc>
                <a:spcPct val="100000"/>
              </a:lnSpc>
              <a:spcBef>
                <a:spcPts val="0"/>
              </a:spcBef>
              <a:spcAft>
                <a:spcPts val="0"/>
              </a:spcAft>
              <a:buClrTx/>
              <a:buSzTx/>
              <a:buFontTx/>
              <a:buNone/>
              <a:tabLst/>
              <a:defRPr/>
            </a:pPr>
            <a:r>
              <a:rPr lang="ru-RU" sz="300" b="0" i="0" u="none" strike="noStrike" kern="1200" cap="none" spc="0" normalizeH="0" dirty="0">
                <a:ln>
                  <a:noFill/>
                </a:ln>
                <a:solidFill>
                  <a:prstClr val="white"/>
                </a:solidFill>
                <a:effectLst/>
                <a:uLnTx/>
                <a:uFillTx/>
                <a:latin typeface="Arial"/>
                <a:ea typeface="Arial Rounded MT Std" charset="0"/>
                <a:cs typeface="Arial Rounded MT Std" charset="0"/>
              </a:rPr>
              <a:t>EcoStruxure Security Expert</a:t>
            </a:r>
          </a:p>
          <a:p>
            <a:pPr marL="0" marR="0" lvl="0" indent="0" algn="l" defTabSz="456944" rtl="0" eaLnBrk="1" fontAlgn="auto" latinLnBrk="0" hangingPunct="1">
              <a:lnSpc>
                <a:spcPct val="100000"/>
              </a:lnSpc>
              <a:spcBef>
                <a:spcPts val="0"/>
              </a:spcBef>
              <a:spcAft>
                <a:spcPts val="0"/>
              </a:spcAft>
              <a:buClrTx/>
              <a:buSzTx/>
              <a:buFontTx/>
              <a:buNone/>
              <a:tabLst/>
              <a:defRPr/>
            </a:pPr>
            <a:r>
              <a:rPr lang="ru-RU" sz="300" b="0" i="0" u="none" strike="noStrike" kern="1200" cap="none" spc="0" normalizeH="0" dirty="0">
                <a:ln>
                  <a:noFill/>
                </a:ln>
                <a:solidFill>
                  <a:prstClr val="white"/>
                </a:solidFill>
                <a:effectLst/>
                <a:uLnTx/>
                <a:uFillTx/>
                <a:latin typeface="Arial"/>
                <a:ea typeface="Arial Rounded MT Std" charset="0"/>
                <a:cs typeface="Arial Rounded MT Std" charset="0"/>
              </a:rPr>
              <a:t>EcoStruxure Access Expert</a:t>
            </a:r>
          </a:p>
          <a:p>
            <a:pPr marL="0" marR="0" lvl="0" indent="0" algn="l" defTabSz="456944" rtl="0" eaLnBrk="1" fontAlgn="auto" latinLnBrk="0" hangingPunct="1">
              <a:lnSpc>
                <a:spcPct val="100000"/>
              </a:lnSpc>
              <a:spcBef>
                <a:spcPts val="0"/>
              </a:spcBef>
              <a:spcAft>
                <a:spcPts val="0"/>
              </a:spcAft>
              <a:buClrTx/>
              <a:buSzTx/>
              <a:buFontTx/>
              <a:buNone/>
              <a:tabLst/>
              <a:defRPr/>
            </a:pPr>
            <a:r>
              <a:rPr lang="ru-RU" sz="300" b="0" i="0" u="none" strike="noStrike" kern="1200" cap="none" spc="0" normalizeH="0" dirty="0">
                <a:ln>
                  <a:noFill/>
                </a:ln>
                <a:solidFill>
                  <a:prstClr val="white"/>
                </a:solidFill>
                <a:effectLst/>
                <a:uLnTx/>
                <a:uFillTx/>
                <a:latin typeface="Arial"/>
                <a:ea typeface="Arial Rounded MT Std" charset="0"/>
                <a:cs typeface="Arial Rounded MT Std" charset="0"/>
              </a:rPr>
              <a:t>EcoStruxure Cabling Expert</a:t>
            </a:r>
          </a:p>
          <a:p>
            <a:pPr marL="0" marR="0" lvl="0" indent="0" algn="l" defTabSz="456944" rtl="0" eaLnBrk="1" fontAlgn="auto" latinLnBrk="0" hangingPunct="1">
              <a:lnSpc>
                <a:spcPct val="100000"/>
              </a:lnSpc>
              <a:spcBef>
                <a:spcPts val="0"/>
              </a:spcBef>
              <a:spcAft>
                <a:spcPts val="0"/>
              </a:spcAft>
              <a:buClrTx/>
              <a:buSzTx/>
              <a:buFontTx/>
              <a:buNone/>
              <a:tabLst/>
              <a:defRPr/>
            </a:pPr>
            <a:endParaRPr kumimoji="0" lang="ru-RU" sz="300" b="0" i="0" u="none" strike="noStrike" kern="1200" cap="none" spc="0" normalizeH="0" baseline="0" dirty="0">
              <a:ln>
                <a:noFill/>
              </a:ln>
              <a:solidFill>
                <a:prstClr val="white"/>
              </a:solidFill>
              <a:effectLst/>
              <a:uLnTx/>
              <a:uFillTx/>
              <a:latin typeface="Arial"/>
              <a:ea typeface="Arial Rounded MT Std" charset="0"/>
              <a:cs typeface="Arial Rounded MT Std" charset="0"/>
            </a:endParaRPr>
          </a:p>
          <a:p>
            <a:pPr marL="0" marR="0" lvl="0" indent="0" algn="l" defTabSz="456944" rtl="0" eaLnBrk="1" fontAlgn="auto" latinLnBrk="0" hangingPunct="1">
              <a:lnSpc>
                <a:spcPct val="100000"/>
              </a:lnSpc>
              <a:spcBef>
                <a:spcPts val="0"/>
              </a:spcBef>
              <a:spcAft>
                <a:spcPts val="0"/>
              </a:spcAft>
              <a:buClrTx/>
              <a:buSzTx/>
              <a:buFontTx/>
              <a:buNone/>
              <a:tabLst/>
              <a:defRPr/>
            </a:pPr>
            <a:endParaRPr kumimoji="0" lang="ru-RU" sz="300" b="0" i="0" u="none" strike="noStrike" kern="1200" cap="none" spc="0" normalizeH="0" baseline="0" dirty="0">
              <a:ln>
                <a:noFill/>
              </a:ln>
              <a:solidFill>
                <a:prstClr val="white"/>
              </a:solidFill>
              <a:effectLst/>
              <a:uLnTx/>
              <a:uFillTx/>
              <a:latin typeface="Arial"/>
              <a:ea typeface="Arial Rounded MT Std" charset="0"/>
              <a:cs typeface="Arial Rounded MT Std" charset="0"/>
            </a:endParaRPr>
          </a:p>
        </p:txBody>
      </p:sp>
      <p:sp>
        <p:nvSpPr>
          <p:cNvPr id="163" name="TextBox 162"/>
          <p:cNvSpPr txBox="1">
            <a:spLocks noChangeAspect="1"/>
          </p:cNvSpPr>
          <p:nvPr/>
        </p:nvSpPr>
        <p:spPr>
          <a:xfrm>
            <a:off x="4695454" y="2493012"/>
            <a:ext cx="712700" cy="62899"/>
          </a:xfrm>
          <a:prstGeom prst="rect">
            <a:avLst/>
          </a:prstGeom>
          <a:noFill/>
        </p:spPr>
        <p:style>
          <a:lnRef idx="0">
            <a:scrgbClr r="0" g="0" b="0"/>
          </a:lnRef>
          <a:fillRef idx="0">
            <a:scrgbClr r="0" g="0" b="0"/>
          </a:fillRef>
          <a:effectRef idx="0">
            <a:scrgbClr r="0" g="0" b="0"/>
          </a:effectRef>
          <a:fontRef idx="major"/>
        </p:style>
        <p:txBody>
          <a:bodyPr wrap="square" lIns="0" tIns="0" rIns="0"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514229" rtl="0" eaLnBrk="1" fontAlgn="auto" latinLnBrk="0" hangingPunct="1">
              <a:lnSpc>
                <a:spcPct val="80000"/>
              </a:lnSpc>
              <a:spcBef>
                <a:spcPts val="0"/>
              </a:spcBef>
              <a:spcAft>
                <a:spcPts val="0"/>
              </a:spcAft>
              <a:buClrTx/>
              <a:buSzTx/>
              <a:buFontTx/>
              <a:buNone/>
              <a:tabLst/>
              <a:defRPr/>
            </a:pP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Серверы SmartX Edge</a:t>
            </a:r>
          </a:p>
        </p:txBody>
      </p:sp>
      <p:grpSp>
        <p:nvGrpSpPr>
          <p:cNvPr id="164" name="Group 43"/>
          <p:cNvGrpSpPr>
            <a:grpSpLocks noChangeAspect="1"/>
          </p:cNvGrpSpPr>
          <p:nvPr/>
        </p:nvGrpSpPr>
        <p:grpSpPr>
          <a:xfrm>
            <a:off x="4805433" y="2106571"/>
            <a:ext cx="420286" cy="300332"/>
            <a:chOff x="2087563" y="3702050"/>
            <a:chExt cx="690440" cy="414338"/>
          </a:xfrm>
        </p:grpSpPr>
        <p:pic>
          <p:nvPicPr>
            <p:cNvPr id="178" name="Picture 177" descr="AS-P.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87563" y="3702050"/>
              <a:ext cx="2984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 name="Picture 178" descr="ASB.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87465" y="3792538"/>
              <a:ext cx="4905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6" name="Picture 7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81897" y="1217011"/>
            <a:ext cx="519504" cy="377821"/>
          </a:xfrm>
          <a:prstGeom prst="rect">
            <a:avLst/>
          </a:prstGeom>
        </p:spPr>
      </p:pic>
      <p:pic>
        <p:nvPicPr>
          <p:cNvPr id="79" name="Picture 7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53114" y="2024034"/>
            <a:ext cx="467712" cy="467712"/>
          </a:xfrm>
          <a:prstGeom prst="rect">
            <a:avLst/>
          </a:prstGeom>
        </p:spPr>
      </p:pic>
      <p:pic>
        <p:nvPicPr>
          <p:cNvPr id="151" name="Picture 15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028442" y="2871256"/>
            <a:ext cx="104286" cy="24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 name="TextBox 151"/>
          <p:cNvSpPr txBox="1">
            <a:spLocks noChangeAspect="1"/>
          </p:cNvSpPr>
          <p:nvPr/>
        </p:nvSpPr>
        <p:spPr>
          <a:xfrm>
            <a:off x="5036808" y="3173264"/>
            <a:ext cx="85152" cy="62899"/>
          </a:xfrm>
          <a:prstGeom prst="rect">
            <a:avLst/>
          </a:prstGeom>
          <a:noFill/>
        </p:spPr>
        <p:style>
          <a:lnRef idx="0">
            <a:scrgbClr r="0" g="0" b="0"/>
          </a:lnRef>
          <a:fillRef idx="0">
            <a:scrgbClr r="0" g="0" b="0"/>
          </a:fillRef>
          <a:effectRef idx="0">
            <a:scrgbClr r="0" g="0" b="0"/>
          </a:effectRef>
          <a:fontRef idx="major"/>
        </p:style>
        <p:txBody>
          <a:bodyPr wrap="none" lIns="0" tIns="0" rIns="0"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514229" rtl="0" eaLnBrk="1" fontAlgn="auto" latinLnBrk="0" hangingPunct="1">
              <a:lnSpc>
                <a:spcPct val="80000"/>
              </a:lnSpc>
              <a:spcBef>
                <a:spcPts val="0"/>
              </a:spcBef>
              <a:spcAft>
                <a:spcPts val="0"/>
              </a:spcAft>
              <a:buClrTx/>
              <a:buSzTx/>
              <a:buFontTx/>
              <a:buNone/>
              <a:tabLst>
                <a:tab pos="210679" algn="l"/>
              </a:tabLst>
              <a:defRPr/>
            </a:pP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Altivar</a:t>
            </a:r>
          </a:p>
        </p:txBody>
      </p:sp>
      <p:pic>
        <p:nvPicPr>
          <p:cNvPr id="153" name="Picture 152"/>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328982" y="2878509"/>
            <a:ext cx="174512" cy="21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TextBox 153"/>
          <p:cNvSpPr txBox="1">
            <a:spLocks noChangeAspect="1"/>
          </p:cNvSpPr>
          <p:nvPr/>
        </p:nvSpPr>
        <p:spPr>
          <a:xfrm>
            <a:off x="5352709" y="3171828"/>
            <a:ext cx="167675" cy="62899"/>
          </a:xfrm>
          <a:prstGeom prst="rect">
            <a:avLst/>
          </a:prstGeom>
          <a:noFill/>
        </p:spPr>
        <p:style>
          <a:lnRef idx="0">
            <a:scrgbClr r="0" g="0" b="0"/>
          </a:lnRef>
          <a:fillRef idx="0">
            <a:scrgbClr r="0" g="0" b="0"/>
          </a:fillRef>
          <a:effectRef idx="0">
            <a:scrgbClr r="0" g="0" b="0"/>
          </a:effectRef>
          <a:fontRef idx="major"/>
        </p:style>
        <p:txBody>
          <a:bodyPr wrap="none" lIns="0" tIns="0" rIns="0"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514229" rtl="0" eaLnBrk="1" fontAlgn="auto" latinLnBrk="0" hangingPunct="1">
              <a:lnSpc>
                <a:spcPct val="80000"/>
              </a:lnSpc>
              <a:spcBef>
                <a:spcPts val="0"/>
              </a:spcBef>
              <a:spcAft>
                <a:spcPts val="0"/>
              </a:spcAft>
              <a:buClrTx/>
              <a:buSzTx/>
              <a:buFontTx/>
              <a:buNone/>
              <a:tabLst>
                <a:tab pos="21428" algn="l"/>
              </a:tabLst>
              <a:defRPr/>
            </a:pP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PowerLogic</a:t>
            </a:r>
          </a:p>
        </p:txBody>
      </p:sp>
      <p:pic>
        <p:nvPicPr>
          <p:cNvPr id="155" name="Picture 154"/>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819343" y="2873757"/>
            <a:ext cx="140748" cy="22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 name="TextBox 155"/>
          <p:cNvSpPr txBox="1">
            <a:spLocks noChangeAspect="1"/>
          </p:cNvSpPr>
          <p:nvPr/>
        </p:nvSpPr>
        <p:spPr>
          <a:xfrm>
            <a:off x="5640664" y="3187728"/>
            <a:ext cx="564279" cy="99832"/>
          </a:xfrm>
          <a:prstGeom prst="rect">
            <a:avLst/>
          </a:prstGeom>
          <a:noFill/>
        </p:spPr>
        <p:style>
          <a:lnRef idx="0">
            <a:scrgbClr r="0" g="0" b="0"/>
          </a:lnRef>
          <a:fillRef idx="0">
            <a:scrgbClr r="0" g="0" b="0"/>
          </a:fillRef>
          <a:effectRef idx="0">
            <a:scrgbClr r="0" g="0" b="0"/>
          </a:effectRef>
          <a:fontRef idx="major"/>
        </p:style>
        <p:txBody>
          <a:bodyPr wrap="square" lIns="0" tIns="0" rIns="0"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514229" rtl="0" eaLnBrk="1" fontAlgn="auto" latinLnBrk="0" hangingPunct="1">
              <a:lnSpc>
                <a:spcPct val="80000"/>
              </a:lnSpc>
              <a:spcBef>
                <a:spcPts val="0"/>
              </a:spcBef>
              <a:spcAft>
                <a:spcPts val="0"/>
              </a:spcAft>
              <a:buClrTx/>
              <a:buSzTx/>
              <a:buFontTx/>
              <a:buNone/>
              <a:tabLst/>
              <a:defRPr/>
            </a:pP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Compact (МЭК)</a:t>
            </a:r>
          </a:p>
          <a:p>
            <a:pPr marL="0" marR="0" lvl="0" indent="0" algn="ctr" defTabSz="514229" rtl="0" eaLnBrk="1" fontAlgn="auto" latinLnBrk="0" hangingPunct="1">
              <a:lnSpc>
                <a:spcPct val="80000"/>
              </a:lnSpc>
              <a:spcBef>
                <a:spcPts val="0"/>
              </a:spcBef>
              <a:spcAft>
                <a:spcPts val="0"/>
              </a:spcAft>
              <a:buClrTx/>
              <a:buSzTx/>
              <a:buFontTx/>
              <a:buNone/>
              <a:tabLst/>
              <a:defRPr/>
            </a:pP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Powerpact (NEMA)</a:t>
            </a:r>
          </a:p>
        </p:txBody>
      </p:sp>
      <p:pic>
        <p:nvPicPr>
          <p:cNvPr id="157" name="Picture 156"/>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240251" y="2868492"/>
            <a:ext cx="193304" cy="22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 name="TextBox 157"/>
          <p:cNvSpPr txBox="1">
            <a:spLocks noChangeAspect="1"/>
          </p:cNvSpPr>
          <p:nvPr/>
        </p:nvSpPr>
        <p:spPr>
          <a:xfrm>
            <a:off x="6256898" y="3181063"/>
            <a:ext cx="159659" cy="62899"/>
          </a:xfrm>
          <a:prstGeom prst="rect">
            <a:avLst/>
          </a:prstGeom>
          <a:noFill/>
        </p:spPr>
        <p:style>
          <a:lnRef idx="0">
            <a:scrgbClr r="0" g="0" b="0"/>
          </a:lnRef>
          <a:fillRef idx="0">
            <a:scrgbClr r="0" g="0" b="0"/>
          </a:fillRef>
          <a:effectRef idx="0">
            <a:scrgbClr r="0" g="0" b="0"/>
          </a:effectRef>
          <a:fontRef idx="major"/>
        </p:style>
        <p:txBody>
          <a:bodyPr wrap="none" lIns="0" tIns="0" rIns="0"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514229" rtl="0" eaLnBrk="1" fontAlgn="auto" latinLnBrk="0" hangingPunct="1">
              <a:lnSpc>
                <a:spcPct val="80000"/>
              </a:lnSpc>
              <a:spcBef>
                <a:spcPts val="0"/>
              </a:spcBef>
              <a:spcAft>
                <a:spcPts val="0"/>
              </a:spcAft>
              <a:buClrTx/>
              <a:buSzTx/>
              <a:buFontTx/>
              <a:buNone/>
              <a:tabLst>
                <a:tab pos="42848" algn="l"/>
              </a:tabLst>
              <a:defRPr/>
            </a:pP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Masterpact</a:t>
            </a:r>
          </a:p>
        </p:txBody>
      </p:sp>
      <p:sp>
        <p:nvSpPr>
          <p:cNvPr id="161" name="TextBox 160"/>
          <p:cNvSpPr txBox="1">
            <a:spLocks noChangeAspect="1"/>
          </p:cNvSpPr>
          <p:nvPr/>
        </p:nvSpPr>
        <p:spPr>
          <a:xfrm>
            <a:off x="6510827" y="3166367"/>
            <a:ext cx="482876" cy="118299"/>
          </a:xfrm>
          <a:prstGeom prst="rect">
            <a:avLst/>
          </a:prstGeom>
          <a:noFill/>
        </p:spPr>
        <p:style>
          <a:lnRef idx="0">
            <a:scrgbClr r="0" g="0" b="0"/>
          </a:lnRef>
          <a:fillRef idx="0">
            <a:scrgbClr r="0" g="0" b="0"/>
          </a:fillRef>
          <a:effectRef idx="0">
            <a:scrgbClr r="0" g="0" b="0"/>
          </a:effectRef>
          <a:fontRef idx="major"/>
        </p:style>
        <p:txBody>
          <a:bodyPr wrap="square" lIns="0" tIns="0" rIns="0"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342671" rtl="0" eaLnBrk="1" fontAlgn="auto" latinLnBrk="0" hangingPunct="1">
              <a:lnSpc>
                <a:spcPct val="100000"/>
              </a:lnSpc>
              <a:spcBef>
                <a:spcPts val="0"/>
              </a:spcBef>
              <a:spcAft>
                <a:spcPts val="0"/>
              </a:spcAft>
              <a:buClrTx/>
              <a:buSzTx/>
              <a:buFontTx/>
              <a:buNone/>
              <a:tabLst/>
              <a:defRPr/>
            </a:pPr>
            <a:r>
              <a:rPr lang="ru-RU" sz="300" b="0" i="0" u="none" strike="noStrike" kern="1200" cap="none" spc="0" normalizeH="0" dirty="0">
                <a:ln>
                  <a:noFill/>
                </a:ln>
                <a:solidFill>
                  <a:srgbClr val="FFFFFF"/>
                </a:solidFill>
                <a:effectLst/>
                <a:uLnTx/>
                <a:uFillTx/>
                <a:latin typeface="Arial"/>
                <a:ea typeface="Arial Rounded MT Std" charset="0"/>
                <a:cs typeface="Arial Rounded MT Std" charset="0"/>
              </a:rPr>
              <a:t>Умные панели (МЭК)</a:t>
            </a:r>
          </a:p>
          <a:p>
            <a:pPr marL="0" marR="0" lvl="0" indent="0" algn="ctr" defTabSz="342671" rtl="0" eaLnBrk="1" fontAlgn="auto" latinLnBrk="0" hangingPunct="1">
              <a:lnSpc>
                <a:spcPct val="100000"/>
              </a:lnSpc>
              <a:spcBef>
                <a:spcPts val="0"/>
              </a:spcBef>
              <a:spcAft>
                <a:spcPts val="0"/>
              </a:spcAft>
              <a:buClrTx/>
              <a:buSzTx/>
              <a:buFontTx/>
              <a:buNone/>
              <a:tabLst/>
              <a:defRPr/>
            </a:pPr>
            <a:r>
              <a:rPr lang="ru-RU" sz="300" b="0" i="0" u="none" strike="noStrike" kern="1200" cap="none" spc="0" normalizeH="0" dirty="0">
                <a:ln>
                  <a:noFill/>
                </a:ln>
                <a:solidFill>
                  <a:srgbClr val="FFFFFF"/>
                </a:solidFill>
                <a:effectLst/>
                <a:uLnTx/>
                <a:uFillTx/>
                <a:latin typeface="Arial"/>
                <a:ea typeface="Arial Rounded MT Std" charset="0"/>
                <a:cs typeface="Arial Rounded MT Std" charset="0"/>
              </a:rPr>
              <a:t>Умные системы (NEMA)</a:t>
            </a:r>
          </a:p>
        </p:txBody>
      </p:sp>
      <p:pic>
        <p:nvPicPr>
          <p:cNvPr id="162" name="Picture 16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65830" y="2830400"/>
            <a:ext cx="114803" cy="242876"/>
          </a:xfrm>
          <a:prstGeom prst="rect">
            <a:avLst/>
          </a:prstGeom>
        </p:spPr>
      </p:pic>
      <p:sp>
        <p:nvSpPr>
          <p:cNvPr id="165" name="TextBox 164"/>
          <p:cNvSpPr txBox="1">
            <a:spLocks noChangeAspect="1"/>
          </p:cNvSpPr>
          <p:nvPr/>
        </p:nvSpPr>
        <p:spPr>
          <a:xfrm>
            <a:off x="4613054" y="3171538"/>
            <a:ext cx="269399" cy="93349"/>
          </a:xfrm>
          <a:prstGeom prst="rect">
            <a:avLst/>
          </a:prstGeom>
          <a:noFill/>
        </p:spPr>
        <p:style>
          <a:lnRef idx="0">
            <a:scrgbClr r="0" g="0" b="0"/>
          </a:lnRef>
          <a:fillRef idx="0">
            <a:scrgbClr r="0" g="0" b="0"/>
          </a:fillRef>
          <a:effectRef idx="0">
            <a:scrgbClr r="0" g="0" b="0"/>
          </a:effectRef>
          <a:fontRef idx="major"/>
        </p:style>
        <p:txBody>
          <a:bodyPr wrap="square" lIns="0" tIns="0" rIns="0" bIns="19294"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385820" rtl="0" eaLnBrk="1" fontAlgn="auto" latinLnBrk="0" hangingPunct="1">
              <a:lnSpc>
                <a:spcPct val="80000"/>
              </a:lnSpc>
              <a:spcBef>
                <a:spcPts val="0"/>
              </a:spcBef>
              <a:spcAft>
                <a:spcPts val="0"/>
              </a:spcAft>
              <a:buClrTx/>
              <a:buSzTx/>
              <a:buFontTx/>
              <a:buNone/>
              <a:tabLst/>
              <a:defRPr/>
            </a:pP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Actassi </a:t>
            </a:r>
            <a:br>
              <a:rPr kumimoji="0" lang="ru-RU" altLang="zh-CN" sz="300" b="0" i="0" u="none" strike="noStrike" kern="1200" cap="none" spc="-23" normalizeH="0" baseline="0" dirty="0">
                <a:ln>
                  <a:noFill/>
                </a:ln>
                <a:solidFill>
                  <a:srgbClr val="FFFFFF"/>
                </a:solidFill>
                <a:effectLst/>
                <a:uLnTx/>
                <a:uFillTx/>
                <a:latin typeface="Arial"/>
                <a:ea typeface="Arial Rounded MT Std" charset="0"/>
                <a:cs typeface="Arial Rounded MT Std" charset="0"/>
              </a:rPr>
            </a:b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iFlex</a:t>
            </a:r>
          </a:p>
        </p:txBody>
      </p:sp>
      <p:sp>
        <p:nvSpPr>
          <p:cNvPr id="166" name="TextBox 165"/>
          <p:cNvSpPr txBox="1">
            <a:spLocks noChangeAspect="1"/>
          </p:cNvSpPr>
          <p:nvPr/>
        </p:nvSpPr>
        <p:spPr>
          <a:xfrm>
            <a:off x="3956635" y="3175274"/>
            <a:ext cx="161006" cy="130282"/>
          </a:xfrm>
          <a:prstGeom prst="rect">
            <a:avLst/>
          </a:prstGeom>
          <a:noFill/>
        </p:spPr>
        <p:style>
          <a:lnRef idx="0">
            <a:scrgbClr r="0" g="0" b="0"/>
          </a:lnRef>
          <a:fillRef idx="0">
            <a:scrgbClr r="0" g="0" b="0"/>
          </a:fillRef>
          <a:effectRef idx="0">
            <a:scrgbClr r="0" g="0" b="0"/>
          </a:effectRef>
          <a:fontRef idx="major"/>
        </p:style>
        <p:txBody>
          <a:bodyPr wrap="none" lIns="0" tIns="0" rIns="0" bIns="19294"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385820" rtl="0" eaLnBrk="1" fontAlgn="auto" latinLnBrk="0" hangingPunct="1">
              <a:lnSpc>
                <a:spcPct val="80000"/>
              </a:lnSpc>
              <a:spcBef>
                <a:spcPts val="0"/>
              </a:spcBef>
              <a:spcAft>
                <a:spcPts val="0"/>
              </a:spcAft>
              <a:buClrTx/>
              <a:buSzTx/>
              <a:buFontTx/>
              <a:buNone/>
              <a:tabLst/>
              <a:defRPr/>
            </a:pP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SmartX</a:t>
            </a:r>
          </a:p>
          <a:p>
            <a:pPr marL="0" marR="0" lvl="0" indent="0" algn="ctr" defTabSz="385820" rtl="0" eaLnBrk="1" fontAlgn="auto" latinLnBrk="0" hangingPunct="1">
              <a:lnSpc>
                <a:spcPct val="80000"/>
              </a:lnSpc>
              <a:spcBef>
                <a:spcPts val="0"/>
              </a:spcBef>
              <a:spcAft>
                <a:spcPts val="0"/>
              </a:spcAft>
              <a:buClrTx/>
              <a:buSzTx/>
              <a:buFontTx/>
              <a:buNone/>
              <a:tabLst/>
              <a:defRPr/>
            </a:pP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Клапаны и</a:t>
            </a:r>
          </a:p>
          <a:p>
            <a:pPr marL="0" marR="0" lvl="0" indent="0" algn="ctr" defTabSz="385820" rtl="0" eaLnBrk="1" fontAlgn="auto" latinLnBrk="0" hangingPunct="1">
              <a:lnSpc>
                <a:spcPct val="80000"/>
              </a:lnSpc>
              <a:spcBef>
                <a:spcPts val="0"/>
              </a:spcBef>
              <a:spcAft>
                <a:spcPts val="0"/>
              </a:spcAft>
              <a:buClrTx/>
              <a:buSzTx/>
              <a:buFontTx/>
              <a:buNone/>
              <a:tabLst/>
              <a:defRPr/>
            </a:pP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Приводы</a:t>
            </a:r>
          </a:p>
        </p:txBody>
      </p:sp>
      <p:sp>
        <p:nvSpPr>
          <p:cNvPr id="168" name="TextBox 167"/>
          <p:cNvSpPr txBox="1"/>
          <p:nvPr/>
        </p:nvSpPr>
        <p:spPr>
          <a:xfrm>
            <a:off x="4108235" y="3166368"/>
            <a:ext cx="584647" cy="166199"/>
          </a:xfrm>
          <a:prstGeom prst="rect">
            <a:avLst/>
          </a:prstGeom>
          <a:noFill/>
        </p:spPr>
        <p:txBody>
          <a:bodyPr wrap="none" rtlCol="0">
            <a:spAutoFit/>
          </a:bodyPr>
          <a:lstStyle/>
          <a:p>
            <a:pPr marL="0" marR="0" lvl="0" indent="0" algn="ctr" defTabSz="684990" rtl="0" eaLnBrk="1" fontAlgn="auto" latinLnBrk="0" hangingPunct="1">
              <a:lnSpc>
                <a:spcPct val="80000"/>
              </a:lnSpc>
              <a:spcBef>
                <a:spcPts val="0"/>
              </a:spcBef>
              <a:spcAft>
                <a:spcPts val="0"/>
              </a:spcAft>
              <a:buClrTx/>
              <a:buSzTx/>
              <a:buFontTx/>
              <a:buNone/>
              <a:tabLst/>
              <a:defRPr/>
            </a:pP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ESMI Sense</a:t>
            </a:r>
            <a:br>
              <a:rPr kumimoji="0" lang="ru-RU" sz="300" b="0" i="0" u="none" strike="noStrike" kern="1200" cap="none" spc="-23" normalizeH="0" baseline="0" dirty="0">
                <a:ln>
                  <a:noFill/>
                </a:ln>
                <a:solidFill>
                  <a:srgbClr val="FFFFFF"/>
                </a:solidFill>
                <a:effectLst/>
                <a:uLnTx/>
                <a:uFillTx/>
                <a:latin typeface="Arial"/>
                <a:ea typeface="Arial Rounded MT Std" charset="0"/>
                <a:cs typeface="Arial Rounded MT Std" charset="0"/>
              </a:rPr>
            </a:b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Противопожарные панели</a:t>
            </a:r>
          </a:p>
        </p:txBody>
      </p:sp>
      <p:pic>
        <p:nvPicPr>
          <p:cNvPr id="169" name="Picture 168"/>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278393" y="2873757"/>
            <a:ext cx="239282" cy="253928"/>
          </a:xfrm>
          <a:prstGeom prst="rect">
            <a:avLst/>
          </a:prstGeom>
        </p:spPr>
      </p:pic>
      <p:pic>
        <p:nvPicPr>
          <p:cNvPr id="170" name="Picture 169"/>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913435" y="2856136"/>
            <a:ext cx="246322" cy="293312"/>
          </a:xfrm>
          <a:prstGeom prst="rect">
            <a:avLst/>
          </a:prstGeom>
        </p:spPr>
      </p:pic>
      <p:pic>
        <p:nvPicPr>
          <p:cNvPr id="171" name="Picture 170" descr="SmartXController Advanced Display_Large_gg.png"/>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478063" y="2903260"/>
            <a:ext cx="159755" cy="19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 name="ZoneTexte 88"/>
          <p:cNvSpPr txBox="1">
            <a:spLocks noChangeAspect="1"/>
          </p:cNvSpPr>
          <p:nvPr/>
        </p:nvSpPr>
        <p:spPr>
          <a:xfrm>
            <a:off x="2235329" y="3156082"/>
            <a:ext cx="620783" cy="199665"/>
          </a:xfrm>
          <a:prstGeom prst="rect">
            <a:avLst/>
          </a:prstGeom>
          <a:noFill/>
        </p:spPr>
        <p:style>
          <a:lnRef idx="0">
            <a:scrgbClr r="0" g="0" b="0"/>
          </a:lnRef>
          <a:fillRef idx="0">
            <a:scrgbClr r="0" g="0" b="0"/>
          </a:fillRef>
          <a:effectRef idx="0">
            <a:scrgbClr r="0" g="0" b="0"/>
          </a:effectRef>
          <a:fontRef idx="major"/>
        </p:style>
        <p:txBody>
          <a:bodyPr wrap="square" lIns="51426" tIns="25715" rIns="51426"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342743" rtl="0" eaLnBrk="1" fontAlgn="auto" latinLnBrk="0" hangingPunct="1">
              <a:lnSpc>
                <a:spcPct val="80000"/>
              </a:lnSpc>
              <a:spcBef>
                <a:spcPts val="0"/>
              </a:spcBef>
              <a:spcAft>
                <a:spcPts val="0"/>
              </a:spcAft>
              <a:buClrTx/>
              <a:buSzTx/>
              <a:buFontTx/>
              <a:buNone/>
              <a:tabLst/>
              <a:defRPr/>
            </a:pP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SmartX </a:t>
            </a:r>
            <a:br>
              <a:rPr kumimoji="0" lang="ru-RU" altLang="zh-CN" sz="300" b="0" i="0" u="none" strike="noStrike" kern="1200" cap="none" spc="-23" normalizeH="0" baseline="0" dirty="0">
                <a:ln>
                  <a:noFill/>
                </a:ln>
                <a:solidFill>
                  <a:srgbClr val="FFFFFF"/>
                </a:solidFill>
                <a:effectLst/>
                <a:uLnTx/>
                <a:uFillTx/>
                <a:latin typeface="Arial"/>
                <a:ea typeface="Arial Rounded MT Std" charset="0"/>
                <a:cs typeface="Arial Rounded MT Std" charset="0"/>
              </a:rPr>
            </a:b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Расширенный </a:t>
            </a:r>
          </a:p>
          <a:p>
            <a:pPr marL="0" marR="0" lvl="0" indent="0" algn="ctr" defTabSz="342743" rtl="0" eaLnBrk="1" fontAlgn="auto" latinLnBrk="0" hangingPunct="1">
              <a:lnSpc>
                <a:spcPct val="80000"/>
              </a:lnSpc>
              <a:spcBef>
                <a:spcPts val="0"/>
              </a:spcBef>
              <a:spcAft>
                <a:spcPts val="0"/>
              </a:spcAft>
              <a:buClrTx/>
              <a:buSzTx/>
              <a:buFontTx/>
              <a:buNone/>
              <a:tabLst/>
              <a:defRPr/>
            </a:pP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дисплей</a:t>
            </a:r>
            <a:br>
              <a:rPr kumimoji="0" lang="ru-RU" altLang="zh-CN" sz="300" b="0" i="0" u="none" strike="noStrike" kern="1200" cap="none" spc="-23" normalizeH="0" baseline="0" dirty="0">
                <a:ln>
                  <a:noFill/>
                </a:ln>
                <a:solidFill>
                  <a:srgbClr val="FFFFFF"/>
                </a:solidFill>
                <a:effectLst/>
                <a:uLnTx/>
                <a:uFillTx/>
                <a:latin typeface="Arial"/>
                <a:ea typeface="Arial Rounded MT Std" charset="0"/>
                <a:cs typeface="Arial Rounded MT Std" charset="0"/>
              </a:rPr>
            </a:br>
            <a:endParaRPr kumimoji="0" lang="ru-RU" altLang="zh-CN" sz="300" b="0" i="0" u="none" strike="noStrike" kern="1200" cap="none" spc="-23" normalizeH="0" baseline="0" dirty="0">
              <a:ln>
                <a:noFill/>
              </a:ln>
              <a:solidFill>
                <a:srgbClr val="FFFFFF"/>
              </a:solidFill>
              <a:effectLst/>
              <a:uLnTx/>
              <a:uFillTx/>
              <a:latin typeface="Arial"/>
              <a:ea typeface="Arial Rounded MT Std" charset="0"/>
              <a:cs typeface="Arial Rounded MT Std" charset="0"/>
            </a:endParaRPr>
          </a:p>
        </p:txBody>
      </p:sp>
      <p:sp>
        <p:nvSpPr>
          <p:cNvPr id="173" name="TextBox 172"/>
          <p:cNvSpPr txBox="1">
            <a:spLocks noChangeAspect="1"/>
          </p:cNvSpPr>
          <p:nvPr/>
        </p:nvSpPr>
        <p:spPr>
          <a:xfrm>
            <a:off x="2958285" y="3186801"/>
            <a:ext cx="382246" cy="99832"/>
          </a:xfrm>
          <a:prstGeom prst="rect">
            <a:avLst/>
          </a:prstGeom>
          <a:noFill/>
        </p:spPr>
        <p:style>
          <a:lnRef idx="0">
            <a:scrgbClr r="0" g="0" b="0"/>
          </a:lnRef>
          <a:fillRef idx="0">
            <a:scrgbClr r="0" g="0" b="0"/>
          </a:fillRef>
          <a:effectRef idx="0">
            <a:scrgbClr r="0" g="0" b="0"/>
          </a:effectRef>
          <a:fontRef idx="major"/>
        </p:style>
        <p:txBody>
          <a:bodyPr wrap="square" lIns="0" tIns="0" rIns="0"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514229" rtl="0" eaLnBrk="1" fontAlgn="auto" latinLnBrk="0" hangingPunct="1">
              <a:lnSpc>
                <a:spcPct val="80000"/>
              </a:lnSpc>
              <a:spcBef>
                <a:spcPts val="0"/>
              </a:spcBef>
              <a:spcAft>
                <a:spcPts val="0"/>
              </a:spcAft>
              <a:buClrTx/>
              <a:buSzTx/>
              <a:buFontTx/>
              <a:buNone/>
              <a:tabLst/>
              <a:defRPr/>
            </a:pP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SmartX </a:t>
            </a:r>
            <a:br>
              <a:rPr kumimoji="0" lang="ru-RU" altLang="zh-CN" sz="300" b="0" i="0" u="none" strike="noStrike" kern="1200" cap="none" spc="-23" normalizeH="0" baseline="0" dirty="0">
                <a:ln>
                  <a:noFill/>
                </a:ln>
                <a:solidFill>
                  <a:srgbClr val="FFFFFF"/>
                </a:solidFill>
                <a:effectLst/>
                <a:uLnTx/>
                <a:uFillTx/>
                <a:latin typeface="Arial"/>
                <a:ea typeface="Arial Rounded MT Std" charset="0"/>
                <a:cs typeface="Arial Rounded MT Std" charset="0"/>
              </a:rPr>
            </a:b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Комнатные датчики</a:t>
            </a:r>
          </a:p>
        </p:txBody>
      </p:sp>
      <p:sp>
        <p:nvSpPr>
          <p:cNvPr id="175" name="TextBox 174"/>
          <p:cNvSpPr txBox="1">
            <a:spLocks noChangeAspect="1"/>
          </p:cNvSpPr>
          <p:nvPr/>
        </p:nvSpPr>
        <p:spPr>
          <a:xfrm>
            <a:off x="1916845" y="3186801"/>
            <a:ext cx="565508" cy="136766"/>
          </a:xfrm>
          <a:prstGeom prst="rect">
            <a:avLst/>
          </a:prstGeom>
          <a:noFill/>
        </p:spPr>
        <p:style>
          <a:lnRef idx="0">
            <a:scrgbClr r="0" g="0" b="0"/>
          </a:lnRef>
          <a:fillRef idx="0">
            <a:scrgbClr r="0" g="0" b="0"/>
          </a:fillRef>
          <a:effectRef idx="0">
            <a:scrgbClr r="0" g="0" b="0"/>
          </a:effectRef>
          <a:fontRef idx="major"/>
        </p:style>
        <p:txBody>
          <a:bodyPr wrap="square" lIns="0" tIns="0" rIns="0"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514229" rtl="0" eaLnBrk="1" fontAlgn="auto" latinLnBrk="0" hangingPunct="1">
              <a:lnSpc>
                <a:spcPct val="80000"/>
              </a:lnSpc>
              <a:spcBef>
                <a:spcPts val="0"/>
              </a:spcBef>
              <a:spcAft>
                <a:spcPts val="0"/>
              </a:spcAft>
              <a:buClrTx/>
              <a:buSzTx/>
              <a:buFontTx/>
              <a:buNone/>
              <a:tabLst/>
              <a:defRPr/>
            </a:pP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SmartX </a:t>
            </a:r>
            <a:br>
              <a:rPr kumimoji="0" lang="ru-RU" altLang="zh-CN" sz="300" b="0" i="0" u="none" strike="noStrike" kern="1200" cap="none" spc="-23" normalizeH="0" baseline="0" dirty="0">
                <a:ln>
                  <a:noFill/>
                </a:ln>
                <a:solidFill>
                  <a:srgbClr val="FFFFFF"/>
                </a:solidFill>
                <a:effectLst/>
                <a:uLnTx/>
                <a:uFillTx/>
                <a:latin typeface="Arial"/>
                <a:ea typeface="Arial Rounded MT Std" charset="0"/>
                <a:cs typeface="Arial Rounded MT Std" charset="0"/>
              </a:rPr>
            </a:b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контроллеры</a:t>
            </a:r>
            <a:br>
              <a:rPr kumimoji="0" lang="ru-RU" altLang="zh-CN" sz="300" b="0" i="0" u="none" strike="noStrike" kern="1200" cap="none" spc="-23" normalizeH="0" baseline="0" dirty="0">
                <a:ln>
                  <a:noFill/>
                </a:ln>
                <a:solidFill>
                  <a:srgbClr val="FFFFFF"/>
                </a:solidFill>
                <a:effectLst/>
                <a:uLnTx/>
                <a:uFillTx/>
                <a:latin typeface="Arial"/>
                <a:ea typeface="Arial Rounded MT Std" charset="0"/>
                <a:cs typeface="Arial Rounded MT Std" charset="0"/>
              </a:rPr>
            </a:br>
            <a:endParaRPr kumimoji="0" lang="ru-RU" altLang="zh-CN" sz="300" b="0" i="0" u="none" strike="noStrike" kern="1200" cap="none" spc="-23" normalizeH="0" baseline="0" dirty="0">
              <a:ln>
                <a:noFill/>
              </a:ln>
              <a:solidFill>
                <a:srgbClr val="FFFFFF"/>
              </a:solidFill>
              <a:effectLst/>
              <a:uLnTx/>
              <a:uFillTx/>
              <a:latin typeface="Arial"/>
              <a:ea typeface="Arial Rounded MT Std" charset="0"/>
              <a:cs typeface="Arial Rounded MT Std" charset="0"/>
            </a:endParaRPr>
          </a:p>
        </p:txBody>
      </p:sp>
      <p:pic>
        <p:nvPicPr>
          <p:cNvPr id="177" name="Picture 2"/>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bwMode="auto">
          <a:xfrm>
            <a:off x="2777898" y="2878508"/>
            <a:ext cx="150536" cy="263789"/>
          </a:xfrm>
          <a:prstGeom prst="rect">
            <a:avLst/>
          </a:prstGeom>
          <a:noFill/>
          <a:ln w="9525">
            <a:noFill/>
            <a:miter lim="800000"/>
            <a:headEnd/>
            <a:tailEnd/>
          </a:ln>
        </p:spPr>
      </p:pic>
      <p:pic>
        <p:nvPicPr>
          <p:cNvPr id="80" name="Picture 79"/>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111065" y="2916588"/>
            <a:ext cx="203195" cy="192885"/>
          </a:xfrm>
          <a:prstGeom prst="rect">
            <a:avLst/>
          </a:prstGeom>
        </p:spPr>
      </p:pic>
      <p:pic>
        <p:nvPicPr>
          <p:cNvPr id="77" name="Picture 76"/>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4582413" y="2988865"/>
            <a:ext cx="300052" cy="79623"/>
          </a:xfrm>
          <a:prstGeom prst="rect">
            <a:avLst/>
          </a:prstGeom>
        </p:spPr>
      </p:pic>
      <p:pic>
        <p:nvPicPr>
          <p:cNvPr id="84" name="Picture 83"/>
          <p:cNvPicPr preferRelativeResize="0">
            <a:picLocks/>
          </p:cNvPicPr>
          <p:nvPr/>
        </p:nvPicPr>
        <p:blipFill>
          <a:blip r:embed="rId21" cstate="print">
            <a:extLst>
              <a:ext uri="{28A0092B-C50C-407E-A947-70E740481C1C}">
                <a14:useLocalDpi xmlns:a14="http://schemas.microsoft.com/office/drawing/2010/main"/>
              </a:ext>
            </a:extLst>
          </a:blip>
          <a:stretch>
            <a:fillRect/>
          </a:stretch>
        </p:blipFill>
        <p:spPr>
          <a:xfrm>
            <a:off x="4815212" y="1371625"/>
            <a:ext cx="91440" cy="192024"/>
          </a:xfrm>
          <a:prstGeom prst="rect">
            <a:avLst/>
          </a:prstGeom>
        </p:spPr>
      </p:pic>
      <p:pic>
        <p:nvPicPr>
          <p:cNvPr id="85" name="Picture 84"/>
          <p:cNvPicPr preferRelativeResize="0">
            <a:picLocks/>
          </p:cNvPicPr>
          <p:nvPr/>
        </p:nvPicPr>
        <p:blipFill>
          <a:blip r:embed="rId22" cstate="print">
            <a:extLst>
              <a:ext uri="{28A0092B-C50C-407E-A947-70E740481C1C}">
                <a14:useLocalDpi xmlns:a14="http://schemas.microsoft.com/office/drawing/2010/main"/>
              </a:ext>
            </a:extLst>
          </a:blip>
          <a:stretch>
            <a:fillRect/>
          </a:stretch>
        </p:blipFill>
        <p:spPr>
          <a:xfrm>
            <a:off x="5767573" y="1372391"/>
            <a:ext cx="91440" cy="192024"/>
          </a:xfrm>
          <a:prstGeom prst="rect">
            <a:avLst/>
          </a:prstGeom>
        </p:spPr>
      </p:pic>
      <p:pic>
        <p:nvPicPr>
          <p:cNvPr id="87" name="Picture 86"/>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3378555" y="2927328"/>
            <a:ext cx="168862" cy="182142"/>
          </a:xfrm>
          <a:prstGeom prst="rect">
            <a:avLst/>
          </a:prstGeom>
        </p:spPr>
      </p:pic>
      <p:sp>
        <p:nvSpPr>
          <p:cNvPr id="89" name="TextBox 88"/>
          <p:cNvSpPr txBox="1">
            <a:spLocks noChangeAspect="1"/>
          </p:cNvSpPr>
          <p:nvPr/>
        </p:nvSpPr>
        <p:spPr>
          <a:xfrm>
            <a:off x="3269851" y="3189304"/>
            <a:ext cx="369945" cy="99832"/>
          </a:xfrm>
          <a:prstGeom prst="rect">
            <a:avLst/>
          </a:prstGeom>
          <a:noFill/>
        </p:spPr>
        <p:style>
          <a:lnRef idx="0">
            <a:scrgbClr r="0" g="0" b="0"/>
          </a:lnRef>
          <a:fillRef idx="0">
            <a:scrgbClr r="0" g="0" b="0"/>
          </a:fillRef>
          <a:effectRef idx="0">
            <a:scrgbClr r="0" g="0" b="0"/>
          </a:effectRef>
          <a:fontRef idx="major"/>
        </p:style>
        <p:txBody>
          <a:bodyPr wrap="square" lIns="0" tIns="0" rIns="0"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514217" rtl="0" eaLnBrk="1" fontAlgn="auto" latinLnBrk="0" hangingPunct="1">
              <a:lnSpc>
                <a:spcPct val="80000"/>
              </a:lnSpc>
              <a:spcBef>
                <a:spcPts val="0"/>
              </a:spcBef>
              <a:spcAft>
                <a:spcPts val="0"/>
              </a:spcAft>
              <a:buClrTx/>
              <a:buSzTx/>
              <a:buFontTx/>
              <a:buNone/>
              <a:tabLst/>
              <a:defRPr/>
            </a:pPr>
            <a:r>
              <a:rPr lang="ru-RU" sz="300" b="0" i="0" u="none" strike="noStrike" kern="0" cap="none" spc="-23" normalizeH="0" dirty="0">
                <a:ln>
                  <a:noFill/>
                </a:ln>
                <a:solidFill>
                  <a:srgbClr val="FFFFFF"/>
                </a:solidFill>
                <a:effectLst/>
                <a:uLnTx/>
                <a:uFillTx/>
                <a:latin typeface="Arial"/>
                <a:ea typeface="Arial Rounded MT Std" charset="0"/>
                <a:cs typeface="Arial Rounded MT Std" charset="0"/>
              </a:rPr>
              <a:t>KNX </a:t>
            </a:r>
            <a:br>
              <a:rPr kumimoji="0" lang="ru-RU" altLang="zh-CN" sz="300" b="0" i="0" u="none" strike="noStrike" kern="0" cap="none" spc="-23" normalizeH="0" baseline="0" dirty="0">
                <a:ln>
                  <a:noFill/>
                </a:ln>
                <a:solidFill>
                  <a:srgbClr val="FFFFFF"/>
                </a:solidFill>
                <a:effectLst/>
                <a:uLnTx/>
                <a:uFillTx/>
                <a:latin typeface="Arial"/>
                <a:ea typeface="Arial Rounded MT Std" charset="0"/>
                <a:cs typeface="Arial Rounded MT Std" charset="0"/>
              </a:rPr>
            </a:br>
            <a:r>
              <a:rPr lang="ru-RU" sz="300" b="0" i="0" u="none" strike="noStrike" kern="0" cap="none" spc="-23" normalizeH="0" dirty="0">
                <a:ln>
                  <a:noFill/>
                </a:ln>
                <a:solidFill>
                  <a:srgbClr val="FFFFFF"/>
                </a:solidFill>
                <a:effectLst/>
                <a:uLnTx/>
                <a:uFillTx/>
                <a:latin typeface="Arial"/>
                <a:ea typeface="Arial Rounded MT Std" charset="0"/>
                <a:cs typeface="Arial Rounded MT Std" charset="0"/>
              </a:rPr>
              <a:t>Освещение</a:t>
            </a:r>
          </a:p>
        </p:txBody>
      </p:sp>
      <p:pic>
        <p:nvPicPr>
          <p:cNvPr id="92" name="Picture 91" descr="AS-B.gif"/>
          <p:cNvPicPr>
            <a:picLocks noChangeAspect="1"/>
          </p:cNvPicPr>
          <p:nvPr/>
        </p:nvPicPr>
        <p:blipFill rotWithShape="1">
          <a:blip r:embed="rId24" cstate="print">
            <a:extLst>
              <a:ext uri="{28A0092B-C50C-407E-A947-70E740481C1C}">
                <a14:useLocalDpi xmlns:a14="http://schemas.microsoft.com/office/drawing/2010/main"/>
              </a:ext>
            </a:extLst>
          </a:blip>
          <a:srcRect r="82053"/>
          <a:stretch/>
        </p:blipFill>
        <p:spPr>
          <a:xfrm>
            <a:off x="3689787" y="2836987"/>
            <a:ext cx="95326" cy="312465"/>
          </a:xfrm>
          <a:prstGeom prst="rect">
            <a:avLst/>
          </a:prstGeom>
          <a:scene3d>
            <a:camera prst="orthographicFront"/>
            <a:lightRig rig="threePt" dir="t"/>
          </a:scene3d>
          <a:sp3d>
            <a:bevelB w="165100" prst="coolSlant"/>
          </a:sp3d>
        </p:spPr>
      </p:pic>
      <p:sp>
        <p:nvSpPr>
          <p:cNvPr id="94" name="TextBox 93"/>
          <p:cNvSpPr txBox="1">
            <a:spLocks noChangeAspect="1"/>
          </p:cNvSpPr>
          <p:nvPr/>
        </p:nvSpPr>
        <p:spPr>
          <a:xfrm>
            <a:off x="3546527" y="3192097"/>
            <a:ext cx="369945" cy="99832"/>
          </a:xfrm>
          <a:prstGeom prst="rect">
            <a:avLst/>
          </a:prstGeom>
          <a:noFill/>
        </p:spPr>
        <p:style>
          <a:lnRef idx="0">
            <a:scrgbClr r="0" g="0" b="0"/>
          </a:lnRef>
          <a:fillRef idx="0">
            <a:scrgbClr r="0" g="0" b="0"/>
          </a:fillRef>
          <a:effectRef idx="0">
            <a:scrgbClr r="0" g="0" b="0"/>
          </a:effectRef>
          <a:fontRef idx="major"/>
        </p:style>
        <p:txBody>
          <a:bodyPr wrap="square" lIns="0" tIns="0" rIns="0"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514217" rtl="0" eaLnBrk="1" fontAlgn="auto" latinLnBrk="0" hangingPunct="1">
              <a:lnSpc>
                <a:spcPct val="80000"/>
              </a:lnSpc>
              <a:spcBef>
                <a:spcPts val="0"/>
              </a:spcBef>
              <a:spcAft>
                <a:spcPts val="0"/>
              </a:spcAft>
              <a:buClrTx/>
              <a:buSzTx/>
              <a:buFontTx/>
              <a:buNone/>
              <a:tabLst/>
              <a:defRPr/>
            </a:pPr>
            <a:r>
              <a:rPr lang="ru-RU" sz="300" b="0" i="0" u="none" strike="noStrike" kern="0" cap="none" spc="-23" normalizeH="0" dirty="0">
                <a:ln>
                  <a:noFill/>
                </a:ln>
                <a:solidFill>
                  <a:srgbClr val="FFFFFF"/>
                </a:solidFill>
                <a:effectLst/>
                <a:uLnTx/>
                <a:uFillTx/>
                <a:latin typeface="Arial"/>
                <a:ea typeface="Arial Rounded MT Std" charset="0"/>
                <a:cs typeface="Arial Rounded MT Std" charset="0"/>
              </a:rPr>
              <a:t>DALI </a:t>
            </a:r>
            <a:br>
              <a:rPr kumimoji="0" lang="ru-RU" altLang="zh-CN" sz="300" b="0" i="0" u="none" strike="noStrike" kern="0" cap="none" spc="-23" normalizeH="0" baseline="0" dirty="0">
                <a:ln>
                  <a:noFill/>
                </a:ln>
                <a:solidFill>
                  <a:srgbClr val="FFFFFF"/>
                </a:solidFill>
                <a:effectLst/>
                <a:uLnTx/>
                <a:uFillTx/>
                <a:latin typeface="Arial"/>
                <a:ea typeface="Arial Rounded MT Std" charset="0"/>
                <a:cs typeface="Arial Rounded MT Std" charset="0"/>
              </a:rPr>
            </a:br>
            <a:r>
              <a:rPr lang="ru-RU" sz="300" b="0" i="0" u="none" strike="noStrike" kern="0" cap="none" spc="-23" normalizeH="0" dirty="0">
                <a:ln>
                  <a:noFill/>
                </a:ln>
                <a:solidFill>
                  <a:srgbClr val="FFFFFF"/>
                </a:solidFill>
                <a:effectLst/>
                <a:uLnTx/>
                <a:uFillTx/>
                <a:latin typeface="Arial"/>
                <a:ea typeface="Arial Rounded MT Std" charset="0"/>
                <a:cs typeface="Arial Rounded MT Std" charset="0"/>
              </a:rPr>
              <a:t>Освещение</a:t>
            </a:r>
          </a:p>
        </p:txBody>
      </p:sp>
      <p:sp>
        <p:nvSpPr>
          <p:cNvPr id="96" name="Rectangle 95"/>
          <p:cNvSpPr/>
          <p:nvPr/>
        </p:nvSpPr>
        <p:spPr>
          <a:xfrm>
            <a:off x="7556921" y="2726640"/>
            <a:ext cx="1017173" cy="77651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60"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626469"/>
                </a:solidFill>
                <a:effectLst/>
                <a:uLnTx/>
                <a:uFillTx/>
                <a:latin typeface="Arial"/>
                <a:ea typeface="+mn-ea"/>
                <a:cs typeface="+mn-cs"/>
              </a:rPr>
              <a:t>Сторонние</a:t>
            </a:r>
          </a:p>
          <a:p>
            <a:pPr marL="0" marR="0" lvl="0" indent="0" algn="ctr" defTabSz="457160"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626469"/>
                </a:solidFill>
                <a:effectLst/>
                <a:uLnTx/>
                <a:uFillTx/>
                <a:latin typeface="Arial"/>
                <a:ea typeface="+mn-ea"/>
                <a:cs typeface="+mn-cs"/>
              </a:rPr>
              <a:t>подключаемые продукты</a:t>
            </a:r>
          </a:p>
        </p:txBody>
      </p:sp>
      <p:sp>
        <p:nvSpPr>
          <p:cNvPr id="98" name="Rectangle 97"/>
          <p:cNvSpPr/>
          <p:nvPr/>
        </p:nvSpPr>
        <p:spPr>
          <a:xfrm>
            <a:off x="7556921" y="1926155"/>
            <a:ext cx="1017173" cy="77197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60"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626469"/>
                </a:solidFill>
                <a:effectLst/>
                <a:uLnTx/>
                <a:uFillTx/>
                <a:latin typeface="Arial"/>
                <a:ea typeface="+mn-ea"/>
                <a:cs typeface="+mn-cs"/>
              </a:rPr>
              <a:t>Прочие</a:t>
            </a:r>
          </a:p>
          <a:p>
            <a:pPr marL="0" marR="0" lvl="0" indent="0" algn="ctr" defTabSz="457160"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626469"/>
                </a:solidFill>
                <a:effectLst/>
                <a:uLnTx/>
                <a:uFillTx/>
                <a:latin typeface="Arial"/>
                <a:ea typeface="+mn-ea"/>
                <a:cs typeface="+mn-cs"/>
              </a:rPr>
              <a:t>интегрируемые устройства Шнейдер Электрик и сторонних компаний</a:t>
            </a:r>
            <a:endParaRPr kumimoji="0" lang="ru-RU" sz="400" b="0" i="0" u="none" strike="noStrike" kern="1200" cap="none" spc="0" normalizeH="0" baseline="0" dirty="0">
              <a:ln>
                <a:noFill/>
              </a:ln>
              <a:solidFill>
                <a:srgbClr val="626469"/>
              </a:solidFill>
              <a:effectLst/>
              <a:uLnTx/>
              <a:uFillTx/>
              <a:latin typeface="Arial"/>
              <a:ea typeface="+mn-ea"/>
              <a:cs typeface="+mn-cs"/>
            </a:endParaRPr>
          </a:p>
          <a:p>
            <a:pPr marL="0" marR="0" lvl="0" indent="0" algn="ctr" defTabSz="457160"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srgbClr val="626469"/>
                </a:solidFill>
                <a:effectLst/>
                <a:uLnTx/>
                <a:uFillTx/>
                <a:latin typeface="Arial"/>
                <a:ea typeface="+mn-ea"/>
                <a:cs typeface="+mn-cs"/>
              </a:rPr>
              <a:t>Например: лифт,</a:t>
            </a:r>
          </a:p>
          <a:p>
            <a:pPr marL="0" marR="0" lvl="0" indent="0" algn="ctr" defTabSz="457160"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srgbClr val="626469"/>
                </a:solidFill>
                <a:effectLst/>
                <a:uLnTx/>
                <a:uFillTx/>
                <a:latin typeface="Arial"/>
                <a:ea typeface="+mn-ea"/>
                <a:cs typeface="+mn-cs"/>
              </a:rPr>
              <a:t>управление имуществом,</a:t>
            </a:r>
          </a:p>
          <a:p>
            <a:pPr marL="0" marR="0" lvl="0" indent="0" algn="ctr" defTabSz="457160" rtl="0" eaLnBrk="1" fontAlgn="auto" latinLnBrk="0" hangingPunct="1">
              <a:lnSpc>
                <a:spcPct val="100000"/>
              </a:lnSpc>
              <a:spcBef>
                <a:spcPts val="0"/>
              </a:spcBef>
              <a:spcAft>
                <a:spcPts val="0"/>
              </a:spcAft>
              <a:buClrTx/>
              <a:buSzTx/>
              <a:buFontTx/>
              <a:buNone/>
              <a:tabLst/>
              <a:defRPr/>
            </a:pPr>
            <a:r>
              <a:rPr lang="ru-RU" sz="400" b="0" i="0" u="none" strike="noStrike" kern="1200" cap="none" spc="0" normalizeH="0" dirty="0">
                <a:ln>
                  <a:noFill/>
                </a:ln>
                <a:solidFill>
                  <a:srgbClr val="626469"/>
                </a:solidFill>
                <a:effectLst/>
                <a:uLnTx/>
                <a:uFillTx/>
                <a:latin typeface="Arial"/>
                <a:ea typeface="+mn-ea"/>
                <a:cs typeface="+mn-cs"/>
              </a:rPr>
              <a:t>управление посетителями</a:t>
            </a:r>
          </a:p>
        </p:txBody>
      </p:sp>
      <p:sp>
        <p:nvSpPr>
          <p:cNvPr id="102" name="Rectangle 101"/>
          <p:cNvSpPr/>
          <p:nvPr/>
        </p:nvSpPr>
        <p:spPr>
          <a:xfrm>
            <a:off x="7563390" y="1120741"/>
            <a:ext cx="1000108" cy="770366"/>
          </a:xfrm>
          <a:prstGeom prst="rect">
            <a:avLst/>
          </a:prstGeom>
          <a:solidFill>
            <a:schemeClr val="bg1">
              <a:lumMod val="95000"/>
            </a:schemeClr>
          </a:solidFill>
          <a:ln w="571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60"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626469"/>
                </a:solidFill>
                <a:effectLst/>
                <a:uLnTx/>
                <a:uFillTx/>
                <a:latin typeface="Arial"/>
                <a:ea typeface="+mn-ea"/>
                <a:cs typeface="+mn-cs"/>
              </a:rPr>
              <a:t>Прочие</a:t>
            </a:r>
          </a:p>
          <a:p>
            <a:pPr marL="0" marR="0" lvl="0" indent="0" algn="ctr" defTabSz="457160"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626469"/>
                </a:solidFill>
                <a:effectLst/>
                <a:uLnTx/>
                <a:uFillTx/>
                <a:latin typeface="Arial"/>
                <a:ea typeface="+mn-ea"/>
                <a:cs typeface="+mn-cs"/>
              </a:rPr>
              <a:t>подключаемые устройства Шнейдер Электрик и сторонних компаний</a:t>
            </a:r>
            <a:endParaRPr kumimoji="0" lang="ru-RU" sz="400" b="0" i="0" u="none" strike="noStrike" kern="1200" cap="none" spc="0" normalizeH="0" baseline="0" dirty="0">
              <a:ln>
                <a:noFill/>
              </a:ln>
              <a:solidFill>
                <a:srgbClr val="626469"/>
              </a:solidFill>
              <a:effectLst/>
              <a:uLnTx/>
              <a:uFillTx/>
              <a:latin typeface="Arial"/>
              <a:ea typeface="+mn-ea"/>
              <a:cs typeface="+mn-cs"/>
            </a:endParaRPr>
          </a:p>
        </p:txBody>
      </p:sp>
      <p:pic>
        <p:nvPicPr>
          <p:cNvPr id="4" name="Picture 3"/>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6161863" y="2267812"/>
            <a:ext cx="95918" cy="188399"/>
          </a:xfrm>
          <a:prstGeom prst="rect">
            <a:avLst/>
          </a:prstGeom>
        </p:spPr>
      </p:pic>
      <p:grpSp>
        <p:nvGrpSpPr>
          <p:cNvPr id="81" name="Group 80"/>
          <p:cNvGrpSpPr/>
          <p:nvPr/>
        </p:nvGrpSpPr>
        <p:grpSpPr>
          <a:xfrm>
            <a:off x="7018126" y="2844112"/>
            <a:ext cx="374612" cy="382827"/>
            <a:chOff x="4234142" y="3651586"/>
            <a:chExt cx="397497" cy="406215"/>
          </a:xfrm>
        </p:grpSpPr>
        <p:pic>
          <p:nvPicPr>
            <p:cNvPr id="99" name="Picture 98"/>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4234142" y="3651586"/>
              <a:ext cx="397497" cy="307182"/>
            </a:xfrm>
            <a:prstGeom prst="rect">
              <a:avLst/>
            </a:prstGeom>
          </p:spPr>
        </p:pic>
        <p:sp>
          <p:nvSpPr>
            <p:cNvPr id="100" name="TextBox 99"/>
            <p:cNvSpPr txBox="1"/>
            <p:nvPr/>
          </p:nvSpPr>
          <p:spPr>
            <a:xfrm>
              <a:off x="4364001" y="4008815"/>
              <a:ext cx="137776" cy="48986"/>
            </a:xfrm>
            <a:prstGeom prst="rect">
              <a:avLst/>
            </a:prstGeom>
            <a:noFill/>
          </p:spPr>
          <p:txBody>
            <a:bodyPr wrap="none" lIns="0" tIns="0" rIns="0" bIns="0" rtlCol="0">
              <a:spAutoFit/>
            </a:bodyPr>
            <a:lstStyle/>
            <a:p>
              <a:pPr marL="0" marR="0" lvl="0" indent="0" algn="ctr" defTabSz="514337" rtl="0" eaLnBrk="1" fontAlgn="auto" latinLnBrk="0" hangingPunct="1">
                <a:lnSpc>
                  <a:spcPct val="100000"/>
                </a:lnSpc>
                <a:spcBef>
                  <a:spcPts val="0"/>
                </a:spcBef>
                <a:spcAft>
                  <a:spcPts val="0"/>
                </a:spcAft>
                <a:buClrTx/>
                <a:buSzTx/>
                <a:buFontTx/>
                <a:buNone/>
                <a:tabLst/>
                <a:defRPr/>
              </a:pPr>
              <a:r>
                <a:rPr lang="ru-RU" sz="300" b="0" i="0" u="none" strike="noStrike" kern="0" cap="none" spc="0" normalizeH="0" dirty="0">
                  <a:ln>
                    <a:noFill/>
                  </a:ln>
                  <a:solidFill>
                    <a:srgbClr val="FFFFFF"/>
                  </a:solidFill>
                  <a:effectLst/>
                  <a:uLnTx/>
                  <a:uFillTx/>
                  <a:latin typeface="Arial"/>
                  <a:ea typeface="+mn-ea"/>
                  <a:cs typeface="+mn-cs"/>
                </a:rPr>
                <a:t>Galaxy </a:t>
              </a:r>
            </a:p>
          </p:txBody>
        </p:sp>
      </p:grpSp>
      <p:sp>
        <p:nvSpPr>
          <p:cNvPr id="101" name="ZoneTexte 88">
            <a:extLst>
              <a:ext uri="{FF2B5EF4-FFF2-40B4-BE49-F238E27FC236}">
                <a16:creationId xmlns:a16="http://schemas.microsoft.com/office/drawing/2014/main" id="{5C1DDBDB-903F-4E5C-8846-F6F44159B47F}"/>
              </a:ext>
            </a:extLst>
          </p:cNvPr>
          <p:cNvSpPr txBox="1">
            <a:spLocks noChangeAspect="1"/>
          </p:cNvSpPr>
          <p:nvPr/>
        </p:nvSpPr>
        <p:spPr>
          <a:xfrm>
            <a:off x="2659597" y="3153218"/>
            <a:ext cx="392869" cy="199665"/>
          </a:xfrm>
          <a:prstGeom prst="rect">
            <a:avLst/>
          </a:prstGeom>
          <a:noFill/>
        </p:spPr>
        <p:style>
          <a:lnRef idx="0">
            <a:scrgbClr r="0" g="0" b="0"/>
          </a:lnRef>
          <a:fillRef idx="0">
            <a:scrgbClr r="0" g="0" b="0"/>
          </a:fillRef>
          <a:effectRef idx="0">
            <a:scrgbClr r="0" g="0" b="0"/>
          </a:effectRef>
          <a:fontRef idx="major"/>
        </p:style>
        <p:txBody>
          <a:bodyPr wrap="square" lIns="51426" tIns="25715" rIns="51426" bIns="25715"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342743" rtl="0" eaLnBrk="1" fontAlgn="auto" latinLnBrk="0" hangingPunct="1">
              <a:lnSpc>
                <a:spcPct val="80000"/>
              </a:lnSpc>
              <a:spcBef>
                <a:spcPts val="0"/>
              </a:spcBef>
              <a:spcAft>
                <a:spcPts val="0"/>
              </a:spcAft>
              <a:buClrTx/>
              <a:buSzTx/>
              <a:buFontTx/>
              <a:buNone/>
              <a:tabLst/>
              <a:defRPr/>
            </a:pP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SmartX </a:t>
            </a:r>
            <a:br>
              <a:rPr kumimoji="0" lang="ru-RU" altLang="zh-CN" sz="300" b="0" i="0" u="none" strike="noStrike" kern="1200" cap="none" spc="-23" normalizeH="0" baseline="0" dirty="0">
                <a:ln>
                  <a:noFill/>
                </a:ln>
                <a:solidFill>
                  <a:srgbClr val="FFFFFF"/>
                </a:solidFill>
                <a:effectLst/>
                <a:uLnTx/>
                <a:uFillTx/>
                <a:latin typeface="Arial"/>
                <a:ea typeface="Arial Rounded MT Std" charset="0"/>
                <a:cs typeface="Arial Rounded MT Std" charset="0"/>
              </a:rPr>
            </a:b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Комнатные </a:t>
            </a:r>
            <a:br>
              <a:rPr kumimoji="0" lang="ru-RU" altLang="zh-CN" sz="300" b="0" i="0" u="none" strike="noStrike" kern="1200" cap="none" spc="-23" normalizeH="0" baseline="0" dirty="0">
                <a:ln>
                  <a:noFill/>
                </a:ln>
                <a:solidFill>
                  <a:srgbClr val="FFFFFF"/>
                </a:solidFill>
                <a:effectLst/>
                <a:uLnTx/>
                <a:uFillTx/>
                <a:latin typeface="Arial"/>
                <a:ea typeface="Arial Rounded MT Std" charset="0"/>
                <a:cs typeface="Arial Rounded MT Std" charset="0"/>
              </a:rPr>
            </a:br>
            <a:r>
              <a:rPr lang="ru-RU" sz="300" b="0" i="0" u="none" strike="noStrike" kern="1200" cap="none" spc="-23" normalizeH="0" dirty="0">
                <a:ln>
                  <a:noFill/>
                </a:ln>
                <a:solidFill>
                  <a:srgbClr val="FFFFFF"/>
                </a:solidFill>
                <a:effectLst/>
                <a:uLnTx/>
                <a:uFillTx/>
                <a:latin typeface="Arial"/>
                <a:ea typeface="Arial Rounded MT Std" charset="0"/>
                <a:cs typeface="Arial Rounded MT Std" charset="0"/>
              </a:rPr>
              <a:t>контроллеры</a:t>
            </a:r>
            <a:br>
              <a:rPr kumimoji="0" lang="ru-RU" altLang="zh-CN" sz="300" b="0" i="0" u="none" strike="noStrike" kern="1200" cap="none" spc="-23" normalizeH="0" baseline="0" dirty="0">
                <a:ln>
                  <a:noFill/>
                </a:ln>
                <a:solidFill>
                  <a:srgbClr val="FFFFFF"/>
                </a:solidFill>
                <a:effectLst/>
                <a:uLnTx/>
                <a:uFillTx/>
                <a:latin typeface="Arial"/>
                <a:ea typeface="Arial Rounded MT Std" charset="0"/>
                <a:cs typeface="Arial Rounded MT Std" charset="0"/>
              </a:rPr>
            </a:br>
            <a:endParaRPr kumimoji="0" lang="ru-RU" altLang="zh-CN" sz="300" b="0" i="0" u="none" strike="noStrike" kern="1200" cap="none" spc="-23" normalizeH="0" baseline="0" dirty="0">
              <a:ln>
                <a:noFill/>
              </a:ln>
              <a:solidFill>
                <a:srgbClr val="FFFFFF"/>
              </a:solidFill>
              <a:effectLst/>
              <a:uLnTx/>
              <a:uFillTx/>
              <a:latin typeface="Arial"/>
              <a:ea typeface="Arial Rounded MT Std" charset="0"/>
              <a:cs typeface="Arial Rounded MT Std" charset="0"/>
            </a:endParaRPr>
          </a:p>
        </p:txBody>
      </p:sp>
      <p:pic>
        <p:nvPicPr>
          <p:cNvPr id="74" name="Picture 73">
            <a:extLst>
              <a:ext uri="{FF2B5EF4-FFF2-40B4-BE49-F238E27FC236}">
                <a16:creationId xmlns:a16="http://schemas.microsoft.com/office/drawing/2014/main" id="{EDC088D2-E0B4-46BE-978F-9607912DAF72}"/>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433104" y="357809"/>
            <a:ext cx="2581708" cy="357015"/>
          </a:xfrm>
          <a:prstGeom prst="rect">
            <a:avLst/>
          </a:prstGeom>
        </p:spPr>
      </p:pic>
      <p:grpSp>
        <p:nvGrpSpPr>
          <p:cNvPr id="86" name="Group 85">
            <a:extLst>
              <a:ext uri="{FF2B5EF4-FFF2-40B4-BE49-F238E27FC236}">
                <a16:creationId xmlns:a16="http://schemas.microsoft.com/office/drawing/2014/main" id="{48CA963D-285D-40B5-884E-10F0AB0FDBB6}"/>
              </a:ext>
            </a:extLst>
          </p:cNvPr>
          <p:cNvGrpSpPr/>
          <p:nvPr/>
        </p:nvGrpSpPr>
        <p:grpSpPr>
          <a:xfrm>
            <a:off x="401725" y="3777324"/>
            <a:ext cx="8425393" cy="740814"/>
            <a:chOff x="321042" y="3750430"/>
            <a:chExt cx="8425393" cy="740814"/>
          </a:xfrm>
        </p:grpSpPr>
        <p:sp>
          <p:nvSpPr>
            <p:cNvPr id="91" name="Rectangle 90">
              <a:extLst>
                <a:ext uri="{FF2B5EF4-FFF2-40B4-BE49-F238E27FC236}">
                  <a16:creationId xmlns:a16="http://schemas.microsoft.com/office/drawing/2014/main" id="{D6E49252-032A-4A65-9053-F5625DFB30C0}"/>
                </a:ext>
              </a:extLst>
            </p:cNvPr>
            <p:cNvSpPr/>
            <p:nvPr/>
          </p:nvSpPr>
          <p:spPr>
            <a:xfrm>
              <a:off x="321042" y="3750430"/>
              <a:ext cx="8425393" cy="74081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white"/>
                </a:solidFill>
                <a:effectLst/>
                <a:uLnTx/>
                <a:uFillTx/>
                <a:latin typeface="Arial"/>
                <a:ea typeface="+mn-ea"/>
                <a:cs typeface="+mn-cs"/>
              </a:endParaRPr>
            </a:p>
          </p:txBody>
        </p:sp>
        <p:sp>
          <p:nvSpPr>
            <p:cNvPr id="103" name="Rectangle 102">
              <a:extLst>
                <a:ext uri="{FF2B5EF4-FFF2-40B4-BE49-F238E27FC236}">
                  <a16:creationId xmlns:a16="http://schemas.microsoft.com/office/drawing/2014/main" id="{935E0696-E163-4287-9579-A31D69B16083}"/>
                </a:ext>
              </a:extLst>
            </p:cNvPr>
            <p:cNvSpPr/>
            <p:nvPr/>
          </p:nvSpPr>
          <p:spPr>
            <a:xfrm>
              <a:off x="430685" y="3765715"/>
              <a:ext cx="8315750" cy="338554"/>
            </a:xfrm>
            <a:prstGeom prst="rect">
              <a:avLst/>
            </a:prstGeom>
          </p:spPr>
          <p:txBody>
            <a:bodyPr wrap="square" rtlCol="0">
              <a:spAutoFit/>
            </a:bodyPr>
            <a:lstStyle/>
            <a:p>
              <a:pPr marL="0" marR="0" lvl="0" indent="0" algn="ctr" defTabSz="913344" rtl="0" eaLnBrk="1" fontAlgn="auto" latinLnBrk="0" hangingPunct="1">
                <a:lnSpc>
                  <a:spcPct val="100000"/>
                </a:lnSpc>
                <a:spcBef>
                  <a:spcPts val="1200"/>
                </a:spcBef>
                <a:spcAft>
                  <a:spcPts val="0"/>
                </a:spcAft>
                <a:buClrTx/>
                <a:buSzTx/>
                <a:buFontTx/>
                <a:buNone/>
                <a:tabLst/>
                <a:defRPr/>
              </a:pPr>
              <a:r>
                <a:rPr lang="ru-RU" sz="1600" b="1" i="0" u="none" strike="noStrike" kern="1200" cap="none" spc="0" normalizeH="0" dirty="0">
                  <a:ln>
                    <a:noFill/>
                  </a:ln>
                  <a:solidFill>
                    <a:prstClr val="white"/>
                  </a:solidFill>
                  <a:effectLst/>
                  <a:uLnTx/>
                  <a:uFillTx/>
                  <a:latin typeface="Arial"/>
                  <a:ea typeface="+mn-ea"/>
                  <a:cs typeface="+mn-cs"/>
                </a:rPr>
                <a:t>Открытая инновационная платформа для зданий</a:t>
              </a:r>
              <a:endParaRPr kumimoji="0" lang="ru-RU" sz="1050" b="0" i="0" u="none" strike="noStrike" kern="1200" cap="none" spc="0" normalizeH="0" baseline="0" dirty="0">
                <a:ln>
                  <a:noFill/>
                </a:ln>
                <a:solidFill>
                  <a:prstClr val="white"/>
                </a:solidFill>
                <a:effectLst/>
                <a:uLnTx/>
                <a:uFillTx/>
                <a:latin typeface="Arial"/>
                <a:ea typeface="+mn-ea"/>
                <a:cs typeface="+mn-cs"/>
              </a:endParaRPr>
            </a:p>
          </p:txBody>
        </p:sp>
      </p:grpSp>
      <p:grpSp>
        <p:nvGrpSpPr>
          <p:cNvPr id="104" name="Group 103">
            <a:extLst>
              <a:ext uri="{FF2B5EF4-FFF2-40B4-BE49-F238E27FC236}">
                <a16:creationId xmlns:a16="http://schemas.microsoft.com/office/drawing/2014/main" id="{09A0156E-9D31-4D19-94D6-4D0E94C464EF}"/>
              </a:ext>
            </a:extLst>
          </p:cNvPr>
          <p:cNvGrpSpPr/>
          <p:nvPr/>
        </p:nvGrpSpPr>
        <p:grpSpPr>
          <a:xfrm>
            <a:off x="377135" y="3889096"/>
            <a:ext cx="8598721" cy="513378"/>
            <a:chOff x="321042" y="3512873"/>
            <a:chExt cx="8598721" cy="513377"/>
          </a:xfrm>
        </p:grpSpPr>
        <p:sp>
          <p:nvSpPr>
            <p:cNvPr id="105" name="Text Box 39">
              <a:extLst>
                <a:ext uri="{FF2B5EF4-FFF2-40B4-BE49-F238E27FC236}">
                  <a16:creationId xmlns:a16="http://schemas.microsoft.com/office/drawing/2014/main" id="{D75CE81B-A623-46B3-9206-D052CB04A995}"/>
                </a:ext>
              </a:extLst>
            </p:cNvPr>
            <p:cNvSpPr txBox="1">
              <a:spLocks noChangeArrowheads="1"/>
            </p:cNvSpPr>
            <p:nvPr>
              <p:custDataLst>
                <p:tags r:id="rId1"/>
              </p:custDataLst>
            </p:nvPr>
          </p:nvSpPr>
          <p:spPr bwMode="auto">
            <a:xfrm>
              <a:off x="321042" y="3805443"/>
              <a:ext cx="1814039" cy="22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81525" tIns="40756" rIns="81525" bIns="40756" rtlCol="0">
              <a:spAutoFit/>
            </a:bodyPr>
            <a:lstStyle>
              <a:lvl1pPr defTabSz="684213">
                <a:spcBef>
                  <a:spcPts val="500"/>
                </a:spcBef>
                <a:spcAft>
                  <a:spcPts val="500"/>
                </a:spcAft>
                <a:buClr>
                  <a:schemeClr val="bg2"/>
                </a:buClr>
                <a:buFont typeface="Arial" charset="0"/>
                <a:defRPr sz="1500">
                  <a:solidFill>
                    <a:schemeClr val="accent1"/>
                  </a:solidFill>
                  <a:latin typeface="Arial" charset="0"/>
                  <a:ea typeface="Arial" charset="0"/>
                  <a:cs typeface="Arial" charset="0"/>
                </a:defRPr>
              </a:lvl1pPr>
              <a:lvl2pPr marL="742950" indent="-285750" defTabSz="684213">
                <a:spcBef>
                  <a:spcPts val="500"/>
                </a:spcBef>
                <a:spcAft>
                  <a:spcPts val="500"/>
                </a:spcAft>
                <a:buClr>
                  <a:srgbClr val="36C746"/>
                </a:buClr>
                <a:buFont typeface="Arial" charset="0"/>
                <a:buChar char="•"/>
                <a:defRPr sz="1400">
                  <a:solidFill>
                    <a:schemeClr val="accent1"/>
                  </a:solidFill>
                  <a:latin typeface="Arial" charset="0"/>
                  <a:ea typeface="Arial" charset="0"/>
                  <a:cs typeface="Arial" charset="0"/>
                </a:defRPr>
              </a:lvl2pPr>
              <a:lvl3pPr marL="1143000" indent="-228600" defTabSz="684213">
                <a:spcBef>
                  <a:spcPts val="500"/>
                </a:spcBef>
                <a:spcAft>
                  <a:spcPts val="500"/>
                </a:spcAft>
                <a:buClr>
                  <a:srgbClr val="36C746"/>
                </a:buClr>
                <a:buFont typeface="Arial" charset="0"/>
                <a:buChar char="‒"/>
                <a:defRPr sz="1300">
                  <a:solidFill>
                    <a:schemeClr val="accent1"/>
                  </a:solidFill>
                  <a:latin typeface="Arial" charset="0"/>
                  <a:ea typeface="Arial" charset="0"/>
                  <a:cs typeface="Arial" charset="0"/>
                </a:defRPr>
              </a:lvl3pPr>
              <a:lvl4pPr marL="1600200" indent="-228600" defTabSz="684213">
                <a:spcBef>
                  <a:spcPts val="500"/>
                </a:spcBef>
                <a:spcAft>
                  <a:spcPts val="500"/>
                </a:spcAft>
                <a:buClr>
                  <a:srgbClr val="36C746"/>
                </a:buClr>
                <a:buFont typeface="Arial" charset="0"/>
                <a:buChar char="–"/>
                <a:defRPr sz="1200">
                  <a:solidFill>
                    <a:schemeClr val="accent1"/>
                  </a:solidFill>
                  <a:latin typeface="Arial" charset="0"/>
                  <a:ea typeface="Arial" charset="0"/>
                  <a:cs typeface="Arial" charset="0"/>
                </a:defRPr>
              </a:lvl4pPr>
              <a:lvl5pPr marL="2057400" indent="-228600" defTabSz="684213">
                <a:spcBef>
                  <a:spcPts val="500"/>
                </a:spcBef>
                <a:spcAft>
                  <a:spcPts val="500"/>
                </a:spcAft>
                <a:buClr>
                  <a:srgbClr val="36C746"/>
                </a:buClr>
                <a:buFont typeface="Arial" charset="0"/>
                <a:buChar char="–"/>
                <a:defRPr sz="1000">
                  <a:solidFill>
                    <a:schemeClr val="accent1"/>
                  </a:solidFill>
                  <a:latin typeface="Arial" charset="0"/>
                  <a:ea typeface="Arial" charset="0"/>
                  <a:cs typeface="Arial" charset="0"/>
                </a:defRPr>
              </a:lvl5pPr>
              <a:lvl6pPr marL="2514600" indent="-228600" defTabSz="684213" eaLnBrk="0" fontAlgn="base" hangingPunct="0">
                <a:spcBef>
                  <a:spcPts val="500"/>
                </a:spcBef>
                <a:spcAft>
                  <a:spcPts val="500"/>
                </a:spcAft>
                <a:buClr>
                  <a:srgbClr val="36C746"/>
                </a:buClr>
                <a:buFont typeface="Arial" charset="0"/>
                <a:buChar char="–"/>
                <a:defRPr sz="1000">
                  <a:solidFill>
                    <a:schemeClr val="accent1"/>
                  </a:solidFill>
                  <a:latin typeface="Arial" charset="0"/>
                  <a:ea typeface="Arial" charset="0"/>
                  <a:cs typeface="Arial" charset="0"/>
                </a:defRPr>
              </a:lvl6pPr>
              <a:lvl7pPr marL="2971800" indent="-228600" defTabSz="684213" eaLnBrk="0" fontAlgn="base" hangingPunct="0">
                <a:spcBef>
                  <a:spcPts val="500"/>
                </a:spcBef>
                <a:spcAft>
                  <a:spcPts val="500"/>
                </a:spcAft>
                <a:buClr>
                  <a:srgbClr val="36C746"/>
                </a:buClr>
                <a:buFont typeface="Arial" charset="0"/>
                <a:buChar char="–"/>
                <a:defRPr sz="1000">
                  <a:solidFill>
                    <a:schemeClr val="accent1"/>
                  </a:solidFill>
                  <a:latin typeface="Arial" charset="0"/>
                  <a:ea typeface="Arial" charset="0"/>
                  <a:cs typeface="Arial" charset="0"/>
                </a:defRPr>
              </a:lvl7pPr>
              <a:lvl8pPr marL="3429000" indent="-228600" defTabSz="684213" eaLnBrk="0" fontAlgn="base" hangingPunct="0">
                <a:spcBef>
                  <a:spcPts val="500"/>
                </a:spcBef>
                <a:spcAft>
                  <a:spcPts val="500"/>
                </a:spcAft>
                <a:buClr>
                  <a:srgbClr val="36C746"/>
                </a:buClr>
                <a:buFont typeface="Arial" charset="0"/>
                <a:buChar char="–"/>
                <a:defRPr sz="1000">
                  <a:solidFill>
                    <a:schemeClr val="accent1"/>
                  </a:solidFill>
                  <a:latin typeface="Arial" charset="0"/>
                  <a:ea typeface="Arial" charset="0"/>
                  <a:cs typeface="Arial" charset="0"/>
                </a:defRPr>
              </a:lvl8pPr>
              <a:lvl9pPr marL="3886200" indent="-228600" defTabSz="684213" eaLnBrk="0" fontAlgn="base" hangingPunct="0">
                <a:spcBef>
                  <a:spcPts val="500"/>
                </a:spcBef>
                <a:spcAft>
                  <a:spcPts val="500"/>
                </a:spcAft>
                <a:buClr>
                  <a:srgbClr val="36C746"/>
                </a:buClr>
                <a:buFont typeface="Arial" charset="0"/>
                <a:buChar char="–"/>
                <a:defRPr sz="1000">
                  <a:solidFill>
                    <a:schemeClr val="accent1"/>
                  </a:solidFill>
                  <a:latin typeface="Arial" charset="0"/>
                  <a:ea typeface="Arial" charset="0"/>
                  <a:cs typeface="Arial" charset="0"/>
                </a:defRPr>
              </a:lvl9pPr>
            </a:lstStyle>
            <a:p>
              <a:pPr marL="0" marR="0" lvl="0" indent="0" algn="ctr" defTabSz="513134" rtl="0" eaLnBrk="1" fontAlgn="auto" latinLnBrk="0" hangingPunct="1">
                <a:lnSpc>
                  <a:spcPct val="100000"/>
                </a:lnSpc>
                <a:spcBef>
                  <a:spcPct val="0"/>
                </a:spcBef>
                <a:spcAft>
                  <a:spcPct val="0"/>
                </a:spcAft>
                <a:buClrTx/>
                <a:buSzTx/>
                <a:buFont typeface="Arial" charset="0"/>
                <a:buNone/>
                <a:tabLst/>
                <a:defRPr/>
              </a:pPr>
              <a:r>
                <a:rPr lang="ru-RU" sz="900" b="0" i="0" u="none" strike="noStrike" kern="1200" cap="none" spc="0" normalizeH="0" dirty="0">
                  <a:ln>
                    <a:noFill/>
                  </a:ln>
                  <a:solidFill>
                    <a:prstClr val="white"/>
                  </a:solidFill>
                  <a:effectLst/>
                  <a:uLnTx/>
                  <a:uFillTx/>
                  <a:latin typeface="Arial Rounded MT Std Light" charset="0"/>
                  <a:cs typeface="Arial" charset="0"/>
                </a:rPr>
                <a:t>локальная или облачная</a:t>
              </a:r>
            </a:p>
          </p:txBody>
        </p:sp>
        <p:sp>
          <p:nvSpPr>
            <p:cNvPr id="106" name="Freeform 224">
              <a:extLst>
                <a:ext uri="{FF2B5EF4-FFF2-40B4-BE49-F238E27FC236}">
                  <a16:creationId xmlns:a16="http://schemas.microsoft.com/office/drawing/2014/main" id="{AD15059E-1897-4F51-B73D-A835459084F1}"/>
                </a:ext>
              </a:extLst>
            </p:cNvPr>
            <p:cNvSpPr>
              <a:spLocks noChangeAspect="1"/>
            </p:cNvSpPr>
            <p:nvPr/>
          </p:nvSpPr>
          <p:spPr bwMode="auto">
            <a:xfrm>
              <a:off x="1077983" y="3546866"/>
              <a:ext cx="391054" cy="258562"/>
            </a:xfrm>
            <a:custGeom>
              <a:avLst/>
              <a:gdLst>
                <a:gd name="T0" fmla="*/ 2147483646 w 419"/>
                <a:gd name="T1" fmla="*/ 2147483646 h 248"/>
                <a:gd name="T2" fmla="*/ 2147483646 w 419"/>
                <a:gd name="T3" fmla="*/ 2147483646 h 248"/>
                <a:gd name="T4" fmla="*/ 2147483646 w 419"/>
                <a:gd name="T5" fmla="*/ 2147483646 h 248"/>
                <a:gd name="T6" fmla="*/ 2147483646 w 419"/>
                <a:gd name="T7" fmla="*/ 2147483646 h 248"/>
                <a:gd name="T8" fmla="*/ 2147483646 w 419"/>
                <a:gd name="T9" fmla="*/ 2147483646 h 248"/>
                <a:gd name="T10" fmla="*/ 2147483646 w 419"/>
                <a:gd name="T11" fmla="*/ 2147483646 h 248"/>
                <a:gd name="T12" fmla="*/ 2147483646 w 419"/>
                <a:gd name="T13" fmla="*/ 0 h 248"/>
                <a:gd name="T14" fmla="*/ 2147483646 w 419"/>
                <a:gd name="T15" fmla="*/ 2147483646 h 248"/>
                <a:gd name="T16" fmla="*/ 2147483646 w 419"/>
                <a:gd name="T17" fmla="*/ 2147483646 h 248"/>
                <a:gd name="T18" fmla="*/ 0 w 419"/>
                <a:gd name="T19" fmla="*/ 2147483646 h 248"/>
                <a:gd name="T20" fmla="*/ 2147483646 w 419"/>
                <a:gd name="T21" fmla="*/ 2147483646 h 248"/>
                <a:gd name="T22" fmla="*/ 2147483646 w 419"/>
                <a:gd name="T23" fmla="*/ 2147483646 h 248"/>
                <a:gd name="T24" fmla="*/ 2147483646 w 419"/>
                <a:gd name="T25" fmla="*/ 2147483646 h 248"/>
                <a:gd name="T26" fmla="*/ 2147483646 w 419"/>
                <a:gd name="T27" fmla="*/ 2147483646 h 248"/>
                <a:gd name="T28" fmla="*/ 2147483646 w 419"/>
                <a:gd name="T29" fmla="*/ 2147483646 h 248"/>
                <a:gd name="T30" fmla="*/ 2147483646 w 419"/>
                <a:gd name="T31" fmla="*/ 2147483646 h 248"/>
                <a:gd name="T32" fmla="*/ 2147483646 w 419"/>
                <a:gd name="T33" fmla="*/ 2147483646 h 248"/>
                <a:gd name="T34" fmla="*/ 2147483646 w 419"/>
                <a:gd name="T35" fmla="*/ 2147483646 h 248"/>
                <a:gd name="T36" fmla="*/ 2147483646 w 419"/>
                <a:gd name="T37" fmla="*/ 2147483646 h 248"/>
                <a:gd name="T38" fmla="*/ 2147483646 w 419"/>
                <a:gd name="T39" fmla="*/ 2147483646 h 248"/>
                <a:gd name="T40" fmla="*/ 2147483646 w 419"/>
                <a:gd name="T41" fmla="*/ 2147483646 h 248"/>
                <a:gd name="T42" fmla="*/ 2147483646 w 419"/>
                <a:gd name="T43" fmla="*/ 2147483646 h 248"/>
                <a:gd name="T44" fmla="*/ 2147483646 w 419"/>
                <a:gd name="T45" fmla="*/ 2147483646 h 248"/>
                <a:gd name="T46" fmla="*/ 2147483646 w 419"/>
                <a:gd name="T47" fmla="*/ 2147483646 h 248"/>
                <a:gd name="T48" fmla="*/ 2147483646 w 419"/>
                <a:gd name="T49" fmla="*/ 2147483646 h 248"/>
                <a:gd name="T50" fmla="*/ 2147483646 w 419"/>
                <a:gd name="T51" fmla="*/ 2147483646 h 248"/>
                <a:gd name="T52" fmla="*/ 2147483646 w 419"/>
                <a:gd name="T53" fmla="*/ 2147483646 h 248"/>
                <a:gd name="T54" fmla="*/ 2147483646 w 419"/>
                <a:gd name="T55" fmla="*/ 2147483646 h 248"/>
                <a:gd name="T56" fmla="*/ 2147483646 w 419"/>
                <a:gd name="T57" fmla="*/ 2147483646 h 248"/>
                <a:gd name="T58" fmla="*/ 2147483646 w 419"/>
                <a:gd name="T59" fmla="*/ 2147483646 h 248"/>
                <a:gd name="T60" fmla="*/ 2147483646 w 419"/>
                <a:gd name="T61" fmla="*/ 2147483646 h 248"/>
                <a:gd name="T62" fmla="*/ 2147483646 w 419"/>
                <a:gd name="T63" fmla="*/ 2147483646 h 248"/>
                <a:gd name="T64" fmla="*/ 2147483646 w 419"/>
                <a:gd name="T65" fmla="*/ 2147483646 h 248"/>
                <a:gd name="T66" fmla="*/ 2147483646 w 419"/>
                <a:gd name="T67" fmla="*/ 2147483646 h 248"/>
                <a:gd name="T68" fmla="*/ 2147483646 w 419"/>
                <a:gd name="T69" fmla="*/ 2147483646 h 248"/>
                <a:gd name="T70" fmla="*/ 2147483646 w 419"/>
                <a:gd name="T71" fmla="*/ 2147483646 h 248"/>
                <a:gd name="T72" fmla="*/ 2147483646 w 419"/>
                <a:gd name="T73" fmla="*/ 2147483646 h 248"/>
                <a:gd name="T74" fmla="*/ 2147483646 w 419"/>
                <a:gd name="T75" fmla="*/ 2147483646 h 248"/>
                <a:gd name="T76" fmla="*/ 2147483646 w 419"/>
                <a:gd name="T77" fmla="*/ 2147483646 h 248"/>
                <a:gd name="T78" fmla="*/ 2147483646 w 419"/>
                <a:gd name="T79" fmla="*/ 2147483646 h 248"/>
                <a:gd name="T80" fmla="*/ 2147483646 w 419"/>
                <a:gd name="T81" fmla="*/ 2147483646 h 2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9"/>
                <a:gd name="T124" fmla="*/ 0 h 248"/>
                <a:gd name="T125" fmla="*/ 419 w 419"/>
                <a:gd name="T126" fmla="*/ 248 h 2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32" tIns="34267" rIns="68532" bIns="34267" rtlCol="0"/>
            <a:lstStyle/>
            <a:p>
              <a:pPr marL="0" marR="0" lvl="0" indent="0" algn="l" defTabSz="456797"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white"/>
                </a:solidFill>
                <a:effectLst/>
                <a:uLnTx/>
                <a:uFillTx/>
                <a:latin typeface="Arial"/>
                <a:ea typeface="+mn-ea"/>
                <a:cs typeface="+mn-cs"/>
              </a:endParaRPr>
            </a:p>
          </p:txBody>
        </p:sp>
        <p:pic>
          <p:nvPicPr>
            <p:cNvPr id="107" name="Picture 106">
              <a:extLst>
                <a:ext uri="{FF2B5EF4-FFF2-40B4-BE49-F238E27FC236}">
                  <a16:creationId xmlns:a16="http://schemas.microsoft.com/office/drawing/2014/main" id="{B1C9CE85-A671-4BD1-AF51-CDC908EFCD27}"/>
                </a:ext>
              </a:extLst>
            </p:cNvPr>
            <p:cNvPicPr>
              <a:picLocks noChangeAspect="1"/>
            </p:cNvPicPr>
            <p:nvPr/>
          </p:nvPicPr>
          <p:blipFill>
            <a:blip r:embed="rId28" cstate="print">
              <a:biLevel thresh="50000"/>
              <a:extLst>
                <a:ext uri="{BEBA8EAE-BF5A-486C-A8C5-ECC9F3942E4B}">
                  <a14:imgProps xmlns:a14="http://schemas.microsoft.com/office/drawing/2010/main">
                    <a14:imgLayer r:embed="rId29">
                      <a14:imgEffect>
                        <a14:saturation sat="0"/>
                      </a14:imgEffect>
                    </a14:imgLayer>
                  </a14:imgProps>
                </a:ext>
                <a:ext uri="{28A0092B-C50C-407E-A947-70E740481C1C}">
                  <a14:useLocalDpi xmlns:a14="http://schemas.microsoft.com/office/drawing/2010/main"/>
                </a:ext>
              </a:extLst>
            </a:blip>
            <a:stretch>
              <a:fillRect/>
            </a:stretch>
          </p:blipFill>
          <p:spPr>
            <a:xfrm>
              <a:off x="8032759" y="3512873"/>
              <a:ext cx="273268" cy="325077"/>
            </a:xfrm>
            <a:prstGeom prst="rect">
              <a:avLst/>
            </a:prstGeom>
          </p:spPr>
        </p:pic>
        <p:sp>
          <p:nvSpPr>
            <p:cNvPr id="108" name="Text Box 39">
              <a:extLst>
                <a:ext uri="{FF2B5EF4-FFF2-40B4-BE49-F238E27FC236}">
                  <a16:creationId xmlns:a16="http://schemas.microsoft.com/office/drawing/2014/main" id="{8B9BCC17-F67D-4940-B304-49320A983FEA}"/>
                </a:ext>
              </a:extLst>
            </p:cNvPr>
            <p:cNvSpPr txBox="1">
              <a:spLocks noChangeArrowheads="1"/>
            </p:cNvSpPr>
            <p:nvPr>
              <p:custDataLst>
                <p:tags r:id="rId2"/>
              </p:custDataLst>
            </p:nvPr>
          </p:nvSpPr>
          <p:spPr bwMode="auto">
            <a:xfrm>
              <a:off x="7384270" y="3803675"/>
              <a:ext cx="1535493" cy="22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81525" tIns="40756" rIns="81525" bIns="40756" rtlCol="0">
              <a:spAutoFit/>
            </a:bodyPr>
            <a:lstStyle>
              <a:lvl1pPr defTabSz="684213">
                <a:spcBef>
                  <a:spcPts val="500"/>
                </a:spcBef>
                <a:spcAft>
                  <a:spcPts val="500"/>
                </a:spcAft>
                <a:buClr>
                  <a:schemeClr val="bg2"/>
                </a:buClr>
                <a:buFont typeface="Arial" charset="0"/>
                <a:defRPr sz="1500">
                  <a:solidFill>
                    <a:schemeClr val="accent1"/>
                  </a:solidFill>
                  <a:latin typeface="Arial" charset="0"/>
                  <a:ea typeface="Arial" charset="0"/>
                  <a:cs typeface="Arial" charset="0"/>
                </a:defRPr>
              </a:lvl1pPr>
              <a:lvl2pPr marL="742950" indent="-285750" defTabSz="684213">
                <a:spcBef>
                  <a:spcPts val="500"/>
                </a:spcBef>
                <a:spcAft>
                  <a:spcPts val="500"/>
                </a:spcAft>
                <a:buClr>
                  <a:srgbClr val="36C746"/>
                </a:buClr>
                <a:buFont typeface="Arial" charset="0"/>
                <a:buChar char="•"/>
                <a:defRPr sz="1400">
                  <a:solidFill>
                    <a:schemeClr val="accent1"/>
                  </a:solidFill>
                  <a:latin typeface="Arial" charset="0"/>
                  <a:ea typeface="Arial" charset="0"/>
                  <a:cs typeface="Arial" charset="0"/>
                </a:defRPr>
              </a:lvl2pPr>
              <a:lvl3pPr marL="1143000" indent="-228600" defTabSz="684213">
                <a:spcBef>
                  <a:spcPts val="500"/>
                </a:spcBef>
                <a:spcAft>
                  <a:spcPts val="500"/>
                </a:spcAft>
                <a:buClr>
                  <a:srgbClr val="36C746"/>
                </a:buClr>
                <a:buFont typeface="Arial" charset="0"/>
                <a:buChar char="‒"/>
                <a:defRPr sz="1300">
                  <a:solidFill>
                    <a:schemeClr val="accent1"/>
                  </a:solidFill>
                  <a:latin typeface="Arial" charset="0"/>
                  <a:ea typeface="Arial" charset="0"/>
                  <a:cs typeface="Arial" charset="0"/>
                </a:defRPr>
              </a:lvl3pPr>
              <a:lvl4pPr marL="1600200" indent="-228600" defTabSz="684213">
                <a:spcBef>
                  <a:spcPts val="500"/>
                </a:spcBef>
                <a:spcAft>
                  <a:spcPts val="500"/>
                </a:spcAft>
                <a:buClr>
                  <a:srgbClr val="36C746"/>
                </a:buClr>
                <a:buFont typeface="Arial" charset="0"/>
                <a:buChar char="–"/>
                <a:defRPr sz="1200">
                  <a:solidFill>
                    <a:schemeClr val="accent1"/>
                  </a:solidFill>
                  <a:latin typeface="Arial" charset="0"/>
                  <a:ea typeface="Arial" charset="0"/>
                  <a:cs typeface="Arial" charset="0"/>
                </a:defRPr>
              </a:lvl4pPr>
              <a:lvl5pPr marL="2057400" indent="-228600" defTabSz="684213">
                <a:spcBef>
                  <a:spcPts val="500"/>
                </a:spcBef>
                <a:spcAft>
                  <a:spcPts val="500"/>
                </a:spcAft>
                <a:buClr>
                  <a:srgbClr val="36C746"/>
                </a:buClr>
                <a:buFont typeface="Arial" charset="0"/>
                <a:buChar char="–"/>
                <a:defRPr sz="1000">
                  <a:solidFill>
                    <a:schemeClr val="accent1"/>
                  </a:solidFill>
                  <a:latin typeface="Arial" charset="0"/>
                  <a:ea typeface="Arial" charset="0"/>
                  <a:cs typeface="Arial" charset="0"/>
                </a:defRPr>
              </a:lvl5pPr>
              <a:lvl6pPr marL="2514600" indent="-228600" defTabSz="684213" eaLnBrk="0" fontAlgn="base" hangingPunct="0">
                <a:spcBef>
                  <a:spcPts val="500"/>
                </a:spcBef>
                <a:spcAft>
                  <a:spcPts val="500"/>
                </a:spcAft>
                <a:buClr>
                  <a:srgbClr val="36C746"/>
                </a:buClr>
                <a:buFont typeface="Arial" charset="0"/>
                <a:buChar char="–"/>
                <a:defRPr sz="1000">
                  <a:solidFill>
                    <a:schemeClr val="accent1"/>
                  </a:solidFill>
                  <a:latin typeface="Arial" charset="0"/>
                  <a:ea typeface="Arial" charset="0"/>
                  <a:cs typeface="Arial" charset="0"/>
                </a:defRPr>
              </a:lvl6pPr>
              <a:lvl7pPr marL="2971800" indent="-228600" defTabSz="684213" eaLnBrk="0" fontAlgn="base" hangingPunct="0">
                <a:spcBef>
                  <a:spcPts val="500"/>
                </a:spcBef>
                <a:spcAft>
                  <a:spcPts val="500"/>
                </a:spcAft>
                <a:buClr>
                  <a:srgbClr val="36C746"/>
                </a:buClr>
                <a:buFont typeface="Arial" charset="0"/>
                <a:buChar char="–"/>
                <a:defRPr sz="1000">
                  <a:solidFill>
                    <a:schemeClr val="accent1"/>
                  </a:solidFill>
                  <a:latin typeface="Arial" charset="0"/>
                  <a:ea typeface="Arial" charset="0"/>
                  <a:cs typeface="Arial" charset="0"/>
                </a:defRPr>
              </a:lvl7pPr>
              <a:lvl8pPr marL="3429000" indent="-228600" defTabSz="684213" eaLnBrk="0" fontAlgn="base" hangingPunct="0">
                <a:spcBef>
                  <a:spcPts val="500"/>
                </a:spcBef>
                <a:spcAft>
                  <a:spcPts val="500"/>
                </a:spcAft>
                <a:buClr>
                  <a:srgbClr val="36C746"/>
                </a:buClr>
                <a:buFont typeface="Arial" charset="0"/>
                <a:buChar char="–"/>
                <a:defRPr sz="1000">
                  <a:solidFill>
                    <a:schemeClr val="accent1"/>
                  </a:solidFill>
                  <a:latin typeface="Arial" charset="0"/>
                  <a:ea typeface="Arial" charset="0"/>
                  <a:cs typeface="Arial" charset="0"/>
                </a:defRPr>
              </a:lvl8pPr>
              <a:lvl9pPr marL="3886200" indent="-228600" defTabSz="684213" eaLnBrk="0" fontAlgn="base" hangingPunct="0">
                <a:spcBef>
                  <a:spcPts val="500"/>
                </a:spcBef>
                <a:spcAft>
                  <a:spcPts val="500"/>
                </a:spcAft>
                <a:buClr>
                  <a:srgbClr val="36C746"/>
                </a:buClr>
                <a:buFont typeface="Arial" charset="0"/>
                <a:buChar char="–"/>
                <a:defRPr sz="1000">
                  <a:solidFill>
                    <a:schemeClr val="accent1"/>
                  </a:solidFill>
                  <a:latin typeface="Arial" charset="0"/>
                  <a:ea typeface="Arial" charset="0"/>
                  <a:cs typeface="Arial" charset="0"/>
                </a:defRPr>
              </a:lvl9pPr>
            </a:lstStyle>
            <a:p>
              <a:pPr marL="0" marR="0" lvl="0" indent="0" algn="ctr" defTabSz="513134" rtl="0" eaLnBrk="1" fontAlgn="auto" latinLnBrk="0" hangingPunct="1">
                <a:lnSpc>
                  <a:spcPct val="100000"/>
                </a:lnSpc>
                <a:spcBef>
                  <a:spcPct val="0"/>
                </a:spcBef>
                <a:spcAft>
                  <a:spcPct val="0"/>
                </a:spcAft>
                <a:buClrTx/>
                <a:buSzTx/>
                <a:buFont typeface="Arial" charset="0"/>
                <a:buNone/>
                <a:tabLst/>
                <a:defRPr/>
              </a:pPr>
              <a:r>
                <a:rPr lang="ru-RU" sz="900" b="0" i="0" u="none" strike="noStrike" kern="1200" cap="none" spc="0" normalizeH="0" dirty="0">
                  <a:ln>
                    <a:noFill/>
                  </a:ln>
                  <a:solidFill>
                    <a:prstClr val="white"/>
                  </a:solidFill>
                  <a:effectLst/>
                  <a:uLnTx/>
                  <a:uFillTx/>
                  <a:latin typeface="Arial Rounded MT Std Light" charset="0"/>
                  <a:cs typeface="Arial" charset="0"/>
                </a:rPr>
                <a:t>кибербезопасность</a:t>
              </a:r>
            </a:p>
          </p:txBody>
        </p:sp>
      </p:grpSp>
      <p:sp>
        <p:nvSpPr>
          <p:cNvPr id="109" name="Rectangle 108">
            <a:extLst>
              <a:ext uri="{FF2B5EF4-FFF2-40B4-BE49-F238E27FC236}">
                <a16:creationId xmlns:a16="http://schemas.microsoft.com/office/drawing/2014/main" id="{40DD7540-5928-4E19-9A80-3D49A874EE98}"/>
              </a:ext>
            </a:extLst>
          </p:cNvPr>
          <p:cNvSpPr/>
          <p:nvPr/>
        </p:nvSpPr>
        <p:spPr>
          <a:xfrm>
            <a:off x="2386000" y="4056326"/>
            <a:ext cx="4627994" cy="446276"/>
          </a:xfrm>
          <a:prstGeom prst="rect">
            <a:avLst/>
          </a:prstGeom>
        </p:spPr>
        <p:txBody>
          <a:bodyPr wrap="square" rtlCol="0">
            <a:spAutoFit/>
          </a:bodyPr>
          <a:lstStyle/>
          <a:p>
            <a:pPr marL="0" marR="0" lvl="0" indent="0" algn="ctr" defTabSz="913344" rtl="0" eaLnBrk="1" fontAlgn="auto" latinLnBrk="0" hangingPunct="1">
              <a:lnSpc>
                <a:spcPct val="100000"/>
              </a:lnSpc>
              <a:spcBef>
                <a:spcPts val="0"/>
              </a:spcBef>
              <a:spcAft>
                <a:spcPts val="300"/>
              </a:spcAft>
              <a:buClrTx/>
              <a:buSzTx/>
              <a:buFontTx/>
              <a:buNone/>
              <a:tabLst/>
              <a:defRPr/>
            </a:pPr>
            <a:r>
              <a:rPr lang="ru-RU" sz="1050" b="0" i="0" u="none" strike="noStrike" kern="1200" cap="none" spc="0" normalizeH="0" dirty="0">
                <a:ln>
                  <a:noFill/>
                </a:ln>
                <a:solidFill>
                  <a:prstClr val="white"/>
                </a:solidFill>
                <a:effectLst/>
                <a:uLnTx/>
                <a:uFillTx/>
                <a:latin typeface="Arial"/>
                <a:ea typeface="+mn-ea"/>
                <a:cs typeface="+mn-cs"/>
              </a:rPr>
              <a:t>Единое решение для инновационных, ресурсосберегающих зданий</a:t>
            </a:r>
            <a:r>
              <a:rPr lang="ru-RU" sz="1050" b="1" i="0" u="none" strike="noStrike" kern="1200" cap="none" spc="0" normalizeH="0" dirty="0">
                <a:ln>
                  <a:noFill/>
                </a:ln>
                <a:solidFill>
                  <a:prstClr val="white"/>
                </a:solidFill>
                <a:effectLst/>
                <a:uLnTx/>
                <a:uFillTx/>
                <a:latin typeface="Arial"/>
                <a:ea typeface="+mn-ea"/>
                <a:cs typeface="+mn-cs"/>
              </a:rPr>
              <a:t>:</a:t>
            </a:r>
          </a:p>
          <a:p>
            <a:pPr marL="0" marR="0" lvl="0" indent="0" algn="ctr" defTabSz="913344"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prstClr val="white"/>
                </a:solidFill>
                <a:effectLst/>
                <a:uLnTx/>
                <a:uFillTx/>
                <a:latin typeface="Arial"/>
                <a:ea typeface="+mn-ea"/>
                <a:cs typeface="+mn-cs"/>
              </a:rPr>
              <a:t>Масштабируемость | Безопасность | Глобальность</a:t>
            </a:r>
          </a:p>
        </p:txBody>
      </p:sp>
      <p:sp>
        <p:nvSpPr>
          <p:cNvPr id="110" name="Rectangle 109">
            <a:extLst>
              <a:ext uri="{FF2B5EF4-FFF2-40B4-BE49-F238E27FC236}">
                <a16:creationId xmlns:a16="http://schemas.microsoft.com/office/drawing/2014/main" id="{6401BCB1-A0BA-494E-8C96-4ED923A6E294}"/>
              </a:ext>
            </a:extLst>
          </p:cNvPr>
          <p:cNvSpPr/>
          <p:nvPr/>
        </p:nvSpPr>
        <p:spPr>
          <a:xfrm>
            <a:off x="4115343" y="1169976"/>
            <a:ext cx="2792632" cy="668459"/>
          </a:xfrm>
          <a:prstGeom prst="rect">
            <a:avLst/>
          </a:prstGeom>
          <a:solidFill>
            <a:srgbClr val="3DCD58">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dirty="0">
              <a:ln>
                <a:noFill/>
              </a:ln>
              <a:solidFill>
                <a:prstClr val="white"/>
              </a:solidFill>
              <a:effectLst/>
              <a:uLnTx/>
              <a:uFillTx/>
              <a:latin typeface="Arial"/>
              <a:ea typeface="+mn-ea"/>
              <a:cs typeface="+mn-cs"/>
            </a:endParaRPr>
          </a:p>
        </p:txBody>
      </p:sp>
      <p:sp>
        <p:nvSpPr>
          <p:cNvPr id="113" name="TextBox 112">
            <a:extLst>
              <a:ext uri="{FF2B5EF4-FFF2-40B4-BE49-F238E27FC236}">
                <a16:creationId xmlns:a16="http://schemas.microsoft.com/office/drawing/2014/main" id="{E0B5CC01-5257-4BE8-9842-0CFB5E3DE769}"/>
              </a:ext>
            </a:extLst>
          </p:cNvPr>
          <p:cNvSpPr txBox="1"/>
          <p:nvPr/>
        </p:nvSpPr>
        <p:spPr>
          <a:xfrm>
            <a:off x="3589227" y="1245095"/>
            <a:ext cx="859232" cy="492443"/>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342671" rtl="0" eaLnBrk="1" fontAlgn="auto" latinLnBrk="0" hangingPunct="1">
              <a:lnSpc>
                <a:spcPct val="100000"/>
              </a:lnSpc>
              <a:spcBef>
                <a:spcPts val="0"/>
              </a:spcBef>
              <a:spcAft>
                <a:spcPts val="0"/>
              </a:spcAft>
              <a:buClrTx/>
              <a:buSzTx/>
              <a:buFontTx/>
              <a:buNone/>
              <a:tabLst/>
              <a:defRPr/>
            </a:pPr>
            <a:endParaRPr kumimoji="0" lang="ru-RU" altLang="zh-CN" sz="600" b="0" i="0" u="none" strike="noStrike" kern="1200" cap="none" spc="0" normalizeH="0" baseline="0" dirty="0">
              <a:ln>
                <a:noFill/>
              </a:ln>
              <a:solidFill>
                <a:prstClr val="white"/>
              </a:solidFill>
              <a:effectLst/>
              <a:uLnTx/>
              <a:uFillTx/>
              <a:latin typeface="Arial"/>
              <a:ea typeface="Arial Rounded MT Std" charset="0"/>
              <a:cs typeface="Arial Rounded MT Std" charset="0"/>
            </a:endParaRPr>
          </a:p>
          <a:p>
            <a:pPr marL="0" marR="0" lvl="0" indent="0" algn="l" defTabSz="342671" rtl="0" eaLnBrk="1" fontAlgn="auto" latinLnBrk="0" hangingPunct="1">
              <a:lnSpc>
                <a:spcPct val="100000"/>
              </a:lnSpc>
              <a:spcBef>
                <a:spcPts val="0"/>
              </a:spcBef>
              <a:spcAft>
                <a:spcPts val="0"/>
              </a:spcAft>
              <a:buClrTx/>
              <a:buSzTx/>
              <a:buFontTx/>
              <a:buNone/>
              <a:tabLst/>
              <a:defRPr/>
            </a:pPr>
            <a:r>
              <a:rPr lang="ru-RU" sz="700" b="1" i="0" u="none" strike="noStrike" kern="1200" cap="none" spc="0" normalizeH="0" dirty="0">
                <a:ln>
                  <a:noFill/>
                </a:ln>
                <a:solidFill>
                  <a:prstClr val="white"/>
                </a:solidFill>
                <a:effectLst/>
                <a:uLnTx/>
                <a:uFillTx/>
                <a:latin typeface="Arial"/>
                <a:ea typeface="Arial Rounded MT Std" charset="0"/>
                <a:cs typeface="Arial Rounded MT Std" charset="0"/>
              </a:rPr>
              <a:t>EcoStruxure </a:t>
            </a:r>
            <a:br>
              <a:rPr kumimoji="0" lang="ru-RU" altLang="zh-CN" sz="700" b="1" i="0" u="none" strike="noStrike" kern="1200" cap="none" spc="0" normalizeH="0" baseline="0" dirty="0">
                <a:ln>
                  <a:noFill/>
                </a:ln>
                <a:solidFill>
                  <a:prstClr val="white"/>
                </a:solidFill>
                <a:effectLst/>
                <a:uLnTx/>
                <a:uFillTx/>
                <a:latin typeface="Arial"/>
                <a:ea typeface="Arial Rounded MT Std" charset="0"/>
                <a:cs typeface="Arial Rounded MT Std" charset="0"/>
              </a:rPr>
            </a:br>
            <a:r>
              <a:rPr lang="ru-RU" sz="700" b="1" i="0" u="none" strike="noStrike" kern="1200" cap="none" spc="0" normalizeH="0" dirty="0">
                <a:ln>
                  <a:noFill/>
                </a:ln>
                <a:solidFill>
                  <a:prstClr val="white"/>
                </a:solidFill>
                <a:effectLst/>
                <a:uLnTx/>
                <a:uFillTx/>
                <a:latin typeface="Arial"/>
                <a:ea typeface="Arial Rounded MT Std" charset="0"/>
                <a:cs typeface="Arial Rounded MT Std" charset="0"/>
              </a:rPr>
              <a:t>Building Advisor</a:t>
            </a:r>
          </a:p>
          <a:p>
            <a:pPr marL="0" marR="0" lvl="0" indent="0" algn="l" defTabSz="456920" rtl="0" eaLnBrk="1" fontAlgn="auto" latinLnBrk="0" hangingPunct="1">
              <a:lnSpc>
                <a:spcPct val="100000"/>
              </a:lnSpc>
              <a:spcBef>
                <a:spcPts val="0"/>
              </a:spcBef>
              <a:spcAft>
                <a:spcPts val="0"/>
              </a:spcAft>
              <a:buClrTx/>
              <a:buSzTx/>
              <a:buFontTx/>
              <a:buNone/>
              <a:tabLst/>
              <a:defRPr/>
            </a:pPr>
            <a:endParaRPr kumimoji="0" lang="ru-RU" sz="600" b="0" i="0" u="none" strike="noStrike" kern="1200" cap="none" spc="0" normalizeH="0" baseline="0" dirty="0">
              <a:ln>
                <a:noFill/>
              </a:ln>
              <a:solidFill>
                <a:prstClr val="white"/>
              </a:solidFill>
              <a:effectLst/>
              <a:uLnTx/>
              <a:uFillTx/>
              <a:latin typeface="Arial"/>
              <a:ea typeface="Arial Rounded MT Std" charset="0"/>
              <a:cs typeface="Arial Rounded MT Std" charset="0"/>
            </a:endParaRPr>
          </a:p>
          <a:p>
            <a:pPr marL="0" marR="0" lvl="0" indent="0" algn="l" defTabSz="456944" rtl="0" eaLnBrk="1" fontAlgn="auto" latinLnBrk="0" hangingPunct="1">
              <a:lnSpc>
                <a:spcPct val="100000"/>
              </a:lnSpc>
              <a:spcBef>
                <a:spcPts val="0"/>
              </a:spcBef>
              <a:spcAft>
                <a:spcPts val="0"/>
              </a:spcAft>
              <a:buClrTx/>
              <a:buSzTx/>
              <a:buFontTx/>
              <a:buNone/>
              <a:tabLst/>
              <a:defRPr/>
            </a:pPr>
            <a:endParaRPr kumimoji="0" lang="ru-RU" sz="600" b="0" i="0" u="none" strike="noStrike" kern="1200" cap="none" spc="0" normalizeH="0" baseline="0" dirty="0">
              <a:ln>
                <a:noFill/>
              </a:ln>
              <a:solidFill>
                <a:prstClr val="white"/>
              </a:solidFill>
              <a:effectLst/>
              <a:uLnTx/>
              <a:uFillTx/>
              <a:latin typeface="Arial"/>
              <a:ea typeface="Arial Rounded MT Std" charset="0"/>
              <a:cs typeface="Arial Rounded MT Std" charset="0"/>
            </a:endParaRPr>
          </a:p>
        </p:txBody>
      </p:sp>
      <p:sp>
        <p:nvSpPr>
          <p:cNvPr id="114" name="Rectangle 113">
            <a:extLst>
              <a:ext uri="{FF2B5EF4-FFF2-40B4-BE49-F238E27FC236}">
                <a16:creationId xmlns:a16="http://schemas.microsoft.com/office/drawing/2014/main" id="{3161F501-6CFE-435B-BE0A-670A4F60A2D3}"/>
              </a:ext>
            </a:extLst>
          </p:cNvPr>
          <p:cNvSpPr/>
          <p:nvPr/>
        </p:nvSpPr>
        <p:spPr>
          <a:xfrm>
            <a:off x="3639796" y="1949279"/>
            <a:ext cx="3185977" cy="668459"/>
          </a:xfrm>
          <a:prstGeom prst="rect">
            <a:avLst/>
          </a:prstGeom>
          <a:solidFill>
            <a:srgbClr val="3DCD58">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prstClr val="white"/>
              </a:solidFill>
              <a:effectLst/>
              <a:uLnTx/>
              <a:uFillTx/>
              <a:latin typeface="Arial"/>
              <a:ea typeface="+mn-ea"/>
              <a:cs typeface="+mn-cs"/>
            </a:endParaRPr>
          </a:p>
        </p:txBody>
      </p:sp>
      <p:sp>
        <p:nvSpPr>
          <p:cNvPr id="118" name="Rectangle 117">
            <a:extLst>
              <a:ext uri="{FF2B5EF4-FFF2-40B4-BE49-F238E27FC236}">
                <a16:creationId xmlns:a16="http://schemas.microsoft.com/office/drawing/2014/main" id="{AA9E552F-05DA-46D5-AC51-CE5ED31398A9}"/>
              </a:ext>
            </a:extLst>
          </p:cNvPr>
          <p:cNvSpPr/>
          <p:nvPr/>
        </p:nvSpPr>
        <p:spPr>
          <a:xfrm>
            <a:off x="2055681" y="2759614"/>
            <a:ext cx="5383272" cy="746732"/>
          </a:xfrm>
          <a:prstGeom prst="rect">
            <a:avLst/>
          </a:prstGeom>
          <a:solidFill>
            <a:srgbClr val="3DCD58">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dirty="0">
              <a:ln>
                <a:noFill/>
              </a:ln>
              <a:solidFill>
                <a:prstClr val="white"/>
              </a:solidFill>
              <a:effectLst/>
              <a:uLnTx/>
              <a:uFillTx/>
              <a:latin typeface="Arial"/>
              <a:ea typeface="+mn-ea"/>
              <a:cs typeface="+mn-cs"/>
            </a:endParaRPr>
          </a:p>
        </p:txBody>
      </p:sp>
      <p:sp>
        <p:nvSpPr>
          <p:cNvPr id="117" name="TextBox 116">
            <a:extLst>
              <a:ext uri="{FF2B5EF4-FFF2-40B4-BE49-F238E27FC236}">
                <a16:creationId xmlns:a16="http://schemas.microsoft.com/office/drawing/2014/main" id="{647CAEE2-E9F6-40AB-A452-5658F2EC1857}"/>
              </a:ext>
            </a:extLst>
          </p:cNvPr>
          <p:cNvSpPr txBox="1"/>
          <p:nvPr/>
        </p:nvSpPr>
        <p:spPr>
          <a:xfrm>
            <a:off x="3589227" y="2037618"/>
            <a:ext cx="2051437" cy="707886"/>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342671" rtl="0" eaLnBrk="1" fontAlgn="auto" latinLnBrk="0" hangingPunct="1">
              <a:lnSpc>
                <a:spcPct val="100000"/>
              </a:lnSpc>
              <a:spcBef>
                <a:spcPts val="0"/>
              </a:spcBef>
              <a:spcAft>
                <a:spcPts val="0"/>
              </a:spcAft>
              <a:buClrTx/>
              <a:buSzTx/>
              <a:buFontTx/>
              <a:buNone/>
              <a:tabLst/>
              <a:defRPr/>
            </a:pPr>
            <a:endParaRPr kumimoji="0" lang="ru-RU" altLang="zh-CN" sz="600" b="0" i="0" u="none" strike="noStrike" kern="1200" cap="none" spc="0" normalizeH="0" baseline="0" dirty="0">
              <a:ln>
                <a:noFill/>
              </a:ln>
              <a:solidFill>
                <a:prstClr val="white"/>
              </a:solidFill>
              <a:effectLst/>
              <a:uLnTx/>
              <a:uFillTx/>
              <a:latin typeface="Arial"/>
              <a:ea typeface="Arial Rounded MT Std" charset="0"/>
              <a:cs typeface="Arial Rounded MT Std" charset="0"/>
            </a:endParaRPr>
          </a:p>
          <a:p>
            <a:pPr marL="0" marR="0" lvl="0" indent="0" algn="l" defTabSz="342671" rtl="0" eaLnBrk="1" fontAlgn="auto" latinLnBrk="0" hangingPunct="1">
              <a:lnSpc>
                <a:spcPct val="100000"/>
              </a:lnSpc>
              <a:spcBef>
                <a:spcPts val="0"/>
              </a:spcBef>
              <a:spcAft>
                <a:spcPts val="0"/>
              </a:spcAft>
              <a:buClrTx/>
              <a:buSzTx/>
              <a:buFontTx/>
              <a:buNone/>
              <a:tabLst/>
              <a:defRPr/>
            </a:pPr>
            <a:r>
              <a:rPr lang="ru-RU" sz="700" b="1" i="0" u="none" strike="noStrike" kern="1200" cap="none" spc="0" normalizeH="0" dirty="0">
                <a:ln>
                  <a:noFill/>
                </a:ln>
                <a:solidFill>
                  <a:prstClr val="white"/>
                </a:solidFill>
                <a:effectLst/>
                <a:uLnTx/>
                <a:uFillTx/>
                <a:latin typeface="Arial"/>
                <a:ea typeface="Arial Rounded MT Std" charset="0"/>
                <a:cs typeface="Arial Rounded MT Std" charset="0"/>
              </a:rPr>
              <a:t>EcoStruxure Building </a:t>
            </a:r>
            <a:br>
              <a:rPr lang="ru-RU" sz="700" b="1" i="0" u="none" strike="noStrike" kern="1200" cap="none" spc="0" normalizeH="0" dirty="0">
                <a:ln>
                  <a:noFill/>
                </a:ln>
                <a:solidFill>
                  <a:prstClr val="white"/>
                </a:solidFill>
                <a:effectLst/>
                <a:uLnTx/>
                <a:uFillTx/>
                <a:latin typeface="Arial"/>
                <a:ea typeface="Arial Rounded MT Std" charset="0"/>
                <a:cs typeface="Arial Rounded MT Std" charset="0"/>
              </a:rPr>
            </a:br>
            <a:r>
              <a:rPr lang="ru-RU" sz="700" b="1" i="0" u="none" strike="noStrike" kern="1200" cap="none" spc="0" normalizeH="0" dirty="0">
                <a:ln>
                  <a:noFill/>
                </a:ln>
                <a:solidFill>
                  <a:prstClr val="white"/>
                </a:solidFill>
                <a:effectLst/>
                <a:uLnTx/>
                <a:uFillTx/>
                <a:latin typeface="Arial"/>
                <a:ea typeface="Arial Rounded MT Std" charset="0"/>
                <a:cs typeface="Arial Rounded MT Std" charset="0"/>
              </a:rPr>
              <a:t>Operation 2.0 </a:t>
            </a:r>
            <a:br>
              <a:rPr kumimoji="0" lang="ru-RU" altLang="zh-CN" sz="700" b="1" i="0" u="none" strike="noStrike" kern="1200" cap="none" spc="0" normalizeH="0" baseline="0" dirty="0">
                <a:ln>
                  <a:noFill/>
                </a:ln>
                <a:solidFill>
                  <a:prstClr val="white"/>
                </a:solidFill>
                <a:effectLst/>
                <a:uLnTx/>
                <a:uFillTx/>
                <a:latin typeface="Arial"/>
                <a:ea typeface="Arial Rounded MT Std" charset="0"/>
                <a:cs typeface="Arial Rounded MT Std" charset="0"/>
              </a:rPr>
            </a:br>
            <a:r>
              <a:rPr lang="ru-RU" sz="700" b="1" i="0" u="none" strike="noStrike" kern="1200" cap="none" spc="0" normalizeH="0" dirty="0">
                <a:ln>
                  <a:noFill/>
                </a:ln>
                <a:solidFill>
                  <a:prstClr val="white"/>
                </a:solidFill>
                <a:effectLst/>
                <a:uLnTx/>
                <a:uFillTx/>
                <a:latin typeface="Arial"/>
                <a:ea typeface="Arial Rounded MT Std" charset="0"/>
                <a:cs typeface="Arial Rounded MT Std" charset="0"/>
              </a:rPr>
              <a:t> </a:t>
            </a:r>
            <a:br>
              <a:rPr kumimoji="0" lang="ru-RU" altLang="zh-CN" sz="700" b="1" i="0" u="none" strike="noStrike" kern="1200" cap="none" spc="0" normalizeH="0" baseline="0" dirty="0">
                <a:ln>
                  <a:noFill/>
                </a:ln>
                <a:solidFill>
                  <a:prstClr val="white"/>
                </a:solidFill>
                <a:effectLst/>
                <a:uLnTx/>
                <a:uFillTx/>
                <a:latin typeface="Arial"/>
                <a:ea typeface="Arial Rounded MT Std" charset="0"/>
                <a:cs typeface="Arial Rounded MT Std" charset="0"/>
              </a:rPr>
            </a:br>
            <a:endParaRPr kumimoji="0" lang="ru-RU" altLang="zh-CN" sz="700" b="1" i="0" u="none" strike="noStrike" kern="1200" cap="none" spc="0" normalizeH="0" baseline="0" dirty="0">
              <a:ln>
                <a:noFill/>
              </a:ln>
              <a:solidFill>
                <a:prstClr val="white"/>
              </a:solidFill>
              <a:effectLst/>
              <a:uLnTx/>
              <a:uFillTx/>
              <a:latin typeface="Arial"/>
              <a:ea typeface="Arial Rounded MT Std" charset="0"/>
              <a:cs typeface="Arial Rounded MT Std" charset="0"/>
            </a:endParaRPr>
          </a:p>
          <a:p>
            <a:pPr marL="0" marR="0" lvl="0" indent="0" algn="l" defTabSz="456920" rtl="0" eaLnBrk="1" fontAlgn="auto" latinLnBrk="0" hangingPunct="1">
              <a:lnSpc>
                <a:spcPct val="100000"/>
              </a:lnSpc>
              <a:spcBef>
                <a:spcPts val="0"/>
              </a:spcBef>
              <a:spcAft>
                <a:spcPts val="0"/>
              </a:spcAft>
              <a:buClrTx/>
              <a:buSzTx/>
              <a:buFontTx/>
              <a:buNone/>
              <a:tabLst/>
              <a:defRPr/>
            </a:pPr>
            <a:endParaRPr kumimoji="0" lang="ru-RU" sz="600" b="0" i="0" u="none" strike="noStrike" kern="1200" cap="none" spc="0" normalizeH="0" baseline="0" dirty="0">
              <a:ln>
                <a:noFill/>
              </a:ln>
              <a:solidFill>
                <a:prstClr val="white"/>
              </a:solidFill>
              <a:effectLst/>
              <a:uLnTx/>
              <a:uFillTx/>
              <a:latin typeface="Arial"/>
              <a:ea typeface="Arial Rounded MT Std" charset="0"/>
              <a:cs typeface="Arial Rounded MT Std" charset="0"/>
            </a:endParaRPr>
          </a:p>
          <a:p>
            <a:pPr marL="0" marR="0" lvl="0" indent="0" algn="l" defTabSz="456944" rtl="0" eaLnBrk="1" fontAlgn="auto" latinLnBrk="0" hangingPunct="1">
              <a:lnSpc>
                <a:spcPct val="100000"/>
              </a:lnSpc>
              <a:spcBef>
                <a:spcPts val="0"/>
              </a:spcBef>
              <a:spcAft>
                <a:spcPts val="0"/>
              </a:spcAft>
              <a:buClrTx/>
              <a:buSzTx/>
              <a:buFontTx/>
              <a:buNone/>
              <a:tabLst/>
              <a:defRPr/>
            </a:pPr>
            <a:endParaRPr kumimoji="0" lang="ru-RU" sz="600" b="0" i="0" u="none" strike="noStrike" kern="1200" cap="none" spc="0" normalizeH="0" baseline="0" dirty="0">
              <a:ln>
                <a:noFill/>
              </a:ln>
              <a:solidFill>
                <a:prstClr val="white"/>
              </a:solidFill>
              <a:effectLst/>
              <a:uLnTx/>
              <a:uFillTx/>
              <a:latin typeface="Arial"/>
              <a:ea typeface="Arial Rounded MT Std" charset="0"/>
              <a:cs typeface="Arial Rounded MT Std" charset="0"/>
            </a:endParaRPr>
          </a:p>
        </p:txBody>
      </p:sp>
      <p:pic>
        <p:nvPicPr>
          <p:cNvPr id="78" name="Picture 77"/>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2526588" y="1842788"/>
            <a:ext cx="957182" cy="957182"/>
          </a:xfrm>
          <a:prstGeom prst="rect">
            <a:avLst/>
          </a:prstGeom>
        </p:spPr>
      </p:pic>
      <p:pic>
        <p:nvPicPr>
          <p:cNvPr id="174" name="Picture 173"/>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5792528" y="2872289"/>
            <a:ext cx="329226" cy="503586"/>
          </a:xfrm>
          <a:prstGeom prst="rect">
            <a:avLst/>
          </a:prstGeom>
        </p:spPr>
      </p:pic>
      <p:sp>
        <p:nvSpPr>
          <p:cNvPr id="126" name="TextBox 125">
            <a:extLst>
              <a:ext uri="{FF2B5EF4-FFF2-40B4-BE49-F238E27FC236}">
                <a16:creationId xmlns:a16="http://schemas.microsoft.com/office/drawing/2014/main" id="{65E82274-7D2F-4B4A-828F-9F2A8D62EA8A}"/>
              </a:ext>
            </a:extLst>
          </p:cNvPr>
          <p:cNvSpPr txBox="1"/>
          <p:nvPr/>
        </p:nvSpPr>
        <p:spPr>
          <a:xfrm>
            <a:off x="4997996" y="2778917"/>
            <a:ext cx="1393433" cy="846386"/>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342671" rtl="0" eaLnBrk="1" fontAlgn="auto" latinLnBrk="0" hangingPunct="1">
              <a:lnSpc>
                <a:spcPct val="100000"/>
              </a:lnSpc>
              <a:spcBef>
                <a:spcPts val="0"/>
              </a:spcBef>
              <a:spcAft>
                <a:spcPts val="0"/>
              </a:spcAft>
              <a:buClrTx/>
              <a:buSzTx/>
              <a:buFontTx/>
              <a:buNone/>
              <a:tabLst/>
              <a:defRPr/>
            </a:pPr>
            <a:br>
              <a:rPr kumimoji="0" lang="ru-RU" altLang="zh-CN" sz="600" b="0" i="0" u="none" strike="noStrike" kern="1200" cap="none" spc="0" normalizeH="0" baseline="0" dirty="0">
                <a:ln>
                  <a:noFill/>
                </a:ln>
                <a:solidFill>
                  <a:prstClr val="white"/>
                </a:solidFill>
                <a:effectLst/>
                <a:uLnTx/>
                <a:uFillTx/>
                <a:latin typeface="Arial"/>
                <a:ea typeface="Arial Rounded MT Std" charset="0"/>
                <a:cs typeface="Arial Rounded MT Std" charset="0"/>
              </a:rPr>
            </a:br>
            <a:r>
              <a:rPr lang="ru-RU" sz="700" b="1" i="0" u="none" strike="noStrike" kern="1200" cap="none" spc="0" normalizeH="0" dirty="0">
                <a:ln>
                  <a:noFill/>
                </a:ln>
                <a:solidFill>
                  <a:prstClr val="white"/>
                </a:solidFill>
                <a:effectLst/>
                <a:uLnTx/>
                <a:uFillTx/>
                <a:latin typeface="Arial"/>
                <a:ea typeface="Arial Rounded MT Std" charset="0"/>
                <a:cs typeface="Arial Rounded MT Std" charset="0"/>
              </a:rPr>
              <a:t>Контроллеры </a:t>
            </a:r>
            <a:br>
              <a:rPr kumimoji="0" lang="ru-RU" altLang="zh-CN" sz="700" b="1" i="0" u="none" strike="noStrike" kern="1200" cap="none" spc="0" normalizeH="0" baseline="0" dirty="0">
                <a:ln>
                  <a:noFill/>
                </a:ln>
                <a:solidFill>
                  <a:prstClr val="white"/>
                </a:solidFill>
                <a:effectLst/>
                <a:uLnTx/>
                <a:uFillTx/>
                <a:latin typeface="Arial"/>
                <a:ea typeface="Arial Rounded MT Std" charset="0"/>
                <a:cs typeface="Arial Rounded MT Std" charset="0"/>
              </a:rPr>
            </a:br>
            <a:r>
              <a:rPr lang="ru-RU" sz="700" b="1" i="0" u="none" strike="noStrike" kern="1200" cap="none" spc="0" normalizeH="0" dirty="0">
                <a:ln>
                  <a:noFill/>
                </a:ln>
                <a:solidFill>
                  <a:prstClr val="white"/>
                </a:solidFill>
                <a:effectLst/>
                <a:uLnTx/>
                <a:uFillTx/>
                <a:latin typeface="Arial"/>
                <a:ea typeface="Arial Rounded MT Std" charset="0"/>
                <a:cs typeface="Arial Rounded MT Std" charset="0"/>
              </a:rPr>
              <a:t>SmartX IP </a:t>
            </a:r>
            <a:br>
              <a:rPr kumimoji="0" lang="ru-RU" altLang="zh-CN" sz="700" b="1" i="0" u="none" strike="noStrike" kern="1200" cap="none" spc="0" normalizeH="0" baseline="0" dirty="0">
                <a:ln>
                  <a:noFill/>
                </a:ln>
                <a:solidFill>
                  <a:prstClr val="white"/>
                </a:solidFill>
                <a:effectLst/>
                <a:uLnTx/>
                <a:uFillTx/>
                <a:latin typeface="Arial"/>
                <a:ea typeface="Arial Rounded MT Std" charset="0"/>
                <a:cs typeface="Arial Rounded MT Std" charset="0"/>
              </a:rPr>
            </a:br>
            <a:r>
              <a:rPr lang="ru-RU" sz="700" b="1" i="0" u="none" strike="noStrike" kern="1200" cap="none" spc="0" normalizeH="0" dirty="0">
                <a:ln>
                  <a:noFill/>
                </a:ln>
                <a:solidFill>
                  <a:prstClr val="white"/>
                </a:solidFill>
                <a:effectLst/>
                <a:uLnTx/>
                <a:uFillTx/>
                <a:latin typeface="Arial"/>
                <a:ea typeface="Arial Rounded MT Std" charset="0"/>
                <a:cs typeface="Arial Rounded MT Std" charset="0"/>
              </a:rPr>
              <a:t>(серии МР) </a:t>
            </a:r>
            <a:br>
              <a:rPr lang="ru-RU" sz="700" b="1" i="0" u="none" strike="noStrike" kern="1200" cap="none" spc="0" normalizeH="0" dirty="0">
                <a:ln>
                  <a:noFill/>
                </a:ln>
                <a:solidFill>
                  <a:prstClr val="white"/>
                </a:solidFill>
                <a:effectLst/>
                <a:uLnTx/>
                <a:uFillTx/>
                <a:latin typeface="Arial"/>
                <a:ea typeface="Arial Rounded MT Std" charset="0"/>
                <a:cs typeface="Arial Rounded MT Std" charset="0"/>
              </a:rPr>
            </a:br>
            <a:r>
              <a:rPr lang="ru-RU" sz="700" b="1" i="0" u="none" strike="noStrike" kern="1200" cap="none" spc="0" normalizeH="0" dirty="0">
                <a:ln>
                  <a:noFill/>
                </a:ln>
                <a:solidFill>
                  <a:prstClr val="white"/>
                </a:solidFill>
                <a:effectLst/>
                <a:uLnTx/>
                <a:uFillTx/>
                <a:latin typeface="Arial"/>
                <a:ea typeface="Arial Rounded MT Std" charset="0"/>
                <a:cs typeface="Arial Rounded MT Std" charset="0"/>
              </a:rPr>
              <a:t>и</a:t>
            </a:r>
            <a:r>
              <a:rPr lang="ru-RU" sz="700" b="1" dirty="0">
                <a:solidFill>
                  <a:prstClr val="white"/>
                </a:solidFill>
                <a:latin typeface="Arial"/>
                <a:ea typeface="Arial Rounded MT Std" charset="0"/>
                <a:cs typeface="Arial Rounded MT Std" charset="0"/>
              </a:rPr>
              <a:t> </a:t>
            </a:r>
            <a:r>
              <a:rPr lang="ru-RU" sz="700" b="1" i="0" u="none" strike="noStrike" kern="1200" cap="none" spc="0" normalizeH="0" dirty="0">
                <a:ln>
                  <a:noFill/>
                </a:ln>
                <a:solidFill>
                  <a:prstClr val="white"/>
                </a:solidFill>
                <a:effectLst/>
                <a:uLnTx/>
                <a:uFillTx/>
                <a:latin typeface="Arial"/>
                <a:ea typeface="Arial Rounded MT Std" charset="0"/>
                <a:cs typeface="Arial Rounded MT Std" charset="0"/>
              </a:rPr>
              <a:t>комнатные </a:t>
            </a:r>
            <a:br>
              <a:rPr lang="ru-RU" sz="700" b="1" i="0" u="none" strike="noStrike" kern="1200" cap="none" spc="0" normalizeH="0" dirty="0">
                <a:ln>
                  <a:noFill/>
                </a:ln>
                <a:solidFill>
                  <a:prstClr val="white"/>
                </a:solidFill>
                <a:effectLst/>
                <a:uLnTx/>
                <a:uFillTx/>
                <a:latin typeface="Arial"/>
                <a:ea typeface="Arial Rounded MT Std" charset="0"/>
                <a:cs typeface="Arial Rounded MT Std" charset="0"/>
              </a:rPr>
            </a:br>
            <a:r>
              <a:rPr lang="ru-RU" sz="700" b="1" i="0" u="none" strike="noStrike" kern="1200" cap="none" spc="0" normalizeH="0" dirty="0">
                <a:ln>
                  <a:noFill/>
                </a:ln>
                <a:solidFill>
                  <a:prstClr val="white"/>
                </a:solidFill>
                <a:effectLst/>
                <a:uLnTx/>
                <a:uFillTx/>
                <a:latin typeface="Arial"/>
                <a:ea typeface="Arial Rounded MT Std" charset="0"/>
                <a:cs typeface="Arial Rounded MT Std" charset="0"/>
              </a:rPr>
              <a:t>датчики</a:t>
            </a:r>
          </a:p>
          <a:p>
            <a:pPr marL="0" marR="0" lvl="0" indent="0" algn="l" defTabSz="456920" rtl="0" eaLnBrk="1" fontAlgn="auto" latinLnBrk="0" hangingPunct="1">
              <a:lnSpc>
                <a:spcPct val="100000"/>
              </a:lnSpc>
              <a:spcBef>
                <a:spcPts val="0"/>
              </a:spcBef>
              <a:spcAft>
                <a:spcPts val="0"/>
              </a:spcAft>
              <a:buClrTx/>
              <a:buSzTx/>
              <a:buFontTx/>
              <a:buNone/>
              <a:tabLst/>
              <a:defRPr/>
            </a:pPr>
            <a:endParaRPr kumimoji="0" lang="ru-RU" sz="600" b="0" i="0" u="none" strike="noStrike" kern="1200" cap="none" spc="0" normalizeH="0" baseline="0" dirty="0">
              <a:ln>
                <a:noFill/>
              </a:ln>
              <a:solidFill>
                <a:prstClr val="white"/>
              </a:solidFill>
              <a:effectLst/>
              <a:uLnTx/>
              <a:uFillTx/>
              <a:latin typeface="Arial"/>
              <a:ea typeface="Arial Rounded MT Std" charset="0"/>
              <a:cs typeface="Arial Rounded MT Std" charset="0"/>
            </a:endParaRPr>
          </a:p>
          <a:p>
            <a:pPr marL="0" marR="0" lvl="0" indent="0" algn="l" defTabSz="456944" rtl="0" eaLnBrk="1" fontAlgn="auto" latinLnBrk="0" hangingPunct="1">
              <a:lnSpc>
                <a:spcPct val="100000"/>
              </a:lnSpc>
              <a:spcBef>
                <a:spcPts val="0"/>
              </a:spcBef>
              <a:spcAft>
                <a:spcPts val="0"/>
              </a:spcAft>
              <a:buClrTx/>
              <a:buSzTx/>
              <a:buFontTx/>
              <a:buNone/>
              <a:tabLst/>
              <a:defRPr/>
            </a:pPr>
            <a:endParaRPr kumimoji="0" lang="ru-RU" sz="600" b="0" i="0" u="none" strike="noStrike" kern="1200" cap="none" spc="0" normalizeH="0" baseline="0" dirty="0">
              <a:ln>
                <a:noFill/>
              </a:ln>
              <a:solidFill>
                <a:prstClr val="white"/>
              </a:solidFill>
              <a:effectLst/>
              <a:uLnTx/>
              <a:uFillTx/>
              <a:latin typeface="Arial"/>
              <a:ea typeface="Arial Rounded MT Std" charset="0"/>
              <a:cs typeface="Arial Rounded MT Std" charset="0"/>
            </a:endParaRPr>
          </a:p>
        </p:txBody>
      </p:sp>
      <p:grpSp>
        <p:nvGrpSpPr>
          <p:cNvPr id="7" name="Group 6">
            <a:extLst>
              <a:ext uri="{FF2B5EF4-FFF2-40B4-BE49-F238E27FC236}">
                <a16:creationId xmlns:a16="http://schemas.microsoft.com/office/drawing/2014/main" id="{5D969392-92B8-41DC-9891-7206FED75348}"/>
              </a:ext>
            </a:extLst>
          </p:cNvPr>
          <p:cNvGrpSpPr/>
          <p:nvPr/>
        </p:nvGrpSpPr>
        <p:grpSpPr>
          <a:xfrm>
            <a:off x="3501412" y="2724829"/>
            <a:ext cx="1767485" cy="711767"/>
            <a:chOff x="2848273" y="4153835"/>
            <a:chExt cx="2356647" cy="949022"/>
          </a:xfrm>
        </p:grpSpPr>
        <p:pic>
          <p:nvPicPr>
            <p:cNvPr id="121" name="Picture 120">
              <a:extLst>
                <a:ext uri="{FF2B5EF4-FFF2-40B4-BE49-F238E27FC236}">
                  <a16:creationId xmlns:a16="http://schemas.microsoft.com/office/drawing/2014/main" id="{918C5C50-1F8D-4151-91FB-14A342BED457}"/>
                </a:ext>
              </a:extLst>
            </p:cNvPr>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2848273" y="4153835"/>
              <a:ext cx="1646908" cy="926387"/>
            </a:xfrm>
            <a:prstGeom prst="rect">
              <a:avLst/>
            </a:prstGeom>
          </p:spPr>
        </p:pic>
        <p:pic>
          <p:nvPicPr>
            <p:cNvPr id="122" name="Picture 121">
              <a:extLst>
                <a:ext uri="{FF2B5EF4-FFF2-40B4-BE49-F238E27FC236}">
                  <a16:creationId xmlns:a16="http://schemas.microsoft.com/office/drawing/2014/main" id="{2C7285D3-A52D-4C1D-9BEF-8F2BA0B82F64}"/>
                </a:ext>
              </a:extLst>
            </p:cNvPr>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3392615" y="4294464"/>
              <a:ext cx="1437143" cy="808393"/>
            </a:xfrm>
            <a:prstGeom prst="rect">
              <a:avLst/>
            </a:prstGeom>
          </p:spPr>
        </p:pic>
        <p:pic>
          <p:nvPicPr>
            <p:cNvPr id="124" name="Picture 123">
              <a:extLst>
                <a:ext uri="{FF2B5EF4-FFF2-40B4-BE49-F238E27FC236}">
                  <a16:creationId xmlns:a16="http://schemas.microsoft.com/office/drawing/2014/main" id="{FBAC8823-B1B3-4D31-9B88-A57DB90A004B}"/>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3945897" y="4360648"/>
              <a:ext cx="1259023" cy="708200"/>
            </a:xfrm>
            <a:prstGeom prst="rect">
              <a:avLst/>
            </a:prstGeom>
          </p:spPr>
        </p:pic>
      </p:grpSp>
      <p:pic>
        <p:nvPicPr>
          <p:cNvPr id="93" name="Picture 92">
            <a:extLst>
              <a:ext uri="{FF2B5EF4-FFF2-40B4-BE49-F238E27FC236}">
                <a16:creationId xmlns:a16="http://schemas.microsoft.com/office/drawing/2014/main" id="{F88A36FE-C3E8-4E49-9C49-F87255673EC0}"/>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2482353" y="1149551"/>
            <a:ext cx="986345" cy="717342"/>
          </a:xfrm>
          <a:prstGeom prst="rect">
            <a:avLst/>
          </a:prstGeom>
        </p:spPr>
      </p:pic>
      <p:sp>
        <p:nvSpPr>
          <p:cNvPr id="112" name="Rectangle 111">
            <a:extLst>
              <a:ext uri="{FF2B5EF4-FFF2-40B4-BE49-F238E27FC236}">
                <a16:creationId xmlns:a16="http://schemas.microsoft.com/office/drawing/2014/main" id="{B010158A-868E-4DD0-B861-0DF8B88F27F8}"/>
              </a:ext>
            </a:extLst>
          </p:cNvPr>
          <p:cNvSpPr/>
          <p:nvPr/>
        </p:nvSpPr>
        <p:spPr>
          <a:xfrm>
            <a:off x="3157565" y="325947"/>
            <a:ext cx="5821679" cy="430887"/>
          </a:xfrm>
          <a:prstGeom prst="rect">
            <a:avLst/>
          </a:prstGeom>
        </p:spPr>
        <p:txBody>
          <a:bodyPr wrap="square" rtlCol="0">
            <a:spAutoFit/>
          </a:bodyPr>
          <a:lstStyle/>
          <a:p>
            <a:pPr marL="0" marR="0" lvl="0" indent="0" algn="l" defTabSz="456918" rtl="0" eaLnBrk="1" fontAlgn="auto" latinLnBrk="0" hangingPunct="1">
              <a:lnSpc>
                <a:spcPct val="100000"/>
              </a:lnSpc>
              <a:spcBef>
                <a:spcPts val="0"/>
              </a:spcBef>
              <a:spcAft>
                <a:spcPts val="0"/>
              </a:spcAft>
              <a:buClrTx/>
              <a:buSzTx/>
              <a:buFontTx/>
              <a:buNone/>
              <a:tabLst/>
              <a:defRPr/>
            </a:pPr>
            <a:r>
              <a:rPr lang="ru-RU" sz="2200" b="0" i="0" u="none" strike="noStrike" kern="1200" cap="none" spc="0" normalizeH="0" dirty="0">
                <a:ln>
                  <a:noFill/>
                </a:ln>
                <a:solidFill>
                  <a:srgbClr val="3DCD58"/>
                </a:solidFill>
                <a:effectLst/>
                <a:uLnTx/>
                <a:uFillTx/>
                <a:latin typeface="Arial"/>
                <a:ea typeface="+mn-ea"/>
                <a:cs typeface="+mn-cs"/>
              </a:rPr>
              <a:t> Что нового?</a:t>
            </a:r>
          </a:p>
        </p:txBody>
      </p:sp>
      <p:cxnSp>
        <p:nvCxnSpPr>
          <p:cNvPr id="119" name="Straight Connector 118">
            <a:extLst>
              <a:ext uri="{FF2B5EF4-FFF2-40B4-BE49-F238E27FC236}">
                <a16:creationId xmlns:a16="http://schemas.microsoft.com/office/drawing/2014/main" id="{5F19ABFC-7CFA-4997-BDB2-7E329BCAAB75}"/>
              </a:ext>
            </a:extLst>
          </p:cNvPr>
          <p:cNvCxnSpPr>
            <a:cxnSpLocks/>
          </p:cNvCxnSpPr>
          <p:nvPr/>
        </p:nvCxnSpPr>
        <p:spPr>
          <a:xfrm>
            <a:off x="3195143" y="403605"/>
            <a:ext cx="12397" cy="278118"/>
          </a:xfrm>
          <a:prstGeom prst="line">
            <a:avLst/>
          </a:prstGeom>
          <a:ln>
            <a:solidFill>
              <a:srgbClr val="36C746"/>
            </a:solidFill>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7458656" y="1631120"/>
            <a:ext cx="0" cy="1435007"/>
          </a:xfrm>
          <a:prstGeom prst="straightConnector1">
            <a:avLst/>
          </a:prstGeom>
          <a:ln w="38100">
            <a:solidFill>
              <a:schemeClr val="bg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pic>
        <p:nvPicPr>
          <p:cNvPr id="127" name="Picture 126">
            <a:extLst>
              <a:ext uri="{FF2B5EF4-FFF2-40B4-BE49-F238E27FC236}">
                <a16:creationId xmlns:a16="http://schemas.microsoft.com/office/drawing/2014/main" id="{8EA7096B-5A38-475D-8FE1-975AC89D87C5}"/>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3698378" y="1221268"/>
            <a:ext cx="250883" cy="113321"/>
          </a:xfrm>
          <a:prstGeom prst="rect">
            <a:avLst/>
          </a:prstGeom>
          <a:effectLst>
            <a:outerShdw blurRad="63500" sx="102000" sy="102000" algn="ctr" rotWithShape="0">
              <a:prstClr val="black">
                <a:alpha val="40000"/>
              </a:prstClr>
            </a:outerShdw>
          </a:effectLst>
        </p:spPr>
      </p:pic>
      <p:pic>
        <p:nvPicPr>
          <p:cNvPr id="129" name="Picture 128">
            <a:extLst>
              <a:ext uri="{FF2B5EF4-FFF2-40B4-BE49-F238E27FC236}">
                <a16:creationId xmlns:a16="http://schemas.microsoft.com/office/drawing/2014/main" id="{76858C4E-748E-4462-8607-A082F76F8D83}"/>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3712756" y="2003390"/>
            <a:ext cx="250883" cy="113321"/>
          </a:xfrm>
          <a:prstGeom prst="rect">
            <a:avLst/>
          </a:prstGeom>
          <a:effectLst>
            <a:outerShdw blurRad="63500" sx="102000" sy="102000" algn="ctr" rotWithShape="0">
              <a:prstClr val="black">
                <a:alpha val="40000"/>
              </a:prstClr>
            </a:outerShdw>
          </a:effectLst>
        </p:spPr>
      </p:pic>
      <p:pic>
        <p:nvPicPr>
          <p:cNvPr id="130" name="Picture 129">
            <a:extLst>
              <a:ext uri="{FF2B5EF4-FFF2-40B4-BE49-F238E27FC236}">
                <a16:creationId xmlns:a16="http://schemas.microsoft.com/office/drawing/2014/main" id="{176645D0-C18B-412A-B1B6-228AC5DCE87C}"/>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5144112" y="2762516"/>
            <a:ext cx="250883" cy="11332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6106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fade">
                                      <p:cBhvr>
                                        <p:cTn id="11"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6787" t="11229" r="18832" b="7928"/>
          <a:stretch/>
        </p:blipFill>
        <p:spPr bwMode="auto">
          <a:xfrm>
            <a:off x="4854154" y="1076454"/>
            <a:ext cx="3435249" cy="2634314"/>
          </a:xfrm>
          <a:prstGeom prst="rect">
            <a:avLst/>
          </a:prstGeom>
          <a:noFill/>
        </p:spPr>
      </p:pic>
      <p:sp>
        <p:nvSpPr>
          <p:cNvPr id="10" name="Rectangle 9"/>
          <p:cNvSpPr/>
          <p:nvPr/>
        </p:nvSpPr>
        <p:spPr>
          <a:xfrm>
            <a:off x="0" y="0"/>
            <a:ext cx="9144000" cy="92120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dirty="0">
              <a:ln>
                <a:noFill/>
              </a:ln>
              <a:solidFill>
                <a:prstClr val="white"/>
              </a:solidFill>
              <a:effectLst/>
              <a:uLnTx/>
              <a:uFillTx/>
              <a:latin typeface="Arial"/>
              <a:ea typeface="+mn-ea"/>
              <a:cs typeface="+mn-cs"/>
            </a:endParaRPr>
          </a:p>
        </p:txBody>
      </p:sp>
      <p:sp>
        <p:nvSpPr>
          <p:cNvPr id="15" name="object 3"/>
          <p:cNvSpPr/>
          <p:nvPr/>
        </p:nvSpPr>
        <p:spPr>
          <a:xfrm flipH="1">
            <a:off x="2383" y="913897"/>
            <a:ext cx="9139238" cy="97147"/>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alpha val="58000"/>
            </a:schemeClr>
          </a:solidFill>
        </p:spPr>
        <p:txBody>
          <a:bodyPr wrap="square" lIns="0" tIns="0" rIns="0" bIns="0" rtlCol="0"/>
          <a:lstStyle/>
          <a:p>
            <a:pPr marL="0" marR="0" lvl="0" indent="0" algn="l" defTabSz="456258" rtl="0" eaLnBrk="1" fontAlgn="auto" latinLnBrk="0" hangingPunct="1">
              <a:lnSpc>
                <a:spcPct val="100000"/>
              </a:lnSpc>
              <a:spcBef>
                <a:spcPts val="0"/>
              </a:spcBef>
              <a:spcAft>
                <a:spcPts val="0"/>
              </a:spcAft>
              <a:buClrTx/>
              <a:buSzTx/>
              <a:buFontTx/>
              <a:buNone/>
              <a:tabLst/>
              <a:defRPr/>
            </a:pPr>
            <a:endParaRPr kumimoji="0" lang="ru-RU" sz="1799" b="0" i="0" u="none" strike="noStrike" kern="0" cap="none" spc="0" normalizeH="0" baseline="0" dirty="0">
              <a:ln>
                <a:noFill/>
              </a:ln>
              <a:solidFill>
                <a:prstClr val="black"/>
              </a:solidFill>
              <a:effectLst/>
              <a:uLnTx/>
              <a:uFillTx/>
              <a:latin typeface="Arial Rounded MT Std" panose="020F0502020102020204" pitchFamily="34" charset="0"/>
              <a:ea typeface="+mn-ea"/>
              <a:cs typeface="+mn-cs"/>
            </a:endParaRPr>
          </a:p>
        </p:txBody>
      </p:sp>
      <p:sp>
        <p:nvSpPr>
          <p:cNvPr id="6" name="Rectangle 5"/>
          <p:cNvSpPr/>
          <p:nvPr/>
        </p:nvSpPr>
        <p:spPr>
          <a:xfrm>
            <a:off x="435476" y="1318689"/>
            <a:ext cx="3912079" cy="686200"/>
          </a:xfrm>
          <a:prstGeom prst="rect">
            <a:avLst/>
          </a:prstGeom>
          <a:solidFill>
            <a:srgbClr val="3DCD58"/>
          </a:solidFill>
          <a:ln>
            <a:solidFill>
              <a:srgbClr val="3DCD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u="none" strike="noStrike" kern="0" cap="none" spc="0" normalizeH="0" dirty="0">
                <a:ln>
                  <a:noFill/>
                </a:ln>
                <a:solidFill>
                  <a:prstClr val="white"/>
                </a:solidFill>
                <a:effectLst/>
                <a:uLnTx/>
                <a:uFillTx/>
                <a:latin typeface="Arial Rounded MT Std" panose="020F0502020102020204" pitchFamily="34" charset="0"/>
                <a:ea typeface="Times New Roman" panose="02020603050405020304" pitchFamily="18" charset="0"/>
                <a:cs typeface="Times New Roman" panose="02020603050405020304" pitchFamily="18" charset="0"/>
              </a:rPr>
              <a:t>Максимальное повышение</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u="none" strike="noStrike" kern="0" cap="none" spc="0" normalizeH="0" dirty="0">
                <a:ln>
                  <a:noFill/>
                </a:ln>
                <a:solidFill>
                  <a:prstClr val="white"/>
                </a:solidFill>
                <a:effectLst/>
                <a:uLnTx/>
                <a:uFillTx/>
                <a:latin typeface="Arial Rounded MT Std" panose="020F0502020102020204" pitchFamily="34" charset="0"/>
                <a:ea typeface="Calibri" panose="020F0502020204030204" pitchFamily="34" charset="0"/>
                <a:cs typeface="Times New Roman" panose="02020603050405020304" pitchFamily="18" charset="0"/>
              </a:rPr>
              <a:t>эффективности зданий</a:t>
            </a:r>
          </a:p>
        </p:txBody>
      </p:sp>
      <p:sp>
        <p:nvSpPr>
          <p:cNvPr id="13" name="Rectangle 12"/>
          <p:cNvSpPr/>
          <p:nvPr/>
        </p:nvSpPr>
        <p:spPr>
          <a:xfrm>
            <a:off x="430687" y="2136681"/>
            <a:ext cx="3920007" cy="686200"/>
          </a:xfrm>
          <a:prstGeom prst="rect">
            <a:avLst/>
          </a:prstGeom>
          <a:solidFill>
            <a:srgbClr val="3DCD58"/>
          </a:solidFill>
          <a:ln>
            <a:solidFill>
              <a:srgbClr val="3DCD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u="none" strike="noStrike" kern="0" cap="none" spc="0" normalizeH="0" dirty="0">
                <a:ln>
                  <a:noFill/>
                </a:ln>
                <a:solidFill>
                  <a:prstClr val="white"/>
                </a:solidFill>
                <a:effectLst/>
                <a:uLnTx/>
                <a:uFillTx/>
                <a:latin typeface="Arial Rounded MT Std" panose="020F0502020102020204" pitchFamily="34" charset="0"/>
                <a:ea typeface="Times New Roman" panose="02020603050405020304" pitchFamily="18" charset="0"/>
                <a:cs typeface="Times New Roman" panose="02020603050405020304" pitchFamily="18" charset="0"/>
              </a:rPr>
              <a:t>Оптимизация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u="none" strike="noStrike" kern="0" cap="none" spc="0" normalizeH="0" dirty="0">
                <a:ln>
                  <a:noFill/>
                </a:ln>
                <a:solidFill>
                  <a:prstClr val="white"/>
                </a:solidFill>
                <a:effectLst/>
                <a:uLnTx/>
                <a:uFillTx/>
                <a:latin typeface="Arial Rounded MT Std" panose="020F0502020102020204" pitchFamily="34" charset="0"/>
                <a:ea typeface="Times New Roman" panose="02020603050405020304" pitchFamily="18" charset="0"/>
                <a:cs typeface="Times New Roman" panose="02020603050405020304" pitchFamily="18" charset="0"/>
              </a:rPr>
              <a:t>комфорта и производительности для жильцов</a:t>
            </a:r>
          </a:p>
        </p:txBody>
      </p:sp>
      <p:grpSp>
        <p:nvGrpSpPr>
          <p:cNvPr id="11" name="Group 10"/>
          <p:cNvGrpSpPr/>
          <p:nvPr/>
        </p:nvGrpSpPr>
        <p:grpSpPr>
          <a:xfrm>
            <a:off x="252413" y="1487978"/>
            <a:ext cx="8551096" cy="3117453"/>
            <a:chOff x="252413" y="1487978"/>
            <a:chExt cx="8551096" cy="3117453"/>
          </a:xfrm>
        </p:grpSpPr>
        <p:cxnSp>
          <p:nvCxnSpPr>
            <p:cNvPr id="25" name="Straight Connector 24"/>
            <p:cNvCxnSpPr/>
            <p:nvPr/>
          </p:nvCxnSpPr>
          <p:spPr>
            <a:xfrm>
              <a:off x="6104166" y="1487978"/>
              <a:ext cx="4328" cy="2446534"/>
            </a:xfrm>
            <a:prstGeom prst="line">
              <a:avLst/>
            </a:prstGeom>
            <a:ln w="28575" cap="rnd">
              <a:solidFill>
                <a:srgbClr val="00B0F0"/>
              </a:solidFill>
            </a:ln>
            <a:effectLst>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277003" y="3864617"/>
              <a:ext cx="8425393" cy="740814"/>
              <a:chOff x="321042" y="3750430"/>
              <a:chExt cx="8425393" cy="740814"/>
            </a:xfrm>
          </p:grpSpPr>
          <p:sp>
            <p:nvSpPr>
              <p:cNvPr id="2" name="Rectangle 1"/>
              <p:cNvSpPr/>
              <p:nvPr/>
            </p:nvSpPr>
            <p:spPr>
              <a:xfrm>
                <a:off x="321042" y="3750430"/>
                <a:ext cx="8425393" cy="74081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dirty="0">
                  <a:ln>
                    <a:noFill/>
                  </a:ln>
                  <a:solidFill>
                    <a:sysClr val="windowText" lastClr="000000"/>
                  </a:solidFill>
                  <a:effectLst/>
                  <a:uLnTx/>
                  <a:uFillTx/>
                  <a:latin typeface="Arial Rounded MT Std" panose="020F0502020102020204" pitchFamily="34" charset="0"/>
                  <a:ea typeface="+mn-ea"/>
                  <a:cs typeface="+mn-cs"/>
                </a:endParaRPr>
              </a:p>
            </p:txBody>
          </p:sp>
          <p:sp>
            <p:nvSpPr>
              <p:cNvPr id="26" name="Rectangle 25"/>
              <p:cNvSpPr/>
              <p:nvPr/>
            </p:nvSpPr>
            <p:spPr>
              <a:xfrm>
                <a:off x="430685" y="3848723"/>
                <a:ext cx="8315750" cy="338554"/>
              </a:xfrm>
              <a:prstGeom prst="rect">
                <a:avLst/>
              </a:prstGeom>
            </p:spPr>
            <p:txBody>
              <a:bodyPr wrap="square"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prstClr val="white"/>
                    </a:solidFill>
                    <a:effectLst/>
                    <a:uLnTx/>
                    <a:uFillTx/>
                    <a:latin typeface="Arial"/>
                    <a:ea typeface="+mn-ea"/>
                    <a:cs typeface="+mn-cs"/>
                  </a:rPr>
                  <a:t>Открытая инновационная платформа для зданий</a:t>
                </a:r>
              </a:p>
            </p:txBody>
          </p:sp>
        </p:grpSp>
        <p:grpSp>
          <p:nvGrpSpPr>
            <p:cNvPr id="3" name="Group 2"/>
            <p:cNvGrpSpPr/>
            <p:nvPr/>
          </p:nvGrpSpPr>
          <p:grpSpPr>
            <a:xfrm>
              <a:off x="252413" y="3976387"/>
              <a:ext cx="8551096" cy="528766"/>
              <a:chOff x="321042" y="3512873"/>
              <a:chExt cx="8551096" cy="528766"/>
            </a:xfrm>
          </p:grpSpPr>
          <p:sp>
            <p:nvSpPr>
              <p:cNvPr id="30" name="Text Box 39"/>
              <p:cNvSpPr txBox="1">
                <a:spLocks noChangeArrowheads="1"/>
              </p:cNvSpPr>
              <p:nvPr>
                <p:custDataLst>
                  <p:tags r:id="rId1"/>
                </p:custDataLst>
              </p:nvPr>
            </p:nvSpPr>
            <p:spPr bwMode="auto">
              <a:xfrm>
                <a:off x="321042" y="3805443"/>
                <a:ext cx="1814039" cy="23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81525" tIns="40756" rIns="81525" bIns="40756" rtlCol="0">
                <a:spAutoFit/>
              </a:bodyPr>
              <a:lstStyle>
                <a:lvl1pPr defTabSz="684213">
                  <a:spcBef>
                    <a:spcPts val="500"/>
                  </a:spcBef>
                  <a:spcAft>
                    <a:spcPts val="500"/>
                  </a:spcAft>
                  <a:buClr>
                    <a:schemeClr val="bg2"/>
                  </a:buClr>
                  <a:buFont typeface="Arial" charset="0"/>
                  <a:defRPr sz="1500">
                    <a:solidFill>
                      <a:schemeClr val="accent1"/>
                    </a:solidFill>
                    <a:latin typeface="Arial" charset="0"/>
                    <a:ea typeface="Arial" charset="0"/>
                    <a:cs typeface="Arial" charset="0"/>
                  </a:defRPr>
                </a:lvl1pPr>
                <a:lvl2pPr marL="742950" indent="-285750" defTabSz="684213">
                  <a:spcBef>
                    <a:spcPts val="500"/>
                  </a:spcBef>
                  <a:spcAft>
                    <a:spcPts val="500"/>
                  </a:spcAft>
                  <a:buClr>
                    <a:srgbClr val="36C746"/>
                  </a:buClr>
                  <a:buFont typeface="Arial" charset="0"/>
                  <a:buChar char="•"/>
                  <a:defRPr sz="1400">
                    <a:solidFill>
                      <a:schemeClr val="accent1"/>
                    </a:solidFill>
                    <a:latin typeface="Arial" charset="0"/>
                    <a:ea typeface="Arial" charset="0"/>
                    <a:cs typeface="Arial" charset="0"/>
                  </a:defRPr>
                </a:lvl2pPr>
                <a:lvl3pPr marL="1143000" indent="-228600" defTabSz="684213">
                  <a:spcBef>
                    <a:spcPts val="500"/>
                  </a:spcBef>
                  <a:spcAft>
                    <a:spcPts val="500"/>
                  </a:spcAft>
                  <a:buClr>
                    <a:srgbClr val="36C746"/>
                  </a:buClr>
                  <a:buFont typeface="Arial" charset="0"/>
                  <a:buChar char="‒"/>
                  <a:defRPr sz="1300">
                    <a:solidFill>
                      <a:schemeClr val="accent1"/>
                    </a:solidFill>
                    <a:latin typeface="Arial" charset="0"/>
                    <a:ea typeface="Arial" charset="0"/>
                    <a:cs typeface="Arial" charset="0"/>
                  </a:defRPr>
                </a:lvl3pPr>
                <a:lvl4pPr marL="1600200" indent="-228600" defTabSz="684213">
                  <a:spcBef>
                    <a:spcPts val="500"/>
                  </a:spcBef>
                  <a:spcAft>
                    <a:spcPts val="500"/>
                  </a:spcAft>
                  <a:buClr>
                    <a:srgbClr val="36C746"/>
                  </a:buClr>
                  <a:buFont typeface="Arial" charset="0"/>
                  <a:buChar char="–"/>
                  <a:defRPr sz="1200">
                    <a:solidFill>
                      <a:schemeClr val="accent1"/>
                    </a:solidFill>
                    <a:latin typeface="Arial" charset="0"/>
                    <a:ea typeface="Arial" charset="0"/>
                    <a:cs typeface="Arial" charset="0"/>
                  </a:defRPr>
                </a:lvl4pPr>
                <a:lvl5pPr marL="2057400" indent="-228600" defTabSz="684213">
                  <a:spcBef>
                    <a:spcPts val="500"/>
                  </a:spcBef>
                  <a:spcAft>
                    <a:spcPts val="500"/>
                  </a:spcAft>
                  <a:buClr>
                    <a:srgbClr val="36C746"/>
                  </a:buClr>
                  <a:buFont typeface="Arial" charset="0"/>
                  <a:buChar char="–"/>
                  <a:defRPr sz="1000">
                    <a:solidFill>
                      <a:schemeClr val="accent1"/>
                    </a:solidFill>
                    <a:latin typeface="Arial" charset="0"/>
                    <a:ea typeface="Arial" charset="0"/>
                    <a:cs typeface="Arial" charset="0"/>
                  </a:defRPr>
                </a:lvl5pPr>
                <a:lvl6pPr marL="2514600" indent="-228600" defTabSz="684213" eaLnBrk="0" fontAlgn="base" hangingPunct="0">
                  <a:spcBef>
                    <a:spcPts val="500"/>
                  </a:spcBef>
                  <a:spcAft>
                    <a:spcPts val="500"/>
                  </a:spcAft>
                  <a:buClr>
                    <a:srgbClr val="36C746"/>
                  </a:buClr>
                  <a:buFont typeface="Arial" charset="0"/>
                  <a:buChar char="–"/>
                  <a:defRPr sz="1000">
                    <a:solidFill>
                      <a:schemeClr val="accent1"/>
                    </a:solidFill>
                    <a:latin typeface="Arial" charset="0"/>
                    <a:ea typeface="Arial" charset="0"/>
                    <a:cs typeface="Arial" charset="0"/>
                  </a:defRPr>
                </a:lvl6pPr>
                <a:lvl7pPr marL="2971800" indent="-228600" defTabSz="684213" eaLnBrk="0" fontAlgn="base" hangingPunct="0">
                  <a:spcBef>
                    <a:spcPts val="500"/>
                  </a:spcBef>
                  <a:spcAft>
                    <a:spcPts val="500"/>
                  </a:spcAft>
                  <a:buClr>
                    <a:srgbClr val="36C746"/>
                  </a:buClr>
                  <a:buFont typeface="Arial" charset="0"/>
                  <a:buChar char="–"/>
                  <a:defRPr sz="1000">
                    <a:solidFill>
                      <a:schemeClr val="accent1"/>
                    </a:solidFill>
                    <a:latin typeface="Arial" charset="0"/>
                    <a:ea typeface="Arial" charset="0"/>
                    <a:cs typeface="Arial" charset="0"/>
                  </a:defRPr>
                </a:lvl7pPr>
                <a:lvl8pPr marL="3429000" indent="-228600" defTabSz="684213" eaLnBrk="0" fontAlgn="base" hangingPunct="0">
                  <a:spcBef>
                    <a:spcPts val="500"/>
                  </a:spcBef>
                  <a:spcAft>
                    <a:spcPts val="500"/>
                  </a:spcAft>
                  <a:buClr>
                    <a:srgbClr val="36C746"/>
                  </a:buClr>
                  <a:buFont typeface="Arial" charset="0"/>
                  <a:buChar char="–"/>
                  <a:defRPr sz="1000">
                    <a:solidFill>
                      <a:schemeClr val="accent1"/>
                    </a:solidFill>
                    <a:latin typeface="Arial" charset="0"/>
                    <a:ea typeface="Arial" charset="0"/>
                    <a:cs typeface="Arial" charset="0"/>
                  </a:defRPr>
                </a:lvl8pPr>
                <a:lvl9pPr marL="3886200" indent="-228600" defTabSz="684213" eaLnBrk="0" fontAlgn="base" hangingPunct="0">
                  <a:spcBef>
                    <a:spcPts val="500"/>
                  </a:spcBef>
                  <a:spcAft>
                    <a:spcPts val="500"/>
                  </a:spcAft>
                  <a:buClr>
                    <a:srgbClr val="36C746"/>
                  </a:buClr>
                  <a:buFont typeface="Arial" charset="0"/>
                  <a:buChar char="–"/>
                  <a:defRPr sz="1000">
                    <a:solidFill>
                      <a:schemeClr val="accent1"/>
                    </a:solidFill>
                    <a:latin typeface="Arial" charset="0"/>
                    <a:ea typeface="Arial" charset="0"/>
                    <a:cs typeface="Arial" charset="0"/>
                  </a:defRPr>
                </a:lvl9pPr>
              </a:lstStyle>
              <a:p>
                <a:pPr marL="0" marR="0" lvl="0" indent="0" algn="ctr" defTabSz="513147" rtl="0" eaLnBrk="1" fontAlgn="auto" latinLnBrk="0" hangingPunct="1">
                  <a:lnSpc>
                    <a:spcPct val="100000"/>
                  </a:lnSpc>
                  <a:spcBef>
                    <a:spcPct val="0"/>
                  </a:spcBef>
                  <a:spcAft>
                    <a:spcPct val="0"/>
                  </a:spcAft>
                  <a:buClrTx/>
                  <a:buSzTx/>
                  <a:buFont typeface="Arial" charset="0"/>
                  <a:buNone/>
                  <a:tabLst/>
                  <a:defRPr/>
                </a:pPr>
                <a:r>
                  <a:rPr lang="ru-RU" sz="1000" b="0" i="0" u="none" strike="noStrike" kern="0" cap="none" spc="0" normalizeH="0" dirty="0">
                    <a:ln>
                      <a:noFill/>
                    </a:ln>
                    <a:solidFill>
                      <a:prstClr val="white"/>
                    </a:solidFill>
                    <a:effectLst/>
                    <a:uLnTx/>
                    <a:uFillTx/>
                    <a:latin typeface="Arial Rounded MT Std" panose="020F0502020102020204" pitchFamily="34" charset="0"/>
                    <a:cs typeface="Arial" charset="0"/>
                  </a:rPr>
                  <a:t>локальная или облачная</a:t>
                </a:r>
              </a:p>
            </p:txBody>
          </p:sp>
          <p:sp>
            <p:nvSpPr>
              <p:cNvPr id="31" name="Freeform 224"/>
              <p:cNvSpPr>
                <a:spLocks noChangeAspect="1"/>
              </p:cNvSpPr>
              <p:nvPr/>
            </p:nvSpPr>
            <p:spPr bwMode="auto">
              <a:xfrm>
                <a:off x="1077983" y="3546866"/>
                <a:ext cx="391054" cy="258562"/>
              </a:xfrm>
              <a:custGeom>
                <a:avLst/>
                <a:gdLst>
                  <a:gd name="T0" fmla="*/ 2147483646 w 419"/>
                  <a:gd name="T1" fmla="*/ 2147483646 h 248"/>
                  <a:gd name="T2" fmla="*/ 2147483646 w 419"/>
                  <a:gd name="T3" fmla="*/ 2147483646 h 248"/>
                  <a:gd name="T4" fmla="*/ 2147483646 w 419"/>
                  <a:gd name="T5" fmla="*/ 2147483646 h 248"/>
                  <a:gd name="T6" fmla="*/ 2147483646 w 419"/>
                  <a:gd name="T7" fmla="*/ 2147483646 h 248"/>
                  <a:gd name="T8" fmla="*/ 2147483646 w 419"/>
                  <a:gd name="T9" fmla="*/ 2147483646 h 248"/>
                  <a:gd name="T10" fmla="*/ 2147483646 w 419"/>
                  <a:gd name="T11" fmla="*/ 2147483646 h 248"/>
                  <a:gd name="T12" fmla="*/ 2147483646 w 419"/>
                  <a:gd name="T13" fmla="*/ 0 h 248"/>
                  <a:gd name="T14" fmla="*/ 2147483646 w 419"/>
                  <a:gd name="T15" fmla="*/ 2147483646 h 248"/>
                  <a:gd name="T16" fmla="*/ 2147483646 w 419"/>
                  <a:gd name="T17" fmla="*/ 2147483646 h 248"/>
                  <a:gd name="T18" fmla="*/ 0 w 419"/>
                  <a:gd name="T19" fmla="*/ 2147483646 h 248"/>
                  <a:gd name="T20" fmla="*/ 2147483646 w 419"/>
                  <a:gd name="T21" fmla="*/ 2147483646 h 248"/>
                  <a:gd name="T22" fmla="*/ 2147483646 w 419"/>
                  <a:gd name="T23" fmla="*/ 2147483646 h 248"/>
                  <a:gd name="T24" fmla="*/ 2147483646 w 419"/>
                  <a:gd name="T25" fmla="*/ 2147483646 h 248"/>
                  <a:gd name="T26" fmla="*/ 2147483646 w 419"/>
                  <a:gd name="T27" fmla="*/ 2147483646 h 248"/>
                  <a:gd name="T28" fmla="*/ 2147483646 w 419"/>
                  <a:gd name="T29" fmla="*/ 2147483646 h 248"/>
                  <a:gd name="T30" fmla="*/ 2147483646 w 419"/>
                  <a:gd name="T31" fmla="*/ 2147483646 h 248"/>
                  <a:gd name="T32" fmla="*/ 2147483646 w 419"/>
                  <a:gd name="T33" fmla="*/ 2147483646 h 248"/>
                  <a:gd name="T34" fmla="*/ 2147483646 w 419"/>
                  <a:gd name="T35" fmla="*/ 2147483646 h 248"/>
                  <a:gd name="T36" fmla="*/ 2147483646 w 419"/>
                  <a:gd name="T37" fmla="*/ 2147483646 h 248"/>
                  <a:gd name="T38" fmla="*/ 2147483646 w 419"/>
                  <a:gd name="T39" fmla="*/ 2147483646 h 248"/>
                  <a:gd name="T40" fmla="*/ 2147483646 w 419"/>
                  <a:gd name="T41" fmla="*/ 2147483646 h 248"/>
                  <a:gd name="T42" fmla="*/ 2147483646 w 419"/>
                  <a:gd name="T43" fmla="*/ 2147483646 h 248"/>
                  <a:gd name="T44" fmla="*/ 2147483646 w 419"/>
                  <a:gd name="T45" fmla="*/ 2147483646 h 248"/>
                  <a:gd name="T46" fmla="*/ 2147483646 w 419"/>
                  <a:gd name="T47" fmla="*/ 2147483646 h 248"/>
                  <a:gd name="T48" fmla="*/ 2147483646 w 419"/>
                  <a:gd name="T49" fmla="*/ 2147483646 h 248"/>
                  <a:gd name="T50" fmla="*/ 2147483646 w 419"/>
                  <a:gd name="T51" fmla="*/ 2147483646 h 248"/>
                  <a:gd name="T52" fmla="*/ 2147483646 w 419"/>
                  <a:gd name="T53" fmla="*/ 2147483646 h 248"/>
                  <a:gd name="T54" fmla="*/ 2147483646 w 419"/>
                  <a:gd name="T55" fmla="*/ 2147483646 h 248"/>
                  <a:gd name="T56" fmla="*/ 2147483646 w 419"/>
                  <a:gd name="T57" fmla="*/ 2147483646 h 248"/>
                  <a:gd name="T58" fmla="*/ 2147483646 w 419"/>
                  <a:gd name="T59" fmla="*/ 2147483646 h 248"/>
                  <a:gd name="T60" fmla="*/ 2147483646 w 419"/>
                  <a:gd name="T61" fmla="*/ 2147483646 h 248"/>
                  <a:gd name="T62" fmla="*/ 2147483646 w 419"/>
                  <a:gd name="T63" fmla="*/ 2147483646 h 248"/>
                  <a:gd name="T64" fmla="*/ 2147483646 w 419"/>
                  <a:gd name="T65" fmla="*/ 2147483646 h 248"/>
                  <a:gd name="T66" fmla="*/ 2147483646 w 419"/>
                  <a:gd name="T67" fmla="*/ 2147483646 h 248"/>
                  <a:gd name="T68" fmla="*/ 2147483646 w 419"/>
                  <a:gd name="T69" fmla="*/ 2147483646 h 248"/>
                  <a:gd name="T70" fmla="*/ 2147483646 w 419"/>
                  <a:gd name="T71" fmla="*/ 2147483646 h 248"/>
                  <a:gd name="T72" fmla="*/ 2147483646 w 419"/>
                  <a:gd name="T73" fmla="*/ 2147483646 h 248"/>
                  <a:gd name="T74" fmla="*/ 2147483646 w 419"/>
                  <a:gd name="T75" fmla="*/ 2147483646 h 248"/>
                  <a:gd name="T76" fmla="*/ 2147483646 w 419"/>
                  <a:gd name="T77" fmla="*/ 2147483646 h 248"/>
                  <a:gd name="T78" fmla="*/ 2147483646 w 419"/>
                  <a:gd name="T79" fmla="*/ 2147483646 h 248"/>
                  <a:gd name="T80" fmla="*/ 2147483646 w 419"/>
                  <a:gd name="T81" fmla="*/ 2147483646 h 2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9"/>
                  <a:gd name="T124" fmla="*/ 0 h 248"/>
                  <a:gd name="T125" fmla="*/ 419 w 419"/>
                  <a:gd name="T126" fmla="*/ 248 h 2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32" tIns="34267" rIns="68532" bIns="34267" rtlCol="0"/>
              <a:lstStyle/>
              <a:p>
                <a:pPr marL="0" marR="0" lvl="0" indent="0" algn="l" defTabSz="456808"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dirty="0">
                  <a:ln>
                    <a:noFill/>
                  </a:ln>
                  <a:solidFill>
                    <a:prstClr val="white"/>
                  </a:solidFill>
                  <a:effectLst/>
                  <a:uLnTx/>
                  <a:uFillTx/>
                  <a:latin typeface="Arial Rounded MT Std" panose="020F0502020102020204" pitchFamily="34" charset="0"/>
                  <a:ea typeface="+mn-ea"/>
                  <a:cs typeface="+mn-cs"/>
                </a:endParaRPr>
              </a:p>
            </p:txBody>
          </p:sp>
          <p:pic>
            <p:nvPicPr>
              <p:cNvPr id="36" name="Picture 35"/>
              <p:cNvPicPr>
                <a:picLocks noChangeAspect="1"/>
              </p:cNvPicPr>
              <p:nvPr/>
            </p:nvPicPr>
            <p:blipFill>
              <a:blip r:embed="rId6" cstate="print">
                <a:biLevel thresh="5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8032759" y="3512873"/>
                <a:ext cx="273268" cy="325077"/>
              </a:xfrm>
              <a:prstGeom prst="rect">
                <a:avLst/>
              </a:prstGeom>
            </p:spPr>
          </p:pic>
          <p:sp>
            <p:nvSpPr>
              <p:cNvPr id="37" name="Text Box 39"/>
              <p:cNvSpPr txBox="1">
                <a:spLocks noChangeArrowheads="1"/>
              </p:cNvSpPr>
              <p:nvPr>
                <p:custDataLst>
                  <p:tags r:id="rId2"/>
                </p:custDataLst>
              </p:nvPr>
            </p:nvSpPr>
            <p:spPr bwMode="auto">
              <a:xfrm>
                <a:off x="7326679" y="3803675"/>
                <a:ext cx="1545459" cy="23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81525" tIns="40756" rIns="81525" bIns="40756" rtlCol="0">
                <a:spAutoFit/>
              </a:bodyPr>
              <a:lstStyle>
                <a:lvl1pPr defTabSz="684213">
                  <a:spcBef>
                    <a:spcPts val="500"/>
                  </a:spcBef>
                  <a:spcAft>
                    <a:spcPts val="500"/>
                  </a:spcAft>
                  <a:buClr>
                    <a:schemeClr val="bg2"/>
                  </a:buClr>
                  <a:buFont typeface="Arial" charset="0"/>
                  <a:defRPr sz="1500">
                    <a:solidFill>
                      <a:schemeClr val="accent1"/>
                    </a:solidFill>
                    <a:latin typeface="Arial" charset="0"/>
                    <a:ea typeface="Arial" charset="0"/>
                    <a:cs typeface="Arial" charset="0"/>
                  </a:defRPr>
                </a:lvl1pPr>
                <a:lvl2pPr marL="742950" indent="-285750" defTabSz="684213">
                  <a:spcBef>
                    <a:spcPts val="500"/>
                  </a:spcBef>
                  <a:spcAft>
                    <a:spcPts val="500"/>
                  </a:spcAft>
                  <a:buClr>
                    <a:srgbClr val="36C746"/>
                  </a:buClr>
                  <a:buFont typeface="Arial" charset="0"/>
                  <a:buChar char="•"/>
                  <a:defRPr sz="1400">
                    <a:solidFill>
                      <a:schemeClr val="accent1"/>
                    </a:solidFill>
                    <a:latin typeface="Arial" charset="0"/>
                    <a:ea typeface="Arial" charset="0"/>
                    <a:cs typeface="Arial" charset="0"/>
                  </a:defRPr>
                </a:lvl2pPr>
                <a:lvl3pPr marL="1143000" indent="-228600" defTabSz="684213">
                  <a:spcBef>
                    <a:spcPts val="500"/>
                  </a:spcBef>
                  <a:spcAft>
                    <a:spcPts val="500"/>
                  </a:spcAft>
                  <a:buClr>
                    <a:srgbClr val="36C746"/>
                  </a:buClr>
                  <a:buFont typeface="Arial" charset="0"/>
                  <a:buChar char="‒"/>
                  <a:defRPr sz="1300">
                    <a:solidFill>
                      <a:schemeClr val="accent1"/>
                    </a:solidFill>
                    <a:latin typeface="Arial" charset="0"/>
                    <a:ea typeface="Arial" charset="0"/>
                    <a:cs typeface="Arial" charset="0"/>
                  </a:defRPr>
                </a:lvl3pPr>
                <a:lvl4pPr marL="1600200" indent="-228600" defTabSz="684213">
                  <a:spcBef>
                    <a:spcPts val="500"/>
                  </a:spcBef>
                  <a:spcAft>
                    <a:spcPts val="500"/>
                  </a:spcAft>
                  <a:buClr>
                    <a:srgbClr val="36C746"/>
                  </a:buClr>
                  <a:buFont typeface="Arial" charset="0"/>
                  <a:buChar char="–"/>
                  <a:defRPr sz="1200">
                    <a:solidFill>
                      <a:schemeClr val="accent1"/>
                    </a:solidFill>
                    <a:latin typeface="Arial" charset="0"/>
                    <a:ea typeface="Arial" charset="0"/>
                    <a:cs typeface="Arial" charset="0"/>
                  </a:defRPr>
                </a:lvl4pPr>
                <a:lvl5pPr marL="2057400" indent="-228600" defTabSz="684213">
                  <a:spcBef>
                    <a:spcPts val="500"/>
                  </a:spcBef>
                  <a:spcAft>
                    <a:spcPts val="500"/>
                  </a:spcAft>
                  <a:buClr>
                    <a:srgbClr val="36C746"/>
                  </a:buClr>
                  <a:buFont typeface="Arial" charset="0"/>
                  <a:buChar char="–"/>
                  <a:defRPr sz="1000">
                    <a:solidFill>
                      <a:schemeClr val="accent1"/>
                    </a:solidFill>
                    <a:latin typeface="Arial" charset="0"/>
                    <a:ea typeface="Arial" charset="0"/>
                    <a:cs typeface="Arial" charset="0"/>
                  </a:defRPr>
                </a:lvl5pPr>
                <a:lvl6pPr marL="2514600" indent="-228600" defTabSz="684213" eaLnBrk="0" fontAlgn="base" hangingPunct="0">
                  <a:spcBef>
                    <a:spcPts val="500"/>
                  </a:spcBef>
                  <a:spcAft>
                    <a:spcPts val="500"/>
                  </a:spcAft>
                  <a:buClr>
                    <a:srgbClr val="36C746"/>
                  </a:buClr>
                  <a:buFont typeface="Arial" charset="0"/>
                  <a:buChar char="–"/>
                  <a:defRPr sz="1000">
                    <a:solidFill>
                      <a:schemeClr val="accent1"/>
                    </a:solidFill>
                    <a:latin typeface="Arial" charset="0"/>
                    <a:ea typeface="Arial" charset="0"/>
                    <a:cs typeface="Arial" charset="0"/>
                  </a:defRPr>
                </a:lvl6pPr>
                <a:lvl7pPr marL="2971800" indent="-228600" defTabSz="684213" eaLnBrk="0" fontAlgn="base" hangingPunct="0">
                  <a:spcBef>
                    <a:spcPts val="500"/>
                  </a:spcBef>
                  <a:spcAft>
                    <a:spcPts val="500"/>
                  </a:spcAft>
                  <a:buClr>
                    <a:srgbClr val="36C746"/>
                  </a:buClr>
                  <a:buFont typeface="Arial" charset="0"/>
                  <a:buChar char="–"/>
                  <a:defRPr sz="1000">
                    <a:solidFill>
                      <a:schemeClr val="accent1"/>
                    </a:solidFill>
                    <a:latin typeface="Arial" charset="0"/>
                    <a:ea typeface="Arial" charset="0"/>
                    <a:cs typeface="Arial" charset="0"/>
                  </a:defRPr>
                </a:lvl7pPr>
                <a:lvl8pPr marL="3429000" indent="-228600" defTabSz="684213" eaLnBrk="0" fontAlgn="base" hangingPunct="0">
                  <a:spcBef>
                    <a:spcPts val="500"/>
                  </a:spcBef>
                  <a:spcAft>
                    <a:spcPts val="500"/>
                  </a:spcAft>
                  <a:buClr>
                    <a:srgbClr val="36C746"/>
                  </a:buClr>
                  <a:buFont typeface="Arial" charset="0"/>
                  <a:buChar char="–"/>
                  <a:defRPr sz="1000">
                    <a:solidFill>
                      <a:schemeClr val="accent1"/>
                    </a:solidFill>
                    <a:latin typeface="Arial" charset="0"/>
                    <a:ea typeface="Arial" charset="0"/>
                    <a:cs typeface="Arial" charset="0"/>
                  </a:defRPr>
                </a:lvl8pPr>
                <a:lvl9pPr marL="3886200" indent="-228600" defTabSz="684213" eaLnBrk="0" fontAlgn="base" hangingPunct="0">
                  <a:spcBef>
                    <a:spcPts val="500"/>
                  </a:spcBef>
                  <a:spcAft>
                    <a:spcPts val="500"/>
                  </a:spcAft>
                  <a:buClr>
                    <a:srgbClr val="36C746"/>
                  </a:buClr>
                  <a:buFont typeface="Arial" charset="0"/>
                  <a:buChar char="–"/>
                  <a:defRPr sz="1000">
                    <a:solidFill>
                      <a:schemeClr val="accent1"/>
                    </a:solidFill>
                    <a:latin typeface="Arial" charset="0"/>
                    <a:ea typeface="Arial" charset="0"/>
                    <a:cs typeface="Arial" charset="0"/>
                  </a:defRPr>
                </a:lvl9pPr>
              </a:lstStyle>
              <a:p>
                <a:pPr marL="0" marR="0" lvl="0" indent="0" algn="ctr" defTabSz="513147" rtl="0" eaLnBrk="1" fontAlgn="auto" latinLnBrk="0" hangingPunct="1">
                  <a:lnSpc>
                    <a:spcPct val="100000"/>
                  </a:lnSpc>
                  <a:spcBef>
                    <a:spcPct val="0"/>
                  </a:spcBef>
                  <a:spcAft>
                    <a:spcPct val="0"/>
                  </a:spcAft>
                  <a:buClrTx/>
                  <a:buSzTx/>
                  <a:buFont typeface="Arial" charset="0"/>
                  <a:buNone/>
                  <a:tabLst/>
                  <a:defRPr/>
                </a:pPr>
                <a:r>
                  <a:rPr lang="ru-RU" sz="1000" b="0" i="0" u="none" strike="noStrike" kern="0" cap="none" spc="0" normalizeH="0" dirty="0">
                    <a:ln>
                      <a:noFill/>
                    </a:ln>
                    <a:solidFill>
                      <a:prstClr val="white"/>
                    </a:solidFill>
                    <a:effectLst/>
                    <a:uLnTx/>
                    <a:uFillTx/>
                    <a:latin typeface="Arial Rounded MT Std" panose="020F0502020102020204" pitchFamily="34" charset="0"/>
                    <a:cs typeface="Arial" charset="0"/>
                  </a:rPr>
                  <a:t>кибербезопасность</a:t>
                </a:r>
              </a:p>
            </p:txBody>
          </p:sp>
        </p:grpSp>
        <p:sp>
          <p:nvSpPr>
            <p:cNvPr id="22" name="Rectangle 21"/>
            <p:cNvSpPr/>
            <p:nvPr/>
          </p:nvSpPr>
          <p:spPr>
            <a:xfrm>
              <a:off x="2299524" y="4218456"/>
              <a:ext cx="4627994" cy="246221"/>
            </a:xfrm>
            <a:prstGeom prst="rect">
              <a:avLst/>
            </a:prstGeom>
          </p:spPr>
          <p:txBody>
            <a:bodyPr wrap="square" rtlCol="0">
              <a:spAutoFit/>
            </a:bodyPr>
            <a:lstStyle/>
            <a:p>
              <a:pPr marL="0" marR="0" lvl="0" indent="0" algn="ctr" defTabSz="913367"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prstClr val="white"/>
                  </a:solidFill>
                  <a:effectLst/>
                  <a:uLnTx/>
                  <a:uFillTx/>
                  <a:latin typeface="Arial Rounded MT Std" panose="020F0502020102020204" pitchFamily="34" charset="0"/>
                  <a:ea typeface="+mn-ea"/>
                  <a:cs typeface="+mn-cs"/>
                </a:rPr>
                <a:t>Масштабируемость | Безопасность | Глобальность</a:t>
              </a:r>
            </a:p>
          </p:txBody>
        </p:sp>
      </p:grpSp>
      <p:sp>
        <p:nvSpPr>
          <p:cNvPr id="52" name="Freeform 284"/>
          <p:cNvSpPr>
            <a:spLocks/>
          </p:cNvSpPr>
          <p:nvPr/>
        </p:nvSpPr>
        <p:spPr bwMode="auto">
          <a:xfrm>
            <a:off x="3864368" y="2313263"/>
            <a:ext cx="322665" cy="377617"/>
          </a:xfrm>
          <a:custGeom>
            <a:avLst/>
            <a:gdLst/>
            <a:ahLst/>
            <a:cxnLst>
              <a:cxn ang="0">
                <a:pos x="8" y="68"/>
              </a:cxn>
              <a:cxn ang="0">
                <a:pos x="0" y="106"/>
              </a:cxn>
              <a:cxn ang="0">
                <a:pos x="57" y="222"/>
              </a:cxn>
              <a:cxn ang="0">
                <a:pos x="67" y="229"/>
              </a:cxn>
              <a:cxn ang="0">
                <a:pos x="67" y="229"/>
              </a:cxn>
              <a:cxn ang="0">
                <a:pos x="67" y="229"/>
              </a:cxn>
              <a:cxn ang="0">
                <a:pos x="85" y="223"/>
              </a:cxn>
              <a:cxn ang="0">
                <a:pos x="80" y="205"/>
              </a:cxn>
              <a:cxn ang="0">
                <a:pos x="59" y="163"/>
              </a:cxn>
              <a:cxn ang="0">
                <a:pos x="73" y="153"/>
              </a:cxn>
              <a:cxn ang="0">
                <a:pos x="89" y="143"/>
              </a:cxn>
              <a:cxn ang="0">
                <a:pos x="79" y="127"/>
              </a:cxn>
              <a:cxn ang="0">
                <a:pos x="35" y="151"/>
              </a:cxn>
              <a:cxn ang="0">
                <a:pos x="26" y="106"/>
              </a:cxn>
              <a:cxn ang="0">
                <a:pos x="31" y="80"/>
              </a:cxn>
              <a:cxn ang="0">
                <a:pos x="155" y="27"/>
              </a:cxn>
              <a:cxn ang="0">
                <a:pos x="241" y="85"/>
              </a:cxn>
              <a:cxn ang="0">
                <a:pos x="243" y="102"/>
              </a:cxn>
              <a:cxn ang="0">
                <a:pos x="234" y="131"/>
              </a:cxn>
              <a:cxn ang="0">
                <a:pos x="230" y="140"/>
              </a:cxn>
              <a:cxn ang="0">
                <a:pos x="246" y="184"/>
              </a:cxn>
              <a:cxn ang="0">
                <a:pos x="247" y="190"/>
              </a:cxn>
              <a:cxn ang="0">
                <a:pos x="239" y="197"/>
              </a:cxn>
              <a:cxn ang="0">
                <a:pos x="230" y="203"/>
              </a:cxn>
              <a:cxn ang="0">
                <a:pos x="226" y="218"/>
              </a:cxn>
              <a:cxn ang="0">
                <a:pos x="228" y="231"/>
              </a:cxn>
              <a:cxn ang="0">
                <a:pos x="224" y="242"/>
              </a:cxn>
              <a:cxn ang="0">
                <a:pos x="224" y="244"/>
              </a:cxn>
              <a:cxn ang="0">
                <a:pos x="227" y="255"/>
              </a:cxn>
              <a:cxn ang="0">
                <a:pos x="219" y="273"/>
              </a:cxn>
              <a:cxn ang="0">
                <a:pos x="197" y="286"/>
              </a:cxn>
              <a:cxn ang="0">
                <a:pos x="150" y="294"/>
              </a:cxn>
              <a:cxn ang="0">
                <a:pos x="131" y="336"/>
              </a:cxn>
              <a:cxn ang="0">
                <a:pos x="40" y="292"/>
              </a:cxn>
              <a:cxn ang="0">
                <a:pos x="22" y="298"/>
              </a:cxn>
              <a:cxn ang="0">
                <a:pos x="28" y="315"/>
              </a:cxn>
              <a:cxn ang="0">
                <a:pos x="135" y="367"/>
              </a:cxn>
              <a:cxn ang="0">
                <a:pos x="147" y="367"/>
              </a:cxn>
              <a:cxn ang="0">
                <a:pos x="154" y="357"/>
              </a:cxn>
              <a:cxn ang="0">
                <a:pos x="165" y="316"/>
              </a:cxn>
              <a:cxn ang="0">
                <a:pos x="197" y="313"/>
              </a:cxn>
              <a:cxn ang="0">
                <a:pos x="244" y="283"/>
              </a:cxn>
              <a:cxn ang="0">
                <a:pos x="246" y="278"/>
              </a:cxn>
              <a:cxn ang="0">
                <a:pos x="254" y="252"/>
              </a:cxn>
              <a:cxn ang="0">
                <a:pos x="251" y="244"/>
              </a:cxn>
              <a:cxn ang="0">
                <a:pos x="255" y="235"/>
              </a:cxn>
              <a:cxn ang="0">
                <a:pos x="255" y="232"/>
              </a:cxn>
              <a:cxn ang="0">
                <a:pos x="253" y="219"/>
              </a:cxn>
              <a:cxn ang="0">
                <a:pos x="274" y="199"/>
              </a:cxn>
              <a:cxn ang="0">
                <a:pos x="276" y="189"/>
              </a:cxn>
              <a:cxn ang="0">
                <a:pos x="275" y="183"/>
              </a:cxn>
              <a:cxn ang="0">
                <a:pos x="271" y="174"/>
              </a:cxn>
              <a:cxn ang="0">
                <a:pos x="257" y="143"/>
              </a:cxn>
              <a:cxn ang="0">
                <a:pos x="269" y="102"/>
              </a:cxn>
              <a:cxn ang="0">
                <a:pos x="267" y="80"/>
              </a:cxn>
              <a:cxn ang="0">
                <a:pos x="155" y="0"/>
              </a:cxn>
              <a:cxn ang="0">
                <a:pos x="8" y="68"/>
              </a:cxn>
            </a:cxnLst>
            <a:rect l="0" t="0" r="r" b="b"/>
            <a:pathLst>
              <a:path w="276" h="369">
                <a:moveTo>
                  <a:pt x="8" y="68"/>
                </a:moveTo>
                <a:cubicBezTo>
                  <a:pt x="3" y="77"/>
                  <a:pt x="0" y="90"/>
                  <a:pt x="0" y="106"/>
                </a:cubicBezTo>
                <a:cubicBezTo>
                  <a:pt x="0" y="145"/>
                  <a:pt x="17" y="196"/>
                  <a:pt x="57" y="222"/>
                </a:cubicBezTo>
                <a:cubicBezTo>
                  <a:pt x="60" y="225"/>
                  <a:pt x="63" y="227"/>
                  <a:pt x="67" y="229"/>
                </a:cubicBezTo>
                <a:cubicBezTo>
                  <a:pt x="67" y="229"/>
                  <a:pt x="67" y="229"/>
                  <a:pt x="67" y="229"/>
                </a:cubicBezTo>
                <a:cubicBezTo>
                  <a:pt x="67" y="229"/>
                  <a:pt x="67" y="229"/>
                  <a:pt x="67" y="229"/>
                </a:cubicBezTo>
                <a:cubicBezTo>
                  <a:pt x="74" y="232"/>
                  <a:pt x="82" y="230"/>
                  <a:pt x="85" y="223"/>
                </a:cubicBezTo>
                <a:cubicBezTo>
                  <a:pt x="88" y="217"/>
                  <a:pt x="86" y="209"/>
                  <a:pt x="80" y="205"/>
                </a:cubicBezTo>
                <a:cubicBezTo>
                  <a:pt x="58" y="194"/>
                  <a:pt x="54" y="175"/>
                  <a:pt x="59" y="163"/>
                </a:cubicBezTo>
                <a:cubicBezTo>
                  <a:pt x="60" y="159"/>
                  <a:pt x="64" y="151"/>
                  <a:pt x="73" y="153"/>
                </a:cubicBezTo>
                <a:cubicBezTo>
                  <a:pt x="81" y="155"/>
                  <a:pt x="88" y="150"/>
                  <a:pt x="89" y="143"/>
                </a:cubicBezTo>
                <a:cubicBezTo>
                  <a:pt x="91" y="136"/>
                  <a:pt x="86" y="129"/>
                  <a:pt x="79" y="127"/>
                </a:cubicBezTo>
                <a:cubicBezTo>
                  <a:pt x="60" y="123"/>
                  <a:pt x="43" y="133"/>
                  <a:pt x="35" y="151"/>
                </a:cubicBezTo>
                <a:cubicBezTo>
                  <a:pt x="29" y="136"/>
                  <a:pt x="26" y="120"/>
                  <a:pt x="26" y="106"/>
                </a:cubicBezTo>
                <a:cubicBezTo>
                  <a:pt x="26" y="95"/>
                  <a:pt x="28" y="86"/>
                  <a:pt x="31" y="80"/>
                </a:cubicBezTo>
                <a:cubicBezTo>
                  <a:pt x="54" y="34"/>
                  <a:pt x="119" y="27"/>
                  <a:pt x="155" y="27"/>
                </a:cubicBezTo>
                <a:cubicBezTo>
                  <a:pt x="197" y="27"/>
                  <a:pt x="235" y="52"/>
                  <a:pt x="241" y="85"/>
                </a:cubicBezTo>
                <a:cubicBezTo>
                  <a:pt x="242" y="91"/>
                  <a:pt x="243" y="97"/>
                  <a:pt x="243" y="102"/>
                </a:cubicBezTo>
                <a:cubicBezTo>
                  <a:pt x="243" y="120"/>
                  <a:pt x="236" y="128"/>
                  <a:pt x="234" y="131"/>
                </a:cubicBezTo>
                <a:cubicBezTo>
                  <a:pt x="232" y="133"/>
                  <a:pt x="230" y="136"/>
                  <a:pt x="230" y="140"/>
                </a:cubicBezTo>
                <a:cubicBezTo>
                  <a:pt x="230" y="154"/>
                  <a:pt x="238" y="168"/>
                  <a:pt x="246" y="184"/>
                </a:cubicBezTo>
                <a:cubicBezTo>
                  <a:pt x="246" y="184"/>
                  <a:pt x="249" y="188"/>
                  <a:pt x="247" y="190"/>
                </a:cubicBezTo>
                <a:cubicBezTo>
                  <a:pt x="246" y="192"/>
                  <a:pt x="241" y="196"/>
                  <a:pt x="239" y="197"/>
                </a:cubicBezTo>
                <a:cubicBezTo>
                  <a:pt x="230" y="203"/>
                  <a:pt x="230" y="203"/>
                  <a:pt x="230" y="203"/>
                </a:cubicBezTo>
                <a:cubicBezTo>
                  <a:pt x="229" y="205"/>
                  <a:pt x="226" y="208"/>
                  <a:pt x="226" y="218"/>
                </a:cubicBezTo>
                <a:cubicBezTo>
                  <a:pt x="226" y="221"/>
                  <a:pt x="227" y="226"/>
                  <a:pt x="228" y="231"/>
                </a:cubicBezTo>
                <a:cubicBezTo>
                  <a:pt x="226" y="234"/>
                  <a:pt x="224" y="238"/>
                  <a:pt x="224" y="242"/>
                </a:cubicBezTo>
                <a:cubicBezTo>
                  <a:pt x="224" y="243"/>
                  <a:pt x="224" y="243"/>
                  <a:pt x="224" y="244"/>
                </a:cubicBezTo>
                <a:cubicBezTo>
                  <a:pt x="224" y="247"/>
                  <a:pt x="224" y="251"/>
                  <a:pt x="227" y="255"/>
                </a:cubicBezTo>
                <a:cubicBezTo>
                  <a:pt x="226" y="259"/>
                  <a:pt x="223" y="268"/>
                  <a:pt x="219" y="273"/>
                </a:cubicBezTo>
                <a:cubicBezTo>
                  <a:pt x="217" y="277"/>
                  <a:pt x="205" y="286"/>
                  <a:pt x="197" y="286"/>
                </a:cubicBezTo>
                <a:cubicBezTo>
                  <a:pt x="173" y="286"/>
                  <a:pt x="159" y="288"/>
                  <a:pt x="150" y="294"/>
                </a:cubicBezTo>
                <a:cubicBezTo>
                  <a:pt x="147" y="296"/>
                  <a:pt x="139" y="300"/>
                  <a:pt x="131" y="336"/>
                </a:cubicBezTo>
                <a:cubicBezTo>
                  <a:pt x="109" y="325"/>
                  <a:pt x="40" y="292"/>
                  <a:pt x="40" y="292"/>
                </a:cubicBezTo>
                <a:cubicBezTo>
                  <a:pt x="33" y="288"/>
                  <a:pt x="25" y="291"/>
                  <a:pt x="22" y="298"/>
                </a:cubicBezTo>
                <a:cubicBezTo>
                  <a:pt x="19" y="304"/>
                  <a:pt x="22" y="312"/>
                  <a:pt x="28" y="315"/>
                </a:cubicBezTo>
                <a:cubicBezTo>
                  <a:pt x="135" y="367"/>
                  <a:pt x="135" y="367"/>
                  <a:pt x="135" y="367"/>
                </a:cubicBezTo>
                <a:cubicBezTo>
                  <a:pt x="139" y="369"/>
                  <a:pt x="143" y="369"/>
                  <a:pt x="147" y="367"/>
                </a:cubicBezTo>
                <a:cubicBezTo>
                  <a:pt x="151" y="365"/>
                  <a:pt x="153" y="361"/>
                  <a:pt x="154" y="357"/>
                </a:cubicBezTo>
                <a:cubicBezTo>
                  <a:pt x="157" y="340"/>
                  <a:pt x="162" y="321"/>
                  <a:pt x="165" y="316"/>
                </a:cubicBezTo>
                <a:cubicBezTo>
                  <a:pt x="169" y="314"/>
                  <a:pt x="178" y="313"/>
                  <a:pt x="197" y="313"/>
                </a:cubicBezTo>
                <a:cubicBezTo>
                  <a:pt x="215" y="313"/>
                  <a:pt x="238" y="299"/>
                  <a:pt x="244" y="283"/>
                </a:cubicBezTo>
                <a:cubicBezTo>
                  <a:pt x="246" y="278"/>
                  <a:pt x="246" y="278"/>
                  <a:pt x="246" y="278"/>
                </a:cubicBezTo>
                <a:cubicBezTo>
                  <a:pt x="251" y="268"/>
                  <a:pt x="254" y="259"/>
                  <a:pt x="254" y="252"/>
                </a:cubicBezTo>
                <a:cubicBezTo>
                  <a:pt x="254" y="249"/>
                  <a:pt x="253" y="246"/>
                  <a:pt x="251" y="244"/>
                </a:cubicBezTo>
                <a:cubicBezTo>
                  <a:pt x="253" y="241"/>
                  <a:pt x="255" y="238"/>
                  <a:pt x="255" y="235"/>
                </a:cubicBezTo>
                <a:cubicBezTo>
                  <a:pt x="255" y="234"/>
                  <a:pt x="255" y="233"/>
                  <a:pt x="255" y="232"/>
                </a:cubicBezTo>
                <a:cubicBezTo>
                  <a:pt x="254" y="228"/>
                  <a:pt x="253" y="222"/>
                  <a:pt x="253" y="219"/>
                </a:cubicBezTo>
                <a:cubicBezTo>
                  <a:pt x="261" y="214"/>
                  <a:pt x="270" y="205"/>
                  <a:pt x="274" y="199"/>
                </a:cubicBezTo>
                <a:cubicBezTo>
                  <a:pt x="276" y="195"/>
                  <a:pt x="276" y="191"/>
                  <a:pt x="276" y="189"/>
                </a:cubicBezTo>
                <a:cubicBezTo>
                  <a:pt x="276" y="186"/>
                  <a:pt x="276" y="184"/>
                  <a:pt x="275" y="183"/>
                </a:cubicBezTo>
                <a:cubicBezTo>
                  <a:pt x="271" y="174"/>
                  <a:pt x="271" y="174"/>
                  <a:pt x="271" y="174"/>
                </a:cubicBezTo>
                <a:cubicBezTo>
                  <a:pt x="267" y="166"/>
                  <a:pt x="259" y="153"/>
                  <a:pt x="257" y="143"/>
                </a:cubicBezTo>
                <a:cubicBezTo>
                  <a:pt x="265" y="133"/>
                  <a:pt x="269" y="118"/>
                  <a:pt x="269" y="102"/>
                </a:cubicBezTo>
                <a:cubicBezTo>
                  <a:pt x="269" y="95"/>
                  <a:pt x="269" y="87"/>
                  <a:pt x="267" y="80"/>
                </a:cubicBezTo>
                <a:cubicBezTo>
                  <a:pt x="259" y="35"/>
                  <a:pt x="211" y="0"/>
                  <a:pt x="155" y="0"/>
                </a:cubicBezTo>
                <a:cubicBezTo>
                  <a:pt x="82" y="0"/>
                  <a:pt x="30" y="24"/>
                  <a:pt x="8" y="68"/>
                </a:cubicBezTo>
                <a:close/>
              </a:path>
            </a:pathLst>
          </a:cu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0" cap="none" spc="0" normalizeH="0" baseline="0" dirty="0">
              <a:ln>
                <a:noFill/>
              </a:ln>
              <a:solidFill>
                <a:sysClr val="windowText" lastClr="000000"/>
              </a:solidFill>
              <a:effectLst/>
              <a:uLnTx/>
              <a:uFillTx/>
              <a:latin typeface="Arial Rounded MT Std" panose="020F0502020102020204" pitchFamily="34" charset="0"/>
              <a:ea typeface="+mn-ea"/>
              <a:cs typeface="+mn-cs"/>
            </a:endParaRPr>
          </a:p>
        </p:txBody>
      </p:sp>
      <p:sp>
        <p:nvSpPr>
          <p:cNvPr id="53" name="Rectangle 52"/>
          <p:cNvSpPr/>
          <p:nvPr/>
        </p:nvSpPr>
        <p:spPr>
          <a:xfrm>
            <a:off x="435476" y="2954673"/>
            <a:ext cx="3912079" cy="686200"/>
          </a:xfrm>
          <a:prstGeom prst="rect">
            <a:avLst/>
          </a:prstGeom>
          <a:solidFill>
            <a:srgbClr val="3DCD58"/>
          </a:solidFill>
          <a:ln>
            <a:solidFill>
              <a:srgbClr val="3DCD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u="none" strike="noStrike" kern="0" cap="none" spc="0" normalizeH="0" dirty="0">
                <a:ln>
                  <a:noFill/>
                </a:ln>
                <a:solidFill>
                  <a:prstClr val="white"/>
                </a:solidFill>
                <a:effectLst/>
                <a:uLnTx/>
                <a:uFillTx/>
                <a:latin typeface="Arial Rounded MT Std" panose="020F0502020102020204" pitchFamily="34" charset="0"/>
                <a:ea typeface="Times New Roman" panose="02020603050405020304" pitchFamily="18" charset="0"/>
                <a:cs typeface="Times New Roman" panose="02020603050405020304" pitchFamily="18" charset="0"/>
              </a:rPr>
              <a:t>Увеличение</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u="none" strike="noStrike" kern="0" cap="none" spc="0" normalizeH="0" dirty="0">
                <a:ln>
                  <a:noFill/>
                </a:ln>
                <a:solidFill>
                  <a:prstClr val="white"/>
                </a:solidFill>
                <a:effectLst/>
                <a:uLnTx/>
                <a:uFillTx/>
                <a:latin typeface="Arial Rounded MT Std" panose="020F0502020102020204" pitchFamily="34" charset="0"/>
                <a:ea typeface="Times New Roman" panose="02020603050405020304" pitchFamily="18" charset="0"/>
                <a:cs typeface="Times New Roman" panose="02020603050405020304" pitchFamily="18" charset="0"/>
              </a:rPr>
              <a:t>ценности зданий</a:t>
            </a:r>
          </a:p>
        </p:txBody>
      </p:sp>
      <p:grpSp>
        <p:nvGrpSpPr>
          <p:cNvPr id="54" name="Group 52"/>
          <p:cNvGrpSpPr>
            <a:grpSpLocks noChangeAspect="1"/>
          </p:cNvGrpSpPr>
          <p:nvPr/>
        </p:nvGrpSpPr>
        <p:grpSpPr bwMode="auto">
          <a:xfrm>
            <a:off x="3728532" y="3187407"/>
            <a:ext cx="522493" cy="312683"/>
            <a:chOff x="3054" y="1751"/>
            <a:chExt cx="345" cy="214"/>
          </a:xfrm>
          <a:solidFill>
            <a:schemeClr val="bg1"/>
          </a:solidFill>
        </p:grpSpPr>
        <p:sp>
          <p:nvSpPr>
            <p:cNvPr id="55" name="Freeform 53"/>
            <p:cNvSpPr>
              <a:spLocks/>
            </p:cNvSpPr>
            <p:nvPr/>
          </p:nvSpPr>
          <p:spPr bwMode="auto">
            <a:xfrm>
              <a:off x="3227" y="1793"/>
              <a:ext cx="172" cy="72"/>
            </a:xfrm>
            <a:custGeom>
              <a:avLst/>
              <a:gdLst>
                <a:gd name="T0" fmla="*/ 66 w 144"/>
                <a:gd name="T1" fmla="*/ 61 h 61"/>
                <a:gd name="T2" fmla="*/ 6 w 144"/>
                <a:gd name="T3" fmla="*/ 61 h 61"/>
                <a:gd name="T4" fmla="*/ 0 w 144"/>
                <a:gd name="T5" fmla="*/ 55 h 61"/>
                <a:gd name="T6" fmla="*/ 6 w 144"/>
                <a:gd name="T7" fmla="*/ 49 h 61"/>
                <a:gd name="T8" fmla="*/ 64 w 144"/>
                <a:gd name="T9" fmla="*/ 49 h 61"/>
                <a:gd name="T10" fmla="*/ 134 w 144"/>
                <a:gd name="T11" fmla="*/ 2 h 61"/>
                <a:gd name="T12" fmla="*/ 143 w 144"/>
                <a:gd name="T13" fmla="*/ 4 h 61"/>
                <a:gd name="T14" fmla="*/ 141 w 144"/>
                <a:gd name="T15" fmla="*/ 12 h 61"/>
                <a:gd name="T16" fmla="*/ 69 w 144"/>
                <a:gd name="T17" fmla="*/ 60 h 61"/>
                <a:gd name="T18" fmla="*/ 66 w 144"/>
                <a:gd name="T1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61">
                  <a:moveTo>
                    <a:pt x="66" y="61"/>
                  </a:moveTo>
                  <a:cubicBezTo>
                    <a:pt x="6" y="61"/>
                    <a:pt x="6" y="61"/>
                    <a:pt x="6" y="61"/>
                  </a:cubicBezTo>
                  <a:cubicBezTo>
                    <a:pt x="2" y="61"/>
                    <a:pt x="0" y="58"/>
                    <a:pt x="0" y="55"/>
                  </a:cubicBezTo>
                  <a:cubicBezTo>
                    <a:pt x="0" y="52"/>
                    <a:pt x="2" y="49"/>
                    <a:pt x="6" y="49"/>
                  </a:cubicBezTo>
                  <a:cubicBezTo>
                    <a:pt x="64" y="49"/>
                    <a:pt x="64" y="49"/>
                    <a:pt x="64" y="49"/>
                  </a:cubicBezTo>
                  <a:cubicBezTo>
                    <a:pt x="134" y="2"/>
                    <a:pt x="134" y="2"/>
                    <a:pt x="134" y="2"/>
                  </a:cubicBezTo>
                  <a:cubicBezTo>
                    <a:pt x="137" y="0"/>
                    <a:pt x="141" y="1"/>
                    <a:pt x="143" y="4"/>
                  </a:cubicBezTo>
                  <a:cubicBezTo>
                    <a:pt x="144" y="6"/>
                    <a:pt x="144" y="10"/>
                    <a:pt x="141" y="12"/>
                  </a:cubicBezTo>
                  <a:cubicBezTo>
                    <a:pt x="69" y="60"/>
                    <a:pt x="69" y="60"/>
                    <a:pt x="69" y="60"/>
                  </a:cubicBezTo>
                  <a:cubicBezTo>
                    <a:pt x="68" y="61"/>
                    <a:pt x="67" y="61"/>
                    <a:pt x="66"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ru-RU" sz="2133" b="1" i="0" u="none" strike="noStrike" kern="0" cap="none" spc="0" normalizeH="0" baseline="0" dirty="0">
                <a:ln>
                  <a:noFill/>
                </a:ln>
                <a:solidFill>
                  <a:srgbClr val="000000"/>
                </a:solidFill>
                <a:effectLst/>
                <a:uLnTx/>
                <a:uFillTx/>
                <a:latin typeface="Arial Rounded MT Std" panose="020F0502020102020204" pitchFamily="34" charset="0"/>
                <a:ea typeface="+mn-ea"/>
                <a:cs typeface="+mn-cs"/>
              </a:endParaRPr>
            </a:p>
          </p:txBody>
        </p:sp>
        <p:sp>
          <p:nvSpPr>
            <p:cNvPr id="56" name="Freeform 54"/>
            <p:cNvSpPr>
              <a:spLocks/>
            </p:cNvSpPr>
            <p:nvPr/>
          </p:nvSpPr>
          <p:spPr bwMode="auto">
            <a:xfrm>
              <a:off x="3227" y="1821"/>
              <a:ext cx="172" cy="73"/>
            </a:xfrm>
            <a:custGeom>
              <a:avLst/>
              <a:gdLst>
                <a:gd name="T0" fmla="*/ 66 w 144"/>
                <a:gd name="T1" fmla="*/ 61 h 61"/>
                <a:gd name="T2" fmla="*/ 6 w 144"/>
                <a:gd name="T3" fmla="*/ 61 h 61"/>
                <a:gd name="T4" fmla="*/ 0 w 144"/>
                <a:gd name="T5" fmla="*/ 55 h 61"/>
                <a:gd name="T6" fmla="*/ 6 w 144"/>
                <a:gd name="T7" fmla="*/ 49 h 61"/>
                <a:gd name="T8" fmla="*/ 64 w 144"/>
                <a:gd name="T9" fmla="*/ 49 h 61"/>
                <a:gd name="T10" fmla="*/ 134 w 144"/>
                <a:gd name="T11" fmla="*/ 2 h 61"/>
                <a:gd name="T12" fmla="*/ 143 w 144"/>
                <a:gd name="T13" fmla="*/ 4 h 61"/>
                <a:gd name="T14" fmla="*/ 141 w 144"/>
                <a:gd name="T15" fmla="*/ 12 h 61"/>
                <a:gd name="T16" fmla="*/ 69 w 144"/>
                <a:gd name="T17" fmla="*/ 60 h 61"/>
                <a:gd name="T18" fmla="*/ 66 w 144"/>
                <a:gd name="T1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61">
                  <a:moveTo>
                    <a:pt x="66" y="61"/>
                  </a:moveTo>
                  <a:cubicBezTo>
                    <a:pt x="6" y="61"/>
                    <a:pt x="6" y="61"/>
                    <a:pt x="6" y="61"/>
                  </a:cubicBezTo>
                  <a:cubicBezTo>
                    <a:pt x="2" y="61"/>
                    <a:pt x="0" y="58"/>
                    <a:pt x="0" y="55"/>
                  </a:cubicBezTo>
                  <a:cubicBezTo>
                    <a:pt x="0" y="52"/>
                    <a:pt x="2" y="49"/>
                    <a:pt x="6" y="49"/>
                  </a:cubicBezTo>
                  <a:cubicBezTo>
                    <a:pt x="64" y="49"/>
                    <a:pt x="64" y="49"/>
                    <a:pt x="64" y="49"/>
                  </a:cubicBezTo>
                  <a:cubicBezTo>
                    <a:pt x="134" y="2"/>
                    <a:pt x="134" y="2"/>
                    <a:pt x="134" y="2"/>
                  </a:cubicBezTo>
                  <a:cubicBezTo>
                    <a:pt x="137" y="0"/>
                    <a:pt x="141" y="1"/>
                    <a:pt x="143" y="4"/>
                  </a:cubicBezTo>
                  <a:cubicBezTo>
                    <a:pt x="144" y="6"/>
                    <a:pt x="144" y="10"/>
                    <a:pt x="141" y="12"/>
                  </a:cubicBezTo>
                  <a:cubicBezTo>
                    <a:pt x="69" y="60"/>
                    <a:pt x="69" y="60"/>
                    <a:pt x="69" y="60"/>
                  </a:cubicBezTo>
                  <a:cubicBezTo>
                    <a:pt x="68" y="61"/>
                    <a:pt x="67" y="61"/>
                    <a:pt x="66"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ru-RU" sz="2133" b="1" i="0" u="none" strike="noStrike" kern="0" cap="none" spc="0" normalizeH="0" baseline="0" dirty="0">
                <a:ln>
                  <a:noFill/>
                </a:ln>
                <a:solidFill>
                  <a:srgbClr val="000000"/>
                </a:solidFill>
                <a:effectLst/>
                <a:uLnTx/>
                <a:uFillTx/>
                <a:latin typeface="Arial Rounded MT Std" panose="020F0502020102020204" pitchFamily="34" charset="0"/>
                <a:ea typeface="+mn-ea"/>
                <a:cs typeface="+mn-cs"/>
              </a:endParaRPr>
            </a:p>
          </p:txBody>
        </p:sp>
        <p:sp>
          <p:nvSpPr>
            <p:cNvPr id="57" name="Freeform 55"/>
            <p:cNvSpPr>
              <a:spLocks/>
            </p:cNvSpPr>
            <p:nvPr/>
          </p:nvSpPr>
          <p:spPr bwMode="auto">
            <a:xfrm>
              <a:off x="3227" y="1850"/>
              <a:ext cx="172" cy="72"/>
            </a:xfrm>
            <a:custGeom>
              <a:avLst/>
              <a:gdLst>
                <a:gd name="T0" fmla="*/ 66 w 144"/>
                <a:gd name="T1" fmla="*/ 61 h 61"/>
                <a:gd name="T2" fmla="*/ 6 w 144"/>
                <a:gd name="T3" fmla="*/ 61 h 61"/>
                <a:gd name="T4" fmla="*/ 0 w 144"/>
                <a:gd name="T5" fmla="*/ 55 h 61"/>
                <a:gd name="T6" fmla="*/ 6 w 144"/>
                <a:gd name="T7" fmla="*/ 49 h 61"/>
                <a:gd name="T8" fmla="*/ 64 w 144"/>
                <a:gd name="T9" fmla="*/ 49 h 61"/>
                <a:gd name="T10" fmla="*/ 134 w 144"/>
                <a:gd name="T11" fmla="*/ 2 h 61"/>
                <a:gd name="T12" fmla="*/ 143 w 144"/>
                <a:gd name="T13" fmla="*/ 4 h 61"/>
                <a:gd name="T14" fmla="*/ 141 w 144"/>
                <a:gd name="T15" fmla="*/ 12 h 61"/>
                <a:gd name="T16" fmla="*/ 69 w 144"/>
                <a:gd name="T17" fmla="*/ 60 h 61"/>
                <a:gd name="T18" fmla="*/ 66 w 144"/>
                <a:gd name="T1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61">
                  <a:moveTo>
                    <a:pt x="66" y="61"/>
                  </a:moveTo>
                  <a:cubicBezTo>
                    <a:pt x="6" y="61"/>
                    <a:pt x="6" y="61"/>
                    <a:pt x="6" y="61"/>
                  </a:cubicBezTo>
                  <a:cubicBezTo>
                    <a:pt x="2" y="61"/>
                    <a:pt x="0" y="58"/>
                    <a:pt x="0" y="55"/>
                  </a:cubicBezTo>
                  <a:cubicBezTo>
                    <a:pt x="0" y="52"/>
                    <a:pt x="2" y="49"/>
                    <a:pt x="6" y="49"/>
                  </a:cubicBezTo>
                  <a:cubicBezTo>
                    <a:pt x="64" y="49"/>
                    <a:pt x="64" y="49"/>
                    <a:pt x="64" y="49"/>
                  </a:cubicBezTo>
                  <a:cubicBezTo>
                    <a:pt x="134" y="2"/>
                    <a:pt x="134" y="2"/>
                    <a:pt x="134" y="2"/>
                  </a:cubicBezTo>
                  <a:cubicBezTo>
                    <a:pt x="137" y="0"/>
                    <a:pt x="141" y="1"/>
                    <a:pt x="143" y="4"/>
                  </a:cubicBezTo>
                  <a:cubicBezTo>
                    <a:pt x="144" y="6"/>
                    <a:pt x="144" y="10"/>
                    <a:pt x="141" y="12"/>
                  </a:cubicBezTo>
                  <a:cubicBezTo>
                    <a:pt x="69" y="60"/>
                    <a:pt x="69" y="60"/>
                    <a:pt x="69" y="60"/>
                  </a:cubicBezTo>
                  <a:cubicBezTo>
                    <a:pt x="68" y="61"/>
                    <a:pt x="67" y="61"/>
                    <a:pt x="66"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ru-RU" sz="2133" b="1" i="0" u="none" strike="noStrike" kern="0" cap="none" spc="0" normalizeH="0" baseline="0" dirty="0">
                <a:ln>
                  <a:noFill/>
                </a:ln>
                <a:solidFill>
                  <a:srgbClr val="000000"/>
                </a:solidFill>
                <a:effectLst/>
                <a:uLnTx/>
                <a:uFillTx/>
                <a:latin typeface="Arial Rounded MT Std" panose="020F0502020102020204" pitchFamily="34" charset="0"/>
                <a:ea typeface="+mn-ea"/>
                <a:cs typeface="+mn-cs"/>
              </a:endParaRPr>
            </a:p>
          </p:txBody>
        </p:sp>
        <p:sp>
          <p:nvSpPr>
            <p:cNvPr id="58" name="Freeform 56"/>
            <p:cNvSpPr>
              <a:spLocks/>
            </p:cNvSpPr>
            <p:nvPr/>
          </p:nvSpPr>
          <p:spPr bwMode="auto">
            <a:xfrm>
              <a:off x="3227" y="1878"/>
              <a:ext cx="172" cy="73"/>
            </a:xfrm>
            <a:custGeom>
              <a:avLst/>
              <a:gdLst>
                <a:gd name="T0" fmla="*/ 66 w 144"/>
                <a:gd name="T1" fmla="*/ 61 h 61"/>
                <a:gd name="T2" fmla="*/ 6 w 144"/>
                <a:gd name="T3" fmla="*/ 61 h 61"/>
                <a:gd name="T4" fmla="*/ 0 w 144"/>
                <a:gd name="T5" fmla="*/ 55 h 61"/>
                <a:gd name="T6" fmla="*/ 6 w 144"/>
                <a:gd name="T7" fmla="*/ 49 h 61"/>
                <a:gd name="T8" fmla="*/ 64 w 144"/>
                <a:gd name="T9" fmla="*/ 49 h 61"/>
                <a:gd name="T10" fmla="*/ 134 w 144"/>
                <a:gd name="T11" fmla="*/ 2 h 61"/>
                <a:gd name="T12" fmla="*/ 143 w 144"/>
                <a:gd name="T13" fmla="*/ 4 h 61"/>
                <a:gd name="T14" fmla="*/ 141 w 144"/>
                <a:gd name="T15" fmla="*/ 12 h 61"/>
                <a:gd name="T16" fmla="*/ 69 w 144"/>
                <a:gd name="T17" fmla="*/ 60 h 61"/>
                <a:gd name="T18" fmla="*/ 66 w 144"/>
                <a:gd name="T1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61">
                  <a:moveTo>
                    <a:pt x="66" y="61"/>
                  </a:moveTo>
                  <a:cubicBezTo>
                    <a:pt x="6" y="61"/>
                    <a:pt x="6" y="61"/>
                    <a:pt x="6" y="61"/>
                  </a:cubicBezTo>
                  <a:cubicBezTo>
                    <a:pt x="2" y="61"/>
                    <a:pt x="0" y="58"/>
                    <a:pt x="0" y="55"/>
                  </a:cubicBezTo>
                  <a:cubicBezTo>
                    <a:pt x="0" y="52"/>
                    <a:pt x="2" y="49"/>
                    <a:pt x="6" y="49"/>
                  </a:cubicBezTo>
                  <a:cubicBezTo>
                    <a:pt x="64" y="49"/>
                    <a:pt x="64" y="49"/>
                    <a:pt x="64" y="49"/>
                  </a:cubicBezTo>
                  <a:cubicBezTo>
                    <a:pt x="134" y="2"/>
                    <a:pt x="134" y="2"/>
                    <a:pt x="134" y="2"/>
                  </a:cubicBezTo>
                  <a:cubicBezTo>
                    <a:pt x="137" y="0"/>
                    <a:pt x="141" y="1"/>
                    <a:pt x="143" y="4"/>
                  </a:cubicBezTo>
                  <a:cubicBezTo>
                    <a:pt x="144" y="6"/>
                    <a:pt x="144" y="10"/>
                    <a:pt x="141" y="12"/>
                  </a:cubicBezTo>
                  <a:cubicBezTo>
                    <a:pt x="69" y="60"/>
                    <a:pt x="69" y="60"/>
                    <a:pt x="69" y="60"/>
                  </a:cubicBezTo>
                  <a:cubicBezTo>
                    <a:pt x="68" y="61"/>
                    <a:pt x="67" y="61"/>
                    <a:pt x="66"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ru-RU" sz="2133" b="1" i="0" u="none" strike="noStrike" kern="0" cap="none" spc="0" normalizeH="0" baseline="0" dirty="0">
                <a:ln>
                  <a:noFill/>
                </a:ln>
                <a:solidFill>
                  <a:srgbClr val="000000"/>
                </a:solidFill>
                <a:effectLst/>
                <a:uLnTx/>
                <a:uFillTx/>
                <a:latin typeface="Arial Rounded MT Std" panose="020F0502020102020204" pitchFamily="34" charset="0"/>
                <a:ea typeface="+mn-ea"/>
                <a:cs typeface="+mn-cs"/>
              </a:endParaRPr>
            </a:p>
          </p:txBody>
        </p:sp>
        <p:sp>
          <p:nvSpPr>
            <p:cNvPr id="59" name="Freeform 57"/>
            <p:cNvSpPr>
              <a:spLocks noEditPoints="1"/>
            </p:cNvSpPr>
            <p:nvPr/>
          </p:nvSpPr>
          <p:spPr bwMode="auto">
            <a:xfrm>
              <a:off x="3127" y="1751"/>
              <a:ext cx="200" cy="214"/>
            </a:xfrm>
            <a:custGeom>
              <a:avLst/>
              <a:gdLst>
                <a:gd name="T0" fmla="*/ 90 w 168"/>
                <a:gd name="T1" fmla="*/ 180 h 180"/>
                <a:gd name="T2" fmla="*/ 6 w 168"/>
                <a:gd name="T3" fmla="*/ 180 h 180"/>
                <a:gd name="T4" fmla="*/ 0 w 168"/>
                <a:gd name="T5" fmla="*/ 174 h 180"/>
                <a:gd name="T6" fmla="*/ 0 w 168"/>
                <a:gd name="T7" fmla="*/ 60 h 180"/>
                <a:gd name="T8" fmla="*/ 2 w 168"/>
                <a:gd name="T9" fmla="*/ 55 h 180"/>
                <a:gd name="T10" fmla="*/ 74 w 168"/>
                <a:gd name="T11" fmla="*/ 1 h 180"/>
                <a:gd name="T12" fmla="*/ 78 w 168"/>
                <a:gd name="T13" fmla="*/ 0 h 180"/>
                <a:gd name="T14" fmla="*/ 162 w 168"/>
                <a:gd name="T15" fmla="*/ 0 h 180"/>
                <a:gd name="T16" fmla="*/ 167 w 168"/>
                <a:gd name="T17" fmla="*/ 4 h 180"/>
                <a:gd name="T18" fmla="*/ 165 w 168"/>
                <a:gd name="T19" fmla="*/ 11 h 180"/>
                <a:gd name="T20" fmla="*/ 96 w 168"/>
                <a:gd name="T21" fmla="*/ 63 h 180"/>
                <a:gd name="T22" fmla="*/ 96 w 168"/>
                <a:gd name="T23" fmla="*/ 174 h 180"/>
                <a:gd name="T24" fmla="*/ 90 w 168"/>
                <a:gd name="T25" fmla="*/ 180 h 180"/>
                <a:gd name="T26" fmla="*/ 12 w 168"/>
                <a:gd name="T27" fmla="*/ 168 h 180"/>
                <a:gd name="T28" fmla="*/ 84 w 168"/>
                <a:gd name="T29" fmla="*/ 168 h 180"/>
                <a:gd name="T30" fmla="*/ 84 w 168"/>
                <a:gd name="T31" fmla="*/ 60 h 180"/>
                <a:gd name="T32" fmla="*/ 86 w 168"/>
                <a:gd name="T33" fmla="*/ 55 h 180"/>
                <a:gd name="T34" fmla="*/ 144 w 168"/>
                <a:gd name="T35" fmla="*/ 12 h 180"/>
                <a:gd name="T36" fmla="*/ 80 w 168"/>
                <a:gd name="T37" fmla="*/ 12 h 180"/>
                <a:gd name="T38" fmla="*/ 12 w 168"/>
                <a:gd name="T39" fmla="*/ 63 h 180"/>
                <a:gd name="T40" fmla="*/ 12 w 168"/>
                <a:gd name="T41" fmla="*/ 16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8" h="180">
                  <a:moveTo>
                    <a:pt x="90" y="180"/>
                  </a:moveTo>
                  <a:cubicBezTo>
                    <a:pt x="6" y="180"/>
                    <a:pt x="6" y="180"/>
                    <a:pt x="6" y="180"/>
                  </a:cubicBezTo>
                  <a:cubicBezTo>
                    <a:pt x="2" y="180"/>
                    <a:pt x="0" y="177"/>
                    <a:pt x="0" y="174"/>
                  </a:cubicBezTo>
                  <a:cubicBezTo>
                    <a:pt x="0" y="60"/>
                    <a:pt x="0" y="60"/>
                    <a:pt x="0" y="60"/>
                  </a:cubicBezTo>
                  <a:cubicBezTo>
                    <a:pt x="0" y="58"/>
                    <a:pt x="1" y="56"/>
                    <a:pt x="2" y="55"/>
                  </a:cubicBezTo>
                  <a:cubicBezTo>
                    <a:pt x="74" y="1"/>
                    <a:pt x="74" y="1"/>
                    <a:pt x="74" y="1"/>
                  </a:cubicBezTo>
                  <a:cubicBezTo>
                    <a:pt x="75" y="0"/>
                    <a:pt x="76" y="0"/>
                    <a:pt x="78" y="0"/>
                  </a:cubicBezTo>
                  <a:cubicBezTo>
                    <a:pt x="162" y="0"/>
                    <a:pt x="162" y="0"/>
                    <a:pt x="162" y="0"/>
                  </a:cubicBezTo>
                  <a:cubicBezTo>
                    <a:pt x="164" y="0"/>
                    <a:pt x="167" y="2"/>
                    <a:pt x="167" y="4"/>
                  </a:cubicBezTo>
                  <a:cubicBezTo>
                    <a:pt x="168" y="7"/>
                    <a:pt x="167" y="9"/>
                    <a:pt x="165" y="11"/>
                  </a:cubicBezTo>
                  <a:cubicBezTo>
                    <a:pt x="96" y="63"/>
                    <a:pt x="96" y="63"/>
                    <a:pt x="96" y="63"/>
                  </a:cubicBezTo>
                  <a:cubicBezTo>
                    <a:pt x="96" y="174"/>
                    <a:pt x="96" y="174"/>
                    <a:pt x="96" y="174"/>
                  </a:cubicBezTo>
                  <a:cubicBezTo>
                    <a:pt x="96" y="177"/>
                    <a:pt x="93" y="180"/>
                    <a:pt x="90" y="180"/>
                  </a:cubicBezTo>
                  <a:close/>
                  <a:moveTo>
                    <a:pt x="12" y="168"/>
                  </a:moveTo>
                  <a:cubicBezTo>
                    <a:pt x="84" y="168"/>
                    <a:pt x="84" y="168"/>
                    <a:pt x="84" y="168"/>
                  </a:cubicBezTo>
                  <a:cubicBezTo>
                    <a:pt x="84" y="60"/>
                    <a:pt x="84" y="60"/>
                    <a:pt x="84" y="60"/>
                  </a:cubicBezTo>
                  <a:cubicBezTo>
                    <a:pt x="84" y="58"/>
                    <a:pt x="85" y="56"/>
                    <a:pt x="86" y="55"/>
                  </a:cubicBezTo>
                  <a:cubicBezTo>
                    <a:pt x="144" y="12"/>
                    <a:pt x="144" y="12"/>
                    <a:pt x="144" y="12"/>
                  </a:cubicBezTo>
                  <a:cubicBezTo>
                    <a:pt x="80" y="12"/>
                    <a:pt x="80" y="12"/>
                    <a:pt x="80" y="12"/>
                  </a:cubicBezTo>
                  <a:cubicBezTo>
                    <a:pt x="12" y="63"/>
                    <a:pt x="12" y="63"/>
                    <a:pt x="12" y="63"/>
                  </a:cubicBezTo>
                  <a:lnTo>
                    <a:pt x="12"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ru-RU" sz="2133" b="1" i="0" u="none" strike="noStrike" kern="0" cap="none" spc="0" normalizeH="0" baseline="0" dirty="0">
                <a:ln>
                  <a:noFill/>
                </a:ln>
                <a:solidFill>
                  <a:srgbClr val="000000"/>
                </a:solidFill>
                <a:effectLst/>
                <a:uLnTx/>
                <a:uFillTx/>
                <a:latin typeface="Arial Rounded MT Std" panose="020F0502020102020204" pitchFamily="34" charset="0"/>
                <a:ea typeface="+mn-ea"/>
                <a:cs typeface="+mn-cs"/>
              </a:endParaRPr>
            </a:p>
          </p:txBody>
        </p:sp>
        <p:sp>
          <p:nvSpPr>
            <p:cNvPr id="60" name="Freeform 58"/>
            <p:cNvSpPr>
              <a:spLocks/>
            </p:cNvSpPr>
            <p:nvPr/>
          </p:nvSpPr>
          <p:spPr bwMode="auto">
            <a:xfrm>
              <a:off x="3055" y="1851"/>
              <a:ext cx="86" cy="14"/>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2" y="12"/>
                    <a:pt x="0" y="9"/>
                    <a:pt x="0" y="6"/>
                  </a:cubicBezTo>
                  <a:cubicBezTo>
                    <a:pt x="0" y="3"/>
                    <a:pt x="2" y="0"/>
                    <a:pt x="6" y="0"/>
                  </a:cubicBezTo>
                  <a:cubicBezTo>
                    <a:pt x="66" y="0"/>
                    <a:pt x="66" y="0"/>
                    <a:pt x="66" y="0"/>
                  </a:cubicBezTo>
                  <a:cubicBezTo>
                    <a:pt x="69" y="0"/>
                    <a:pt x="72" y="3"/>
                    <a:pt x="72" y="6"/>
                  </a:cubicBezTo>
                  <a:cubicBezTo>
                    <a:pt x="72" y="9"/>
                    <a:pt x="69"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ru-RU" sz="2133" b="1" i="0" u="none" strike="noStrike" kern="0" cap="none" spc="0" normalizeH="0" baseline="0" dirty="0">
                <a:ln>
                  <a:noFill/>
                </a:ln>
                <a:solidFill>
                  <a:srgbClr val="000000"/>
                </a:solidFill>
                <a:effectLst/>
                <a:uLnTx/>
                <a:uFillTx/>
                <a:latin typeface="Arial Rounded MT Std" panose="020F0502020102020204" pitchFamily="34" charset="0"/>
                <a:ea typeface="+mn-ea"/>
                <a:cs typeface="+mn-cs"/>
              </a:endParaRPr>
            </a:p>
          </p:txBody>
        </p:sp>
        <p:sp>
          <p:nvSpPr>
            <p:cNvPr id="61" name="Freeform 59"/>
            <p:cNvSpPr>
              <a:spLocks/>
            </p:cNvSpPr>
            <p:nvPr/>
          </p:nvSpPr>
          <p:spPr bwMode="auto">
            <a:xfrm>
              <a:off x="3055" y="1880"/>
              <a:ext cx="86" cy="14"/>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2" y="12"/>
                    <a:pt x="0" y="9"/>
                    <a:pt x="0" y="6"/>
                  </a:cubicBezTo>
                  <a:cubicBezTo>
                    <a:pt x="0" y="3"/>
                    <a:pt x="2" y="0"/>
                    <a:pt x="6" y="0"/>
                  </a:cubicBezTo>
                  <a:cubicBezTo>
                    <a:pt x="66" y="0"/>
                    <a:pt x="66" y="0"/>
                    <a:pt x="66" y="0"/>
                  </a:cubicBezTo>
                  <a:cubicBezTo>
                    <a:pt x="69" y="0"/>
                    <a:pt x="72" y="3"/>
                    <a:pt x="72" y="6"/>
                  </a:cubicBezTo>
                  <a:cubicBezTo>
                    <a:pt x="72" y="9"/>
                    <a:pt x="69"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ru-RU" sz="2133" b="1" i="0" u="none" strike="noStrike" kern="0" cap="none" spc="0" normalizeH="0" baseline="0" dirty="0">
                <a:ln>
                  <a:noFill/>
                </a:ln>
                <a:solidFill>
                  <a:srgbClr val="000000"/>
                </a:solidFill>
                <a:effectLst/>
                <a:uLnTx/>
                <a:uFillTx/>
                <a:latin typeface="Arial Rounded MT Std" panose="020F0502020102020204" pitchFamily="34" charset="0"/>
                <a:ea typeface="+mn-ea"/>
                <a:cs typeface="+mn-cs"/>
              </a:endParaRPr>
            </a:p>
          </p:txBody>
        </p:sp>
        <p:sp>
          <p:nvSpPr>
            <p:cNvPr id="62" name="Freeform 60"/>
            <p:cNvSpPr>
              <a:spLocks/>
            </p:cNvSpPr>
            <p:nvPr/>
          </p:nvSpPr>
          <p:spPr bwMode="auto">
            <a:xfrm>
              <a:off x="3055" y="1908"/>
              <a:ext cx="86" cy="14"/>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2" y="12"/>
                    <a:pt x="0" y="9"/>
                    <a:pt x="0" y="6"/>
                  </a:cubicBezTo>
                  <a:cubicBezTo>
                    <a:pt x="0" y="3"/>
                    <a:pt x="2" y="0"/>
                    <a:pt x="6" y="0"/>
                  </a:cubicBezTo>
                  <a:cubicBezTo>
                    <a:pt x="66" y="0"/>
                    <a:pt x="66" y="0"/>
                    <a:pt x="66" y="0"/>
                  </a:cubicBezTo>
                  <a:cubicBezTo>
                    <a:pt x="69" y="0"/>
                    <a:pt x="72" y="3"/>
                    <a:pt x="72" y="6"/>
                  </a:cubicBezTo>
                  <a:cubicBezTo>
                    <a:pt x="72" y="9"/>
                    <a:pt x="69"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ru-RU" sz="2133" b="1" i="0" u="none" strike="noStrike" kern="0" cap="none" spc="0" normalizeH="0" baseline="0" dirty="0">
                <a:ln>
                  <a:noFill/>
                </a:ln>
                <a:solidFill>
                  <a:srgbClr val="000000"/>
                </a:solidFill>
                <a:effectLst/>
                <a:uLnTx/>
                <a:uFillTx/>
                <a:latin typeface="Arial Rounded MT Std" panose="020F0502020102020204" pitchFamily="34" charset="0"/>
                <a:ea typeface="+mn-ea"/>
                <a:cs typeface="+mn-cs"/>
              </a:endParaRPr>
            </a:p>
          </p:txBody>
        </p:sp>
        <p:sp>
          <p:nvSpPr>
            <p:cNvPr id="63" name="Freeform 61"/>
            <p:cNvSpPr>
              <a:spLocks/>
            </p:cNvSpPr>
            <p:nvPr/>
          </p:nvSpPr>
          <p:spPr bwMode="auto">
            <a:xfrm>
              <a:off x="3055" y="1937"/>
              <a:ext cx="86" cy="14"/>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2" y="12"/>
                    <a:pt x="0" y="9"/>
                    <a:pt x="0" y="6"/>
                  </a:cubicBezTo>
                  <a:cubicBezTo>
                    <a:pt x="0" y="3"/>
                    <a:pt x="2" y="0"/>
                    <a:pt x="6" y="0"/>
                  </a:cubicBezTo>
                  <a:cubicBezTo>
                    <a:pt x="66" y="0"/>
                    <a:pt x="66" y="0"/>
                    <a:pt x="66" y="0"/>
                  </a:cubicBezTo>
                  <a:cubicBezTo>
                    <a:pt x="69" y="0"/>
                    <a:pt x="72" y="3"/>
                    <a:pt x="72" y="6"/>
                  </a:cubicBezTo>
                  <a:cubicBezTo>
                    <a:pt x="72" y="9"/>
                    <a:pt x="69"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ru-RU" sz="2133" b="1" i="0" u="none" strike="noStrike" kern="0" cap="none" spc="0" normalizeH="0" baseline="0" dirty="0">
                <a:ln>
                  <a:noFill/>
                </a:ln>
                <a:solidFill>
                  <a:srgbClr val="000000"/>
                </a:solidFill>
                <a:effectLst/>
                <a:uLnTx/>
                <a:uFillTx/>
                <a:latin typeface="Arial Rounded MT Std" panose="020F0502020102020204" pitchFamily="34" charset="0"/>
                <a:ea typeface="+mn-ea"/>
                <a:cs typeface="+mn-cs"/>
              </a:endParaRPr>
            </a:p>
          </p:txBody>
        </p:sp>
        <p:sp>
          <p:nvSpPr>
            <p:cNvPr id="64" name="Freeform 62"/>
            <p:cNvSpPr>
              <a:spLocks/>
            </p:cNvSpPr>
            <p:nvPr/>
          </p:nvSpPr>
          <p:spPr bwMode="auto">
            <a:xfrm>
              <a:off x="3234" y="1765"/>
              <a:ext cx="165" cy="72"/>
            </a:xfrm>
            <a:custGeom>
              <a:avLst/>
              <a:gdLst>
                <a:gd name="T0" fmla="*/ 60 w 138"/>
                <a:gd name="T1" fmla="*/ 60 h 60"/>
                <a:gd name="T2" fmla="*/ 0 w 138"/>
                <a:gd name="T3" fmla="*/ 60 h 60"/>
                <a:gd name="T4" fmla="*/ 0 w 138"/>
                <a:gd name="T5" fmla="*/ 48 h 60"/>
                <a:gd name="T6" fmla="*/ 58 w 138"/>
                <a:gd name="T7" fmla="*/ 48 h 60"/>
                <a:gd name="T8" fmla="*/ 112 w 138"/>
                <a:gd name="T9" fmla="*/ 12 h 60"/>
                <a:gd name="T10" fmla="*/ 54 w 138"/>
                <a:gd name="T11" fmla="*/ 12 h 60"/>
                <a:gd name="T12" fmla="*/ 54 w 138"/>
                <a:gd name="T13" fmla="*/ 0 h 60"/>
                <a:gd name="T14" fmla="*/ 132 w 138"/>
                <a:gd name="T15" fmla="*/ 0 h 60"/>
                <a:gd name="T16" fmla="*/ 137 w 138"/>
                <a:gd name="T17" fmla="*/ 4 h 60"/>
                <a:gd name="T18" fmla="*/ 135 w 138"/>
                <a:gd name="T19" fmla="*/ 11 h 60"/>
                <a:gd name="T20" fmla="*/ 63 w 138"/>
                <a:gd name="T21" fmla="*/ 59 h 60"/>
                <a:gd name="T22" fmla="*/ 60 w 138"/>
                <a:gd name="T2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60">
                  <a:moveTo>
                    <a:pt x="60" y="60"/>
                  </a:moveTo>
                  <a:cubicBezTo>
                    <a:pt x="0" y="60"/>
                    <a:pt x="0" y="60"/>
                    <a:pt x="0" y="60"/>
                  </a:cubicBezTo>
                  <a:cubicBezTo>
                    <a:pt x="0" y="48"/>
                    <a:pt x="0" y="48"/>
                    <a:pt x="0" y="48"/>
                  </a:cubicBezTo>
                  <a:cubicBezTo>
                    <a:pt x="58" y="48"/>
                    <a:pt x="58" y="48"/>
                    <a:pt x="58" y="48"/>
                  </a:cubicBezTo>
                  <a:cubicBezTo>
                    <a:pt x="112" y="12"/>
                    <a:pt x="112" y="12"/>
                    <a:pt x="112" y="12"/>
                  </a:cubicBezTo>
                  <a:cubicBezTo>
                    <a:pt x="54" y="12"/>
                    <a:pt x="54" y="12"/>
                    <a:pt x="54" y="12"/>
                  </a:cubicBezTo>
                  <a:cubicBezTo>
                    <a:pt x="54" y="0"/>
                    <a:pt x="54" y="0"/>
                    <a:pt x="54" y="0"/>
                  </a:cubicBezTo>
                  <a:cubicBezTo>
                    <a:pt x="132" y="0"/>
                    <a:pt x="132" y="0"/>
                    <a:pt x="132" y="0"/>
                  </a:cubicBezTo>
                  <a:cubicBezTo>
                    <a:pt x="134" y="0"/>
                    <a:pt x="137" y="2"/>
                    <a:pt x="137" y="4"/>
                  </a:cubicBezTo>
                  <a:cubicBezTo>
                    <a:pt x="138" y="7"/>
                    <a:pt x="137" y="10"/>
                    <a:pt x="135" y="11"/>
                  </a:cubicBezTo>
                  <a:cubicBezTo>
                    <a:pt x="63" y="59"/>
                    <a:pt x="63" y="59"/>
                    <a:pt x="63" y="59"/>
                  </a:cubicBezTo>
                  <a:cubicBezTo>
                    <a:pt x="62" y="60"/>
                    <a:pt x="61" y="60"/>
                    <a:pt x="60"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ru-RU" sz="2133" b="1" i="0" u="none" strike="noStrike" kern="0" cap="none" spc="0" normalizeH="0" baseline="0" dirty="0">
                <a:ln>
                  <a:noFill/>
                </a:ln>
                <a:solidFill>
                  <a:srgbClr val="000000"/>
                </a:solidFill>
                <a:effectLst/>
                <a:uLnTx/>
                <a:uFillTx/>
                <a:latin typeface="Arial Rounded MT Std" panose="020F0502020102020204" pitchFamily="34" charset="0"/>
                <a:ea typeface="+mn-ea"/>
                <a:cs typeface="+mn-cs"/>
              </a:endParaRPr>
            </a:p>
          </p:txBody>
        </p:sp>
        <p:sp>
          <p:nvSpPr>
            <p:cNvPr id="65" name="Freeform 63"/>
            <p:cNvSpPr>
              <a:spLocks/>
            </p:cNvSpPr>
            <p:nvPr/>
          </p:nvSpPr>
          <p:spPr bwMode="auto">
            <a:xfrm>
              <a:off x="3054" y="1765"/>
              <a:ext cx="144" cy="72"/>
            </a:xfrm>
            <a:custGeom>
              <a:avLst/>
              <a:gdLst>
                <a:gd name="T0" fmla="*/ 67 w 121"/>
                <a:gd name="T1" fmla="*/ 60 h 60"/>
                <a:gd name="T2" fmla="*/ 7 w 121"/>
                <a:gd name="T3" fmla="*/ 60 h 60"/>
                <a:gd name="T4" fmla="*/ 1 w 121"/>
                <a:gd name="T5" fmla="*/ 56 h 60"/>
                <a:gd name="T6" fmla="*/ 3 w 121"/>
                <a:gd name="T7" fmla="*/ 49 h 60"/>
                <a:gd name="T8" fmla="*/ 75 w 121"/>
                <a:gd name="T9" fmla="*/ 1 h 60"/>
                <a:gd name="T10" fmla="*/ 79 w 121"/>
                <a:gd name="T11" fmla="*/ 0 h 60"/>
                <a:gd name="T12" fmla="*/ 121 w 121"/>
                <a:gd name="T13" fmla="*/ 0 h 60"/>
                <a:gd name="T14" fmla="*/ 121 w 121"/>
                <a:gd name="T15" fmla="*/ 12 h 60"/>
                <a:gd name="T16" fmla="*/ 80 w 121"/>
                <a:gd name="T17" fmla="*/ 12 h 60"/>
                <a:gd name="T18" fmla="*/ 26 w 121"/>
                <a:gd name="T19" fmla="*/ 48 h 60"/>
                <a:gd name="T20" fmla="*/ 67 w 121"/>
                <a:gd name="T21" fmla="*/ 48 h 60"/>
                <a:gd name="T22" fmla="*/ 67 w 121"/>
                <a:gd name="T2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60">
                  <a:moveTo>
                    <a:pt x="67" y="60"/>
                  </a:moveTo>
                  <a:cubicBezTo>
                    <a:pt x="7" y="60"/>
                    <a:pt x="7" y="60"/>
                    <a:pt x="7" y="60"/>
                  </a:cubicBezTo>
                  <a:cubicBezTo>
                    <a:pt x="4" y="60"/>
                    <a:pt x="2" y="58"/>
                    <a:pt x="1" y="56"/>
                  </a:cubicBezTo>
                  <a:cubicBezTo>
                    <a:pt x="0" y="53"/>
                    <a:pt x="1" y="51"/>
                    <a:pt x="3" y="49"/>
                  </a:cubicBezTo>
                  <a:cubicBezTo>
                    <a:pt x="75" y="1"/>
                    <a:pt x="75" y="1"/>
                    <a:pt x="75" y="1"/>
                  </a:cubicBezTo>
                  <a:cubicBezTo>
                    <a:pt x="76" y="0"/>
                    <a:pt x="77" y="0"/>
                    <a:pt x="79" y="0"/>
                  </a:cubicBezTo>
                  <a:cubicBezTo>
                    <a:pt x="121" y="0"/>
                    <a:pt x="121" y="0"/>
                    <a:pt x="121" y="0"/>
                  </a:cubicBezTo>
                  <a:cubicBezTo>
                    <a:pt x="121" y="12"/>
                    <a:pt x="121" y="12"/>
                    <a:pt x="121" y="12"/>
                  </a:cubicBezTo>
                  <a:cubicBezTo>
                    <a:pt x="80" y="12"/>
                    <a:pt x="80" y="12"/>
                    <a:pt x="80" y="12"/>
                  </a:cubicBezTo>
                  <a:cubicBezTo>
                    <a:pt x="26" y="48"/>
                    <a:pt x="26" y="48"/>
                    <a:pt x="26" y="48"/>
                  </a:cubicBezTo>
                  <a:cubicBezTo>
                    <a:pt x="67" y="48"/>
                    <a:pt x="67" y="48"/>
                    <a:pt x="67" y="48"/>
                  </a:cubicBezTo>
                  <a:lnTo>
                    <a:pt x="67"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ru-RU" sz="2133" b="1" i="0" u="none" strike="noStrike" kern="0" cap="none" spc="0" normalizeH="0" baseline="0" dirty="0">
                <a:ln>
                  <a:noFill/>
                </a:ln>
                <a:solidFill>
                  <a:srgbClr val="000000"/>
                </a:solidFill>
                <a:effectLst/>
                <a:uLnTx/>
                <a:uFillTx/>
                <a:latin typeface="Arial Rounded MT Std" panose="020F0502020102020204" pitchFamily="34" charset="0"/>
                <a:ea typeface="+mn-ea"/>
                <a:cs typeface="+mn-cs"/>
              </a:endParaRPr>
            </a:p>
          </p:txBody>
        </p:sp>
        <p:sp>
          <p:nvSpPr>
            <p:cNvPr id="66" name="Freeform 64"/>
            <p:cNvSpPr>
              <a:spLocks/>
            </p:cNvSpPr>
            <p:nvPr/>
          </p:nvSpPr>
          <p:spPr bwMode="auto">
            <a:xfrm>
              <a:off x="3177" y="1915"/>
              <a:ext cx="14" cy="29"/>
            </a:xfrm>
            <a:custGeom>
              <a:avLst/>
              <a:gdLst>
                <a:gd name="T0" fmla="*/ 6 w 12"/>
                <a:gd name="T1" fmla="*/ 24 h 24"/>
                <a:gd name="T2" fmla="*/ 0 w 12"/>
                <a:gd name="T3" fmla="*/ 18 h 24"/>
                <a:gd name="T4" fmla="*/ 0 w 12"/>
                <a:gd name="T5" fmla="*/ 6 h 24"/>
                <a:gd name="T6" fmla="*/ 6 w 12"/>
                <a:gd name="T7" fmla="*/ 0 h 24"/>
                <a:gd name="T8" fmla="*/ 12 w 12"/>
                <a:gd name="T9" fmla="*/ 6 h 24"/>
                <a:gd name="T10" fmla="*/ 12 w 12"/>
                <a:gd name="T11" fmla="*/ 18 h 24"/>
                <a:gd name="T12" fmla="*/ 6 w 12"/>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6" y="24"/>
                  </a:moveTo>
                  <a:cubicBezTo>
                    <a:pt x="2" y="24"/>
                    <a:pt x="0" y="21"/>
                    <a:pt x="0" y="18"/>
                  </a:cubicBezTo>
                  <a:cubicBezTo>
                    <a:pt x="0" y="6"/>
                    <a:pt x="0" y="6"/>
                    <a:pt x="0" y="6"/>
                  </a:cubicBezTo>
                  <a:cubicBezTo>
                    <a:pt x="0" y="3"/>
                    <a:pt x="2" y="0"/>
                    <a:pt x="6" y="0"/>
                  </a:cubicBezTo>
                  <a:cubicBezTo>
                    <a:pt x="9" y="0"/>
                    <a:pt x="12" y="3"/>
                    <a:pt x="12" y="6"/>
                  </a:cubicBezTo>
                  <a:cubicBezTo>
                    <a:pt x="12" y="18"/>
                    <a:pt x="12" y="18"/>
                    <a:pt x="12" y="18"/>
                  </a:cubicBezTo>
                  <a:cubicBezTo>
                    <a:pt x="12" y="21"/>
                    <a:pt x="9" y="24"/>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ru-RU" sz="2133" b="1" i="0" u="none" strike="noStrike" kern="0" cap="none" spc="0" normalizeH="0" baseline="0" dirty="0">
                <a:ln>
                  <a:noFill/>
                </a:ln>
                <a:solidFill>
                  <a:srgbClr val="000000"/>
                </a:solidFill>
                <a:effectLst/>
                <a:uLnTx/>
                <a:uFillTx/>
                <a:latin typeface="Arial Rounded MT Std" panose="020F0502020102020204" pitchFamily="34" charset="0"/>
                <a:ea typeface="+mn-ea"/>
                <a:cs typeface="+mn-cs"/>
              </a:endParaRPr>
            </a:p>
          </p:txBody>
        </p:sp>
        <p:sp>
          <p:nvSpPr>
            <p:cNvPr id="67" name="Freeform 65"/>
            <p:cNvSpPr>
              <a:spLocks/>
            </p:cNvSpPr>
            <p:nvPr/>
          </p:nvSpPr>
          <p:spPr bwMode="auto">
            <a:xfrm>
              <a:off x="3177" y="1815"/>
              <a:ext cx="14" cy="29"/>
            </a:xfrm>
            <a:custGeom>
              <a:avLst/>
              <a:gdLst>
                <a:gd name="T0" fmla="*/ 6 w 12"/>
                <a:gd name="T1" fmla="*/ 24 h 24"/>
                <a:gd name="T2" fmla="*/ 0 w 12"/>
                <a:gd name="T3" fmla="*/ 18 h 24"/>
                <a:gd name="T4" fmla="*/ 0 w 12"/>
                <a:gd name="T5" fmla="*/ 6 h 24"/>
                <a:gd name="T6" fmla="*/ 6 w 12"/>
                <a:gd name="T7" fmla="*/ 0 h 24"/>
                <a:gd name="T8" fmla="*/ 12 w 12"/>
                <a:gd name="T9" fmla="*/ 6 h 24"/>
                <a:gd name="T10" fmla="*/ 12 w 12"/>
                <a:gd name="T11" fmla="*/ 18 h 24"/>
                <a:gd name="T12" fmla="*/ 6 w 12"/>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6" y="24"/>
                  </a:moveTo>
                  <a:cubicBezTo>
                    <a:pt x="2" y="24"/>
                    <a:pt x="0" y="21"/>
                    <a:pt x="0" y="18"/>
                  </a:cubicBezTo>
                  <a:cubicBezTo>
                    <a:pt x="0" y="6"/>
                    <a:pt x="0" y="6"/>
                    <a:pt x="0" y="6"/>
                  </a:cubicBezTo>
                  <a:cubicBezTo>
                    <a:pt x="0" y="3"/>
                    <a:pt x="2" y="0"/>
                    <a:pt x="6" y="0"/>
                  </a:cubicBezTo>
                  <a:cubicBezTo>
                    <a:pt x="9" y="0"/>
                    <a:pt x="12" y="3"/>
                    <a:pt x="12" y="6"/>
                  </a:cubicBezTo>
                  <a:cubicBezTo>
                    <a:pt x="12" y="18"/>
                    <a:pt x="12" y="18"/>
                    <a:pt x="12" y="18"/>
                  </a:cubicBezTo>
                  <a:cubicBezTo>
                    <a:pt x="12" y="21"/>
                    <a:pt x="9" y="24"/>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ru-RU" sz="2133" b="1" i="0" u="none" strike="noStrike" kern="0" cap="none" spc="0" normalizeH="0" baseline="0" dirty="0">
                <a:ln>
                  <a:noFill/>
                </a:ln>
                <a:solidFill>
                  <a:srgbClr val="000000"/>
                </a:solidFill>
                <a:effectLst/>
                <a:uLnTx/>
                <a:uFillTx/>
                <a:latin typeface="Arial Rounded MT Std" panose="020F0502020102020204" pitchFamily="34" charset="0"/>
                <a:ea typeface="+mn-ea"/>
                <a:cs typeface="+mn-cs"/>
              </a:endParaRPr>
            </a:p>
          </p:txBody>
        </p:sp>
        <p:sp>
          <p:nvSpPr>
            <p:cNvPr id="68" name="Freeform 66"/>
            <p:cNvSpPr>
              <a:spLocks/>
            </p:cNvSpPr>
            <p:nvPr/>
          </p:nvSpPr>
          <p:spPr bwMode="auto">
            <a:xfrm>
              <a:off x="3155" y="1830"/>
              <a:ext cx="58" cy="100"/>
            </a:xfrm>
            <a:custGeom>
              <a:avLst/>
              <a:gdLst>
                <a:gd name="T0" fmla="*/ 24 w 48"/>
                <a:gd name="T1" fmla="*/ 84 h 84"/>
                <a:gd name="T2" fmla="*/ 0 w 48"/>
                <a:gd name="T3" fmla="*/ 60 h 84"/>
                <a:gd name="T4" fmla="*/ 6 w 48"/>
                <a:gd name="T5" fmla="*/ 54 h 84"/>
                <a:gd name="T6" fmla="*/ 12 w 48"/>
                <a:gd name="T7" fmla="*/ 60 h 84"/>
                <a:gd name="T8" fmla="*/ 24 w 48"/>
                <a:gd name="T9" fmla="*/ 72 h 84"/>
                <a:gd name="T10" fmla="*/ 36 w 48"/>
                <a:gd name="T11" fmla="*/ 60 h 84"/>
                <a:gd name="T12" fmla="*/ 24 w 48"/>
                <a:gd name="T13" fmla="*/ 48 h 84"/>
                <a:gd name="T14" fmla="*/ 0 w 48"/>
                <a:gd name="T15" fmla="*/ 24 h 84"/>
                <a:gd name="T16" fmla="*/ 24 w 48"/>
                <a:gd name="T17" fmla="*/ 0 h 84"/>
                <a:gd name="T18" fmla="*/ 48 w 48"/>
                <a:gd name="T19" fmla="*/ 24 h 84"/>
                <a:gd name="T20" fmla="*/ 42 w 48"/>
                <a:gd name="T21" fmla="*/ 30 h 84"/>
                <a:gd name="T22" fmla="*/ 36 w 48"/>
                <a:gd name="T23" fmla="*/ 24 h 84"/>
                <a:gd name="T24" fmla="*/ 24 w 48"/>
                <a:gd name="T25" fmla="*/ 12 h 84"/>
                <a:gd name="T26" fmla="*/ 12 w 48"/>
                <a:gd name="T27" fmla="*/ 24 h 84"/>
                <a:gd name="T28" fmla="*/ 24 w 48"/>
                <a:gd name="T29" fmla="*/ 36 h 84"/>
                <a:gd name="T30" fmla="*/ 48 w 48"/>
                <a:gd name="T31" fmla="*/ 60 h 84"/>
                <a:gd name="T32" fmla="*/ 24 w 48"/>
                <a:gd name="T3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84">
                  <a:moveTo>
                    <a:pt x="24" y="84"/>
                  </a:moveTo>
                  <a:cubicBezTo>
                    <a:pt x="10" y="84"/>
                    <a:pt x="0" y="73"/>
                    <a:pt x="0" y="60"/>
                  </a:cubicBezTo>
                  <a:cubicBezTo>
                    <a:pt x="0" y="57"/>
                    <a:pt x="2" y="54"/>
                    <a:pt x="6" y="54"/>
                  </a:cubicBezTo>
                  <a:cubicBezTo>
                    <a:pt x="9" y="54"/>
                    <a:pt x="12" y="57"/>
                    <a:pt x="12" y="60"/>
                  </a:cubicBezTo>
                  <a:cubicBezTo>
                    <a:pt x="12" y="67"/>
                    <a:pt x="17" y="72"/>
                    <a:pt x="24" y="72"/>
                  </a:cubicBezTo>
                  <a:cubicBezTo>
                    <a:pt x="30" y="72"/>
                    <a:pt x="36" y="67"/>
                    <a:pt x="36" y="60"/>
                  </a:cubicBezTo>
                  <a:cubicBezTo>
                    <a:pt x="36" y="53"/>
                    <a:pt x="30" y="48"/>
                    <a:pt x="24" y="48"/>
                  </a:cubicBezTo>
                  <a:cubicBezTo>
                    <a:pt x="10" y="48"/>
                    <a:pt x="0" y="37"/>
                    <a:pt x="0" y="24"/>
                  </a:cubicBezTo>
                  <a:cubicBezTo>
                    <a:pt x="0" y="11"/>
                    <a:pt x="10" y="0"/>
                    <a:pt x="24" y="0"/>
                  </a:cubicBezTo>
                  <a:cubicBezTo>
                    <a:pt x="37" y="0"/>
                    <a:pt x="48" y="11"/>
                    <a:pt x="48" y="24"/>
                  </a:cubicBezTo>
                  <a:cubicBezTo>
                    <a:pt x="48" y="27"/>
                    <a:pt x="45" y="30"/>
                    <a:pt x="42" y="30"/>
                  </a:cubicBezTo>
                  <a:cubicBezTo>
                    <a:pt x="38" y="30"/>
                    <a:pt x="36" y="27"/>
                    <a:pt x="36" y="24"/>
                  </a:cubicBezTo>
                  <a:cubicBezTo>
                    <a:pt x="36" y="17"/>
                    <a:pt x="30" y="12"/>
                    <a:pt x="24" y="12"/>
                  </a:cubicBezTo>
                  <a:cubicBezTo>
                    <a:pt x="17" y="12"/>
                    <a:pt x="12" y="17"/>
                    <a:pt x="12" y="24"/>
                  </a:cubicBezTo>
                  <a:cubicBezTo>
                    <a:pt x="12" y="31"/>
                    <a:pt x="17" y="36"/>
                    <a:pt x="24" y="36"/>
                  </a:cubicBezTo>
                  <a:cubicBezTo>
                    <a:pt x="37" y="36"/>
                    <a:pt x="48" y="47"/>
                    <a:pt x="48" y="60"/>
                  </a:cubicBezTo>
                  <a:cubicBezTo>
                    <a:pt x="48" y="73"/>
                    <a:pt x="37" y="84"/>
                    <a:pt x="24"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ru-RU" sz="2133" b="1" i="0" u="none" strike="noStrike" kern="0" cap="none" spc="0" normalizeH="0" baseline="0" dirty="0">
                <a:ln>
                  <a:noFill/>
                </a:ln>
                <a:solidFill>
                  <a:srgbClr val="000000"/>
                </a:solidFill>
                <a:effectLst/>
                <a:uLnTx/>
                <a:uFillTx/>
                <a:latin typeface="Arial Rounded MT Std" panose="020F0502020102020204" pitchFamily="34" charset="0"/>
                <a:ea typeface="+mn-ea"/>
                <a:cs typeface="+mn-cs"/>
              </a:endParaRPr>
            </a:p>
          </p:txBody>
        </p:sp>
      </p:grpSp>
      <p:sp>
        <p:nvSpPr>
          <p:cNvPr id="39" name="Freeform 525"/>
          <p:cNvSpPr>
            <a:spLocks/>
          </p:cNvSpPr>
          <p:nvPr/>
        </p:nvSpPr>
        <p:spPr bwMode="auto">
          <a:xfrm>
            <a:off x="3751392" y="1477073"/>
            <a:ext cx="458501" cy="344915"/>
          </a:xfrm>
          <a:custGeom>
            <a:avLst/>
            <a:gdLst/>
            <a:ahLst/>
            <a:cxnLst>
              <a:cxn ang="0">
                <a:pos x="314" y="224"/>
              </a:cxn>
              <a:cxn ang="0">
                <a:pos x="25" y="224"/>
              </a:cxn>
              <a:cxn ang="0">
                <a:pos x="25" y="98"/>
              </a:cxn>
              <a:cxn ang="0">
                <a:pos x="60" y="133"/>
              </a:cxn>
              <a:cxn ang="0">
                <a:pos x="77" y="133"/>
              </a:cxn>
              <a:cxn ang="0">
                <a:pos x="116" y="94"/>
              </a:cxn>
              <a:cxn ang="0">
                <a:pos x="144" y="121"/>
              </a:cxn>
              <a:cxn ang="0">
                <a:pos x="152" y="125"/>
              </a:cxn>
              <a:cxn ang="0">
                <a:pos x="161" y="121"/>
              </a:cxn>
              <a:cxn ang="0">
                <a:pos x="241" y="41"/>
              </a:cxn>
              <a:cxn ang="0">
                <a:pos x="241" y="63"/>
              </a:cxn>
              <a:cxn ang="0">
                <a:pos x="253" y="75"/>
              </a:cxn>
              <a:cxn ang="0">
                <a:pos x="266" y="63"/>
              </a:cxn>
              <a:cxn ang="0">
                <a:pos x="266" y="12"/>
              </a:cxn>
              <a:cxn ang="0">
                <a:pos x="253" y="0"/>
              </a:cxn>
              <a:cxn ang="0">
                <a:pos x="203" y="0"/>
              </a:cxn>
              <a:cxn ang="0">
                <a:pos x="191" y="12"/>
              </a:cxn>
              <a:cxn ang="0">
                <a:pos x="203" y="25"/>
              </a:cxn>
              <a:cxn ang="0">
                <a:pos x="223" y="25"/>
              </a:cxn>
              <a:cxn ang="0">
                <a:pos x="152" y="95"/>
              </a:cxn>
              <a:cxn ang="0">
                <a:pos x="125" y="68"/>
              </a:cxn>
              <a:cxn ang="0">
                <a:pos x="116" y="64"/>
              </a:cxn>
              <a:cxn ang="0">
                <a:pos x="108" y="68"/>
              </a:cxn>
              <a:cxn ang="0">
                <a:pos x="68" y="107"/>
              </a:cxn>
              <a:cxn ang="0">
                <a:pos x="21" y="60"/>
              </a:cxn>
              <a:cxn ang="0">
                <a:pos x="8" y="57"/>
              </a:cxn>
              <a:cxn ang="0">
                <a:pos x="0" y="68"/>
              </a:cxn>
              <a:cxn ang="0">
                <a:pos x="0" y="236"/>
              </a:cxn>
              <a:cxn ang="0">
                <a:pos x="12" y="249"/>
              </a:cxn>
              <a:cxn ang="0">
                <a:pos x="314" y="249"/>
              </a:cxn>
              <a:cxn ang="0">
                <a:pos x="327" y="236"/>
              </a:cxn>
              <a:cxn ang="0">
                <a:pos x="314" y="224"/>
              </a:cxn>
            </a:cxnLst>
            <a:rect l="0" t="0" r="r" b="b"/>
            <a:pathLst>
              <a:path w="327" h="249">
                <a:moveTo>
                  <a:pt x="314" y="224"/>
                </a:moveTo>
                <a:cubicBezTo>
                  <a:pt x="314" y="224"/>
                  <a:pt x="47" y="224"/>
                  <a:pt x="25" y="224"/>
                </a:cubicBezTo>
                <a:cubicBezTo>
                  <a:pt x="25" y="98"/>
                  <a:pt x="25" y="98"/>
                  <a:pt x="25" y="98"/>
                </a:cubicBezTo>
                <a:cubicBezTo>
                  <a:pt x="41" y="114"/>
                  <a:pt x="60" y="133"/>
                  <a:pt x="60" y="133"/>
                </a:cubicBezTo>
                <a:cubicBezTo>
                  <a:pt x="65" y="138"/>
                  <a:pt x="72" y="138"/>
                  <a:pt x="77" y="133"/>
                </a:cubicBezTo>
                <a:cubicBezTo>
                  <a:pt x="77" y="133"/>
                  <a:pt x="105" y="105"/>
                  <a:pt x="116" y="94"/>
                </a:cubicBezTo>
                <a:cubicBezTo>
                  <a:pt x="126" y="104"/>
                  <a:pt x="144" y="121"/>
                  <a:pt x="144" y="121"/>
                </a:cubicBezTo>
                <a:cubicBezTo>
                  <a:pt x="146" y="123"/>
                  <a:pt x="149" y="125"/>
                  <a:pt x="152" y="125"/>
                </a:cubicBezTo>
                <a:cubicBezTo>
                  <a:pt x="156" y="125"/>
                  <a:pt x="159" y="123"/>
                  <a:pt x="161" y="121"/>
                </a:cubicBezTo>
                <a:cubicBezTo>
                  <a:pt x="241" y="41"/>
                  <a:pt x="241" y="41"/>
                  <a:pt x="241" y="41"/>
                </a:cubicBezTo>
                <a:cubicBezTo>
                  <a:pt x="241" y="52"/>
                  <a:pt x="241" y="63"/>
                  <a:pt x="241" y="63"/>
                </a:cubicBezTo>
                <a:cubicBezTo>
                  <a:pt x="241" y="70"/>
                  <a:pt x="247" y="75"/>
                  <a:pt x="253" y="75"/>
                </a:cubicBezTo>
                <a:cubicBezTo>
                  <a:pt x="260" y="75"/>
                  <a:pt x="266" y="70"/>
                  <a:pt x="266" y="63"/>
                </a:cubicBezTo>
                <a:cubicBezTo>
                  <a:pt x="266" y="12"/>
                  <a:pt x="266" y="12"/>
                  <a:pt x="266" y="12"/>
                </a:cubicBezTo>
                <a:cubicBezTo>
                  <a:pt x="266" y="6"/>
                  <a:pt x="260" y="0"/>
                  <a:pt x="253" y="0"/>
                </a:cubicBezTo>
                <a:cubicBezTo>
                  <a:pt x="203" y="0"/>
                  <a:pt x="203" y="0"/>
                  <a:pt x="203" y="0"/>
                </a:cubicBezTo>
                <a:cubicBezTo>
                  <a:pt x="196" y="0"/>
                  <a:pt x="191" y="6"/>
                  <a:pt x="191" y="12"/>
                </a:cubicBezTo>
                <a:cubicBezTo>
                  <a:pt x="191" y="19"/>
                  <a:pt x="196" y="25"/>
                  <a:pt x="203" y="25"/>
                </a:cubicBezTo>
                <a:cubicBezTo>
                  <a:pt x="203" y="25"/>
                  <a:pt x="212" y="25"/>
                  <a:pt x="223" y="25"/>
                </a:cubicBezTo>
                <a:cubicBezTo>
                  <a:pt x="214" y="33"/>
                  <a:pt x="165" y="82"/>
                  <a:pt x="152" y="95"/>
                </a:cubicBezTo>
                <a:cubicBezTo>
                  <a:pt x="142" y="85"/>
                  <a:pt x="125" y="68"/>
                  <a:pt x="125" y="68"/>
                </a:cubicBezTo>
                <a:cubicBezTo>
                  <a:pt x="123" y="65"/>
                  <a:pt x="120" y="64"/>
                  <a:pt x="116" y="64"/>
                </a:cubicBezTo>
                <a:cubicBezTo>
                  <a:pt x="113" y="64"/>
                  <a:pt x="110" y="65"/>
                  <a:pt x="108" y="68"/>
                </a:cubicBezTo>
                <a:cubicBezTo>
                  <a:pt x="108" y="68"/>
                  <a:pt x="80" y="95"/>
                  <a:pt x="68" y="107"/>
                </a:cubicBezTo>
                <a:cubicBezTo>
                  <a:pt x="56" y="95"/>
                  <a:pt x="21" y="60"/>
                  <a:pt x="21" y="60"/>
                </a:cubicBezTo>
                <a:cubicBezTo>
                  <a:pt x="17" y="56"/>
                  <a:pt x="12" y="55"/>
                  <a:pt x="8" y="57"/>
                </a:cubicBezTo>
                <a:cubicBezTo>
                  <a:pt x="3" y="59"/>
                  <a:pt x="0" y="63"/>
                  <a:pt x="0" y="68"/>
                </a:cubicBezTo>
                <a:cubicBezTo>
                  <a:pt x="0" y="236"/>
                  <a:pt x="0" y="236"/>
                  <a:pt x="0" y="236"/>
                </a:cubicBezTo>
                <a:cubicBezTo>
                  <a:pt x="0" y="243"/>
                  <a:pt x="5" y="249"/>
                  <a:pt x="12" y="249"/>
                </a:cubicBezTo>
                <a:cubicBezTo>
                  <a:pt x="314" y="249"/>
                  <a:pt x="314" y="249"/>
                  <a:pt x="314" y="249"/>
                </a:cubicBezTo>
                <a:cubicBezTo>
                  <a:pt x="321" y="249"/>
                  <a:pt x="327" y="243"/>
                  <a:pt x="327" y="236"/>
                </a:cubicBezTo>
                <a:cubicBezTo>
                  <a:pt x="327" y="230"/>
                  <a:pt x="321" y="224"/>
                  <a:pt x="314" y="224"/>
                </a:cubicBezTo>
                <a:close/>
              </a:path>
            </a:pathLst>
          </a:custGeom>
          <a:solidFill>
            <a:schemeClr val="bg1"/>
          </a:solidFill>
          <a:ln w="9525">
            <a:noFill/>
            <a:round/>
            <a:headEnd/>
            <a:tailEnd/>
          </a:ln>
        </p:spPr>
        <p:txBody>
          <a:bodyPr vert="horz" wrap="square" lIns="117200" tIns="58600" rIns="117200" bIns="58600" numCol="1" rtlCol="0" anchor="t" anchorCtr="0" compatLnSpc="1">
            <a:prstTxWarp prst="textNoShape">
              <a:avLst/>
            </a:prstTxWarp>
          </a:bodyPr>
          <a:lstStyle/>
          <a:p>
            <a:pPr marL="0" marR="0" lvl="0" indent="0" algn="l" defTabSz="457052" rtl="0" eaLnBrk="1" fontAlgn="auto" latinLnBrk="0" hangingPunct="1">
              <a:lnSpc>
                <a:spcPct val="100000"/>
              </a:lnSpc>
              <a:spcBef>
                <a:spcPts val="0"/>
              </a:spcBef>
              <a:spcAft>
                <a:spcPts val="0"/>
              </a:spcAft>
              <a:buClrTx/>
              <a:buSzTx/>
              <a:buFontTx/>
              <a:buNone/>
              <a:tabLst/>
              <a:defRPr/>
            </a:pPr>
            <a:endParaRPr kumimoji="0" lang="ru-RU" sz="1400" b="0" i="0" u="none" strike="noStrike" kern="0" cap="none" spc="0" normalizeH="0" baseline="0" dirty="0">
              <a:ln>
                <a:noFill/>
              </a:ln>
              <a:solidFill>
                <a:srgbClr val="000000"/>
              </a:solidFill>
              <a:effectLst/>
              <a:uLnTx/>
              <a:uFillTx/>
              <a:latin typeface="Arial Rounded MT Std" panose="020F0502020102020204" pitchFamily="34" charset="0"/>
              <a:ea typeface="+mn-ea"/>
              <a:cs typeface="+mn-cs"/>
            </a:endParaRPr>
          </a:p>
        </p:txBody>
      </p:sp>
      <p:pic>
        <p:nvPicPr>
          <p:cNvPr id="40" name="Picture 39">
            <a:extLst/>
          </p:cNvPr>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a:off x="355384" y="279271"/>
            <a:ext cx="3124870" cy="432127"/>
          </a:xfrm>
          <a:prstGeom prst="rect">
            <a:avLst/>
          </a:prstGeom>
        </p:spPr>
      </p:pic>
      <p:sp>
        <p:nvSpPr>
          <p:cNvPr id="41" name="Content Placeholder 3">
            <a:extLst/>
          </p:cNvPr>
          <p:cNvSpPr txBox="1">
            <a:spLocks/>
          </p:cNvSpPr>
          <p:nvPr/>
        </p:nvSpPr>
        <p:spPr>
          <a:xfrm>
            <a:off x="4207727" y="232451"/>
            <a:ext cx="4622809" cy="462711"/>
          </a:xfrm>
          <a:prstGeom prst="rect">
            <a:avLst/>
          </a:prstGeom>
        </p:spPr>
        <p:txBody>
          <a:bodyPr wrap="square" rtlCol="0">
            <a:noAutofit/>
          </a:bodyPr>
          <a:lstStyle>
            <a:lvl1pPr marL="342172" indent="-342172" algn="l" defTabSz="456243" rtl="0" eaLnBrk="1" latinLnBrk="0" hangingPunct="1">
              <a:spcBef>
                <a:spcPct val="20000"/>
              </a:spcBef>
              <a:buFont typeface="Arial"/>
              <a:buChar char="•"/>
              <a:defRPr sz="14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a:lstStyle>
          <a:p>
            <a:pPr marL="15862" marR="0" lvl="0" indent="0" algn="l" defTabSz="456243" rtl="0" eaLnBrk="1" fontAlgn="auto" latinLnBrk="0" hangingPunct="1">
              <a:lnSpc>
                <a:spcPct val="100000"/>
              </a:lnSpc>
              <a:spcBef>
                <a:spcPct val="20000"/>
              </a:spcBef>
              <a:spcAft>
                <a:spcPts val="0"/>
              </a:spcAft>
              <a:buClrTx/>
              <a:buSzTx/>
              <a:buFont typeface="Arial"/>
              <a:buNone/>
              <a:tabLst/>
              <a:defRPr/>
            </a:pPr>
            <a:r>
              <a:rPr lang="ru-RU" sz="2400" b="0" i="0" u="none" strike="noStrike" kern="1200" cap="none" spc="0" normalizeH="0" dirty="0">
                <a:ln>
                  <a:noFill/>
                </a:ln>
                <a:solidFill>
                  <a:prstClr val="white"/>
                </a:solidFill>
                <a:effectLst/>
                <a:uLnTx/>
                <a:uFillTx/>
                <a:latin typeface="Arial Rounded MT Std" panose="020F0502020102020204" pitchFamily="34" charset="0"/>
                <a:ea typeface="+mn-ea"/>
                <a:cs typeface="+mn-cs"/>
              </a:rPr>
              <a:t>Предлагаемые преимущества</a:t>
            </a:r>
          </a:p>
        </p:txBody>
      </p:sp>
      <p:cxnSp>
        <p:nvCxnSpPr>
          <p:cNvPr id="42" name="Straight Connector 41"/>
          <p:cNvCxnSpPr/>
          <p:nvPr/>
        </p:nvCxnSpPr>
        <p:spPr>
          <a:xfrm>
            <a:off x="3888058" y="232451"/>
            <a:ext cx="0" cy="462711"/>
          </a:xfrm>
          <a:prstGeom prst="line">
            <a:avLst/>
          </a:prstGeom>
          <a:noFill/>
          <a:ln w="38100" cap="rnd" cmpd="sng" algn="ctr">
            <a:solidFill>
              <a:sysClr val="window" lastClr="FFFFFF"/>
            </a:solidFill>
            <a:prstDash val="solid"/>
          </a:ln>
          <a:effectLst/>
        </p:spPr>
      </p:cxnSp>
    </p:spTree>
    <p:extLst>
      <p:ext uri="{BB962C8B-B14F-4D97-AF65-F5344CB8AC3E}">
        <p14:creationId xmlns:p14="http://schemas.microsoft.com/office/powerpoint/2010/main" val="393567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5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ZEamBE8Nj02fpiax.cNtL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ZEamBE8Nj02fpiax.cNtL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ZEamBE8Nj02fpiax.cNtL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ZEamBE8Nj02fpiax.cNtLg"/>
</p:tagLst>
</file>

<file path=ppt/theme/theme1.xml><?xml version="1.0" encoding="utf-8"?>
<a:theme xmlns:a="http://schemas.openxmlformats.org/drawingml/2006/main" name="Schneider Title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A4665921-DEBE-4526-B793-7CE56F0891D0}"/>
    </a:ext>
  </a:extLst>
</a:theme>
</file>

<file path=ppt/theme/theme11.xml><?xml version="1.0" encoding="utf-8"?>
<a:theme xmlns:a="http://schemas.openxmlformats.org/drawingml/2006/main" name="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EA355219-D26F-4C51-94EF-482098719718}"/>
    </a:ext>
  </a:extLst>
</a:theme>
</file>

<file path=ppt/theme/theme12.xml><?xml version="1.0" encoding="utf-8"?>
<a:theme xmlns:a="http://schemas.openxmlformats.org/drawingml/2006/main" name="11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A4665921-DEBE-4526-B793-7CE56F0891D0}"/>
    </a:ext>
  </a:extLst>
</a:theme>
</file>

<file path=ppt/theme/theme13.xml><?xml version="1.0" encoding="utf-8"?>
<a:theme xmlns:a="http://schemas.openxmlformats.org/drawingml/2006/main" name="13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A4665921-DEBE-4526-B793-7CE56F0891D0}"/>
    </a:ext>
  </a:extLst>
</a:theme>
</file>

<file path=ppt/theme/theme14.xml><?xml version="1.0" encoding="utf-8"?>
<a:theme xmlns:a="http://schemas.openxmlformats.org/drawingml/2006/main" name="6_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7_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4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8_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6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A4665921-DEBE-4526-B793-7CE56F0891D0}"/>
    </a:ext>
  </a:extLst>
</a:theme>
</file>

<file path=ppt/theme/theme19.xml><?xml version="1.0" encoding="utf-8"?>
<a:theme xmlns:a="http://schemas.openxmlformats.org/drawingml/2006/main" name="2_Schneider Title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0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A4665921-DEBE-4526-B793-7CE56F0891D0}"/>
    </a:ext>
  </a:extLst>
</a:theme>
</file>

<file path=ppt/theme/theme21.xml><?xml version="1.0" encoding="utf-8"?>
<a:theme xmlns:a="http://schemas.openxmlformats.org/drawingml/2006/main" name="5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Schneider Title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A4665921-DEBE-4526-B793-7CE56F0891D0}"/>
    </a:ext>
  </a:extLst>
</a:theme>
</file>

<file path=ppt/theme/theme8.xml><?xml version="1.0" encoding="utf-8"?>
<a:theme xmlns:a="http://schemas.openxmlformats.org/drawingml/2006/main" name="8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A4665921-DEBE-4526-B793-7CE56F0891D0}"/>
    </a:ext>
  </a:extLst>
</a:theme>
</file>

<file path=ppt/theme/theme9.xml><?xml version="1.0" encoding="utf-8"?>
<a:theme xmlns:a="http://schemas.openxmlformats.org/drawingml/2006/main" name="5_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5139FB41075D84D8C636FCFBEA4A818" ma:contentTypeVersion="4" ma:contentTypeDescription="Create a new document." ma:contentTypeScope="" ma:versionID="b65783ead5de4918b90c7e236d2c85ef">
  <xsd:schema xmlns:xsd="http://www.w3.org/2001/XMLSchema" xmlns:xs="http://www.w3.org/2001/XMLSchema" xmlns:p="http://schemas.microsoft.com/office/2006/metadata/properties" xmlns:ns2="4222a47e-ab35-4dae-bdcd-7fa5bcfa945e" xmlns:ns3="018453d4-d1b7-4e79-98d4-47c6aeabf8e7" targetNamespace="http://schemas.microsoft.com/office/2006/metadata/properties" ma:root="true" ma:fieldsID="22ab0c0fc19974738e659a1c2845823b" ns2:_="" ns3:_="">
    <xsd:import namespace="4222a47e-ab35-4dae-bdcd-7fa5bcfa945e"/>
    <xsd:import namespace="018453d4-d1b7-4e79-98d4-47c6aeabf8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22a47e-ab35-4dae-bdcd-7fa5bcfa945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8453d4-d1b7-4e79-98d4-47c6aeabf8e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8CE027-CEE6-4286-AA47-B1D7BA02D2A1}">
  <ds:schemaRefs>
    <ds:schemaRef ds:uri="http://www.w3.org/XML/1998/namespace"/>
    <ds:schemaRef ds:uri="http://purl.org/dc/terms/"/>
    <ds:schemaRef ds:uri="http://purl.org/dc/dcmitype/"/>
    <ds:schemaRef ds:uri="http://schemas.microsoft.com/office/2006/metadata/properties"/>
    <ds:schemaRef ds:uri="http://schemas.microsoft.com/office/2006/documentManagement/types"/>
    <ds:schemaRef ds:uri="4222a47e-ab35-4dae-bdcd-7fa5bcfa945e"/>
    <ds:schemaRef ds:uri="http://purl.org/dc/elements/1.1/"/>
    <ds:schemaRef ds:uri="http://schemas.openxmlformats.org/package/2006/metadata/core-properties"/>
    <ds:schemaRef ds:uri="http://schemas.microsoft.com/office/infopath/2007/PartnerControls"/>
    <ds:schemaRef ds:uri="018453d4-d1b7-4e79-98d4-47c6aeabf8e7"/>
  </ds:schemaRefs>
</ds:datastoreItem>
</file>

<file path=customXml/itemProps2.xml><?xml version="1.0" encoding="utf-8"?>
<ds:datastoreItem xmlns:ds="http://schemas.openxmlformats.org/officeDocument/2006/customXml" ds:itemID="{EBDA73B1-3A38-4B11-BB8D-6348BB283C1D}">
  <ds:schemaRefs>
    <ds:schemaRef ds:uri="http://schemas.microsoft.com/sharepoint/v3/contenttype/forms"/>
  </ds:schemaRefs>
</ds:datastoreItem>
</file>

<file path=customXml/itemProps3.xml><?xml version="1.0" encoding="utf-8"?>
<ds:datastoreItem xmlns:ds="http://schemas.openxmlformats.org/officeDocument/2006/customXml" ds:itemID="{1F94C138-2405-4371-AC7F-CCD67F60BA83}">
  <ds:schemaRefs>
    <ds:schemaRef ds:uri="018453d4-d1b7-4e79-98d4-47c6aeabf8e7"/>
    <ds:schemaRef ds:uri="4222a47e-ab35-4dae-bdcd-7fa5bcfa94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597</TotalTime>
  <Words>5207</Words>
  <Application>Microsoft Office PowerPoint</Application>
  <PresentationFormat>On-screen Show (16:9)</PresentationFormat>
  <Paragraphs>1430</Paragraphs>
  <Slides>62</Slides>
  <Notes>37</Notes>
  <HiddenSlides>0</HiddenSlides>
  <MMClips>0</MMClips>
  <ScaleCrop>false</ScaleCrop>
  <HeadingPairs>
    <vt:vector size="8" baseType="variant">
      <vt:variant>
        <vt:lpstr>Fonts Used</vt:lpstr>
      </vt:variant>
      <vt:variant>
        <vt:i4>15</vt:i4>
      </vt:variant>
      <vt:variant>
        <vt:lpstr>Theme</vt:lpstr>
      </vt:variant>
      <vt:variant>
        <vt:i4>21</vt:i4>
      </vt:variant>
      <vt:variant>
        <vt:lpstr>Embedded OLE Servers</vt:lpstr>
      </vt:variant>
      <vt:variant>
        <vt:i4>1</vt:i4>
      </vt:variant>
      <vt:variant>
        <vt:lpstr>Slide Titles</vt:lpstr>
      </vt:variant>
      <vt:variant>
        <vt:i4>62</vt:i4>
      </vt:variant>
    </vt:vector>
  </HeadingPairs>
  <TitlesOfParts>
    <vt:vector size="99" baseType="lpstr">
      <vt:lpstr>ＭＳ Ｐゴシック</vt:lpstr>
      <vt:lpstr>Alleyn Book</vt:lpstr>
      <vt:lpstr>Arial</vt:lpstr>
      <vt:lpstr>Arial MT Std Regular</vt:lpstr>
      <vt:lpstr>Arial Rounded MT Bold</vt:lpstr>
      <vt:lpstr>Arial Rounded MT Pro</vt:lpstr>
      <vt:lpstr>Arial Rounded MT Std</vt:lpstr>
      <vt:lpstr>Arial Rounded MT Std Light</vt:lpstr>
      <vt:lpstr>Calibri</vt:lpstr>
      <vt:lpstr>Geneva</vt:lpstr>
      <vt:lpstr>Lucida Grande</vt:lpstr>
      <vt:lpstr>Segoe UI Emoji</vt:lpstr>
      <vt:lpstr>Symbol</vt:lpstr>
      <vt:lpstr>Times New Roman</vt:lpstr>
      <vt:lpstr>Wingdings</vt:lpstr>
      <vt:lpstr>Schneider Title Slides</vt:lpstr>
      <vt:lpstr>Schneider Text Slides</vt:lpstr>
      <vt:lpstr>1_Schneider Title Slides</vt:lpstr>
      <vt:lpstr>4_Schneider Text Slides</vt:lpstr>
      <vt:lpstr>2_Schneider Text Slides</vt:lpstr>
      <vt:lpstr>6_Schneider Text Slides</vt:lpstr>
      <vt:lpstr>3_Schneider Text Slides</vt:lpstr>
      <vt:lpstr>8_Schneider Text Slides</vt:lpstr>
      <vt:lpstr>5_SE15_LIO_TextOnly V3</vt:lpstr>
      <vt:lpstr>9_Schneider Text Slides</vt:lpstr>
      <vt:lpstr>SE15_LIO_TextOnly V3</vt:lpstr>
      <vt:lpstr>11_Schneider Text Slides</vt:lpstr>
      <vt:lpstr>13_Schneider Text Slides</vt:lpstr>
      <vt:lpstr>6_SE15_LIO_TextOnly V3</vt:lpstr>
      <vt:lpstr>7_SE15_LIO_TextOnly V3</vt:lpstr>
      <vt:lpstr>14_Schneider Text Slides</vt:lpstr>
      <vt:lpstr>8_SE15_LIO_TextOnly V3</vt:lpstr>
      <vt:lpstr>16_Schneider Text Slides</vt:lpstr>
      <vt:lpstr>2_Schneider Title Slides</vt:lpstr>
      <vt:lpstr>10_Schneider Text Slides</vt:lpstr>
      <vt:lpstr>5_Schneider Text Slides</vt:lpstr>
      <vt:lpstr>think-cell Slide</vt:lpstr>
      <vt:lpstr>EcoStruxure Building</vt:lpstr>
      <vt:lpstr>Содержание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По-настоящему интеллектуальные решения</vt:lpstr>
      <vt:lpstr>По-настоящему просто</vt:lpstr>
      <vt:lpstr>По-настоящему эффективные решения</vt:lpstr>
      <vt:lpstr> Управление сетевой периферией: EcoStruxure™ Building Operation </vt:lpstr>
      <vt:lpstr> </vt:lpstr>
      <vt:lpstr>По-настоящему открытое комплексное IP-решение</vt:lpstr>
      <vt:lpstr>Партнерство компаний Шнейдер Электрик и Cisco®</vt:lpstr>
      <vt:lpstr>Enterprise Server</vt:lpstr>
      <vt:lpstr>Новинка! Центральный управляющий сервер  предприятия Enterprise Central</vt:lpstr>
      <vt:lpstr>Рабочая станция</vt:lpstr>
      <vt:lpstr>Веб-станция</vt:lpstr>
      <vt:lpstr>Серверы SmartX Edge (AS-P и AS-B)</vt:lpstr>
      <vt:lpstr>EcoStruxure™ Energy Expert</vt:lpstr>
      <vt:lpstr>EcoStruxure™ Security Expert</vt:lpstr>
      <vt:lpstr>         Функции кибербезопасности</vt:lpstr>
      <vt:lpstr>Расширенные функции кибербезопасности</vt:lpstr>
      <vt:lpstr>Функции пользовательского интерфейса</vt:lpstr>
      <vt:lpstr>Графика</vt:lpstr>
      <vt:lpstr>Персонализированный пользовательский интерфейс</vt:lpstr>
      <vt:lpstr>Аварийные сигналы и события</vt:lpstr>
      <vt:lpstr>Представление аварийных сигналов и уведомления</vt:lpstr>
      <vt:lpstr>Графики</vt:lpstr>
      <vt:lpstr>Отчеты</vt:lpstr>
      <vt:lpstr>Тенденции</vt:lpstr>
      <vt:lpstr>Локализация</vt:lpstr>
      <vt:lpstr>Эффективные функции копирования, вставки и поиска</vt:lpstr>
      <vt:lpstr>Навигационные области и панели</vt:lpstr>
      <vt:lpstr>Список «Просмотр настроек по умолчанию» и избранных настроек</vt:lpstr>
      <vt:lpstr>Веб-помощь</vt:lpstr>
      <vt:lpstr>Подключаемые продукты</vt:lpstr>
      <vt:lpstr>PowerPoint Presentation</vt:lpstr>
      <vt:lpstr>PowerPoint Presentation</vt:lpstr>
      <vt:lpstr>PowerPoint Presentation</vt:lpstr>
      <vt:lpstr>PowerPoint Presentation</vt:lpstr>
      <vt:lpstr>PowerPoint Presentation</vt:lpstr>
      <vt:lpstr>Модули ввода-вывода сервера SmartX Edge</vt:lpstr>
      <vt:lpstr>Модули ввода-вывода сервера SmartX Edge</vt:lpstr>
      <vt:lpstr>SmartX Контроллер – AD </vt:lpstr>
      <vt:lpstr>Дополнительные полевые контроллеры и устройства</vt:lpstr>
      <vt:lpstr>        Приложения, аналитика и сервисы</vt:lpstr>
      <vt:lpstr>PowerPoint Presentation</vt:lpstr>
      <vt:lpstr>PowerPoint Presentation</vt:lpstr>
      <vt:lpstr>Архитектура</vt:lpstr>
      <vt:lpstr>Два лидера в области технологий, одно наилучшее решение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EcoStruxure Building</dc:title>
  <dc:creator>Marina Zontova</dc:creator>
  <cp:lastModifiedBy>Nail Muratov</cp:lastModifiedBy>
  <cp:revision>235</cp:revision>
  <dcterms:modified xsi:type="dcterms:W3CDTF">2018-08-16T09:46:05Z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0x01010095139FB41075D84D8C636FCFBEA4A818</vt:lpwstr>
  </property>
</Properties>
</file>